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Lst>
  <p:notesMasterIdLst>
    <p:notesMasterId r:id="rId11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Lst>
  <p:sldSz cx="9144000" cy="6858000" type="screen4x3"/>
  <p:notesSz cx="9926638" cy="6797675"/>
  <p:embeddedFontLst>
    <p:embeddedFont>
      <p:font typeface="微軟正黑體" panose="020B0604030504040204" pitchFamily="34" charset="-120"/>
      <p:regular r:id="rId119"/>
      <p:bold r:id="rId120"/>
    </p:embeddedFont>
    <p:embeddedFont>
      <p:font typeface="Calibri" panose="020F0502020204030204" pitchFamily="34" charset="0"/>
      <p:regular r:id="rId121"/>
      <p:bold r:id="rId122"/>
      <p:italic r:id="rId123"/>
      <p:boldItalic r:id="rId124"/>
    </p:embeddedFont>
    <p:embeddedFont>
      <p:font typeface="PMingLiu" panose="02020500000000000000" pitchFamily="18" charset="-120"/>
      <p:regular r:id="rId125"/>
    </p:embeddedFont>
    <p:embeddedFont>
      <p:font typeface="Gill Sans" panose="02020500000000000000" charset="0"/>
      <p:regular r:id="rId126"/>
      <p:bold r:id="rId127"/>
    </p:embeddedFont>
    <p:embeddedFont>
      <p:font typeface="Verdana" panose="020B0604030504040204" pitchFamily="34" charset="0"/>
      <p:regular r:id="rId128"/>
      <p:bold r:id="rId129"/>
      <p:italic r:id="rId130"/>
      <p:boldItalic r:id="rId131"/>
    </p:embeddedFont>
    <p:embeddedFont>
      <p:font typeface="Poppins" panose="02020500000000000000" charset="0"/>
      <p:regular r:id="rId132"/>
      <p:bold r:id="rId133"/>
      <p:boldItalic r:id="rId134"/>
    </p:embeddedFont>
    <p:embeddedFont>
      <p:font typeface="標楷體" panose="03000509000000000000" pitchFamily="65" charset="-120"/>
      <p:regular r:id="rId135"/>
    </p:embeddedFont>
    <p:embeddedFont>
      <p:font typeface="Century Gothic" panose="020B0502020202020204" pitchFamily="34" charset="0"/>
      <p:regular r:id="rId136"/>
      <p:bold r:id="rId137"/>
      <p:italic r:id="rId138"/>
      <p:boldItalic r:id="rId139"/>
    </p:embeddedFont>
    <p:embeddedFont>
      <p:font typeface="Poppins SemiBold" panose="02020500000000000000" charset="0"/>
      <p:regular r:id="rId140"/>
      <p:bold r:id="rId141"/>
      <p:italic r:id="rId142"/>
      <p:boldItalic r:id="rId1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4" roundtripDataSignature="AMtx7mhYoDN0fYOgYSLXu2CbRFYRhySk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72809C-F223-4A61-BB9F-905DC00E6DBD}">
  <a:tblStyle styleId="{F472809C-F223-4A61-BB9F-905DC00E6DB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5CD742C-066C-408A-9762-2658BAEC102A}"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811048A-963F-4794-8C08-70C8276180B6}"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7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20.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font" Target="fonts/font10.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notesMaster" Target="notesMasters/notesMaster1.xml"/><Relationship Id="rId134" Type="http://schemas.openxmlformats.org/officeDocument/2006/relationships/font" Target="fonts/font16.fntdata"/><Relationship Id="rId139" Type="http://schemas.openxmlformats.org/officeDocument/2006/relationships/font" Target="fonts/font21.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6.fntdata"/><Relationship Id="rId129" Type="http://schemas.openxmlformats.org/officeDocument/2006/relationships/font" Target="fonts/font11.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22.fntdata"/><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font" Target="fonts/font1.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12.fntdata"/><Relationship Id="rId135" Type="http://schemas.openxmlformats.org/officeDocument/2006/relationships/font" Target="fonts/font17.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2.fntdata"/><Relationship Id="rId125" Type="http://schemas.openxmlformats.org/officeDocument/2006/relationships/font" Target="fonts/font7.fntdata"/><Relationship Id="rId141" Type="http://schemas.openxmlformats.org/officeDocument/2006/relationships/font" Target="fonts/font23.fntdata"/><Relationship Id="rId14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13.fntdata"/><Relationship Id="rId136" Type="http://schemas.openxmlformats.org/officeDocument/2006/relationships/font" Target="fonts/font18.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8.fntdata"/><Relationship Id="rId14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3.fntdata"/><Relationship Id="rId142" Type="http://schemas.openxmlformats.org/officeDocument/2006/relationships/font" Target="fonts/font24.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14.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4.fntdata"/><Relationship Id="rId143" Type="http://schemas.openxmlformats.org/officeDocument/2006/relationships/font" Target="fonts/font25.fntdata"/><Relationship Id="rId14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5.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5.fntdata"/><Relationship Id="rId144" Type="http://customschemas.google.com/relationships/presentationmetadata" Target="meta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4301543" cy="33988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622799" y="0"/>
            <a:ext cx="4301543" cy="339884"/>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6456611"/>
            <a:ext cx="4301543" cy="33988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p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93" name="Google Shape;293;p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10: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5" name="Google Shape;585;p1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4"/>
        <p:cNvGrpSpPr/>
        <p:nvPr/>
      </p:nvGrpSpPr>
      <p:grpSpPr>
        <a:xfrm>
          <a:off x="0" y="0"/>
          <a:ext cx="0" cy="0"/>
          <a:chOff x="0" y="0"/>
          <a:chExt cx="0" cy="0"/>
        </a:xfrm>
      </p:grpSpPr>
      <p:sp>
        <p:nvSpPr>
          <p:cNvPr id="2235" name="Google Shape;2235;p99: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36" name="Google Shape;2236;p9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7"/>
        <p:cNvGrpSpPr/>
        <p:nvPr/>
      </p:nvGrpSpPr>
      <p:grpSpPr>
        <a:xfrm>
          <a:off x="0" y="0"/>
          <a:ext cx="0" cy="0"/>
          <a:chOff x="0" y="0"/>
          <a:chExt cx="0" cy="0"/>
        </a:xfrm>
      </p:grpSpPr>
      <p:sp>
        <p:nvSpPr>
          <p:cNvPr id="2248" name="Google Shape;2248;p10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49" name="Google Shape;2249;p10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0" name="Google Shape;2250;p10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2"/>
        <p:cNvGrpSpPr/>
        <p:nvPr/>
      </p:nvGrpSpPr>
      <p:grpSpPr>
        <a:xfrm>
          <a:off x="0" y="0"/>
          <a:ext cx="0" cy="0"/>
          <a:chOff x="0" y="0"/>
          <a:chExt cx="0" cy="0"/>
        </a:xfrm>
      </p:grpSpPr>
      <p:sp>
        <p:nvSpPr>
          <p:cNvPr id="2263" name="Google Shape;2263;p10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64" name="Google Shape;2264;p10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265" name="Google Shape;2265;p10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102</a:t>
            </a:fld>
            <a:endParaRPr sz="1200" b="0">
              <a:solidFill>
                <a:srgbClr val="000000"/>
              </a:solidFill>
              <a:latin typeface="Arial"/>
              <a:ea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p10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80" name="Google Shape;2280;p10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281" name="Google Shape;2281;p10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103</a:t>
            </a:fld>
            <a:endParaRPr sz="1200" b="0">
              <a:solidFill>
                <a:srgbClr val="000000"/>
              </a:solidFill>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8"/>
        <p:cNvGrpSpPr/>
        <p:nvPr/>
      </p:nvGrpSpPr>
      <p:grpSpPr>
        <a:xfrm>
          <a:off x="0" y="0"/>
          <a:ext cx="0" cy="0"/>
          <a:chOff x="0" y="0"/>
          <a:chExt cx="0" cy="0"/>
        </a:xfrm>
      </p:grpSpPr>
      <p:sp>
        <p:nvSpPr>
          <p:cNvPr id="2299" name="Google Shape;2299;p10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00" name="Google Shape;2300;p10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301" name="Google Shape;2301;p10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104</a:t>
            </a:fld>
            <a:endParaRPr sz="1200" b="0">
              <a:solidFill>
                <a:srgbClr val="000000"/>
              </a:solidFill>
              <a:latin typeface="Arial"/>
              <a:ea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7"/>
        <p:cNvGrpSpPr/>
        <p:nvPr/>
      </p:nvGrpSpPr>
      <p:grpSpPr>
        <a:xfrm>
          <a:off x="0" y="0"/>
          <a:ext cx="0" cy="0"/>
          <a:chOff x="0" y="0"/>
          <a:chExt cx="0" cy="0"/>
        </a:xfrm>
      </p:grpSpPr>
      <p:sp>
        <p:nvSpPr>
          <p:cNvPr id="2308" name="Google Shape;2308;p10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09" name="Google Shape;2309;p10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310" name="Google Shape;2310;p10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105</a:t>
            </a:fld>
            <a:endParaRPr sz="1200" b="0">
              <a:solidFill>
                <a:srgbClr val="000000"/>
              </a:solidFill>
              <a:latin typeface="Arial"/>
              <a:ea typeface="Arial"/>
              <a:cs typeface="Arial"/>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4"/>
        <p:cNvGrpSpPr/>
        <p:nvPr/>
      </p:nvGrpSpPr>
      <p:grpSpPr>
        <a:xfrm>
          <a:off x="0" y="0"/>
          <a:ext cx="0" cy="0"/>
          <a:chOff x="0" y="0"/>
          <a:chExt cx="0" cy="0"/>
        </a:xfrm>
      </p:grpSpPr>
      <p:sp>
        <p:nvSpPr>
          <p:cNvPr id="2335" name="Google Shape;2335;p10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36" name="Google Shape;2336;p10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337" name="Google Shape;2337;p10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106</a:t>
            </a:fld>
            <a:endParaRPr sz="1200" b="0">
              <a:solidFill>
                <a:srgbClr val="000000"/>
              </a:solidFill>
              <a:latin typeface="Arial"/>
              <a:ea typeface="Arial"/>
              <a:cs typeface="Arial"/>
              <a:sym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p106: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48" name="Google Shape;2348;p10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4"/>
        <p:cNvGrpSpPr/>
        <p:nvPr/>
      </p:nvGrpSpPr>
      <p:grpSpPr>
        <a:xfrm>
          <a:off x="0" y="0"/>
          <a:ext cx="0" cy="0"/>
          <a:chOff x="0" y="0"/>
          <a:chExt cx="0" cy="0"/>
        </a:xfrm>
      </p:grpSpPr>
      <p:sp>
        <p:nvSpPr>
          <p:cNvPr id="2355" name="Google Shape;2355;p107: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56" name="Google Shape;2356;p10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3"/>
        <p:cNvGrpSpPr/>
        <p:nvPr/>
      </p:nvGrpSpPr>
      <p:grpSpPr>
        <a:xfrm>
          <a:off x="0" y="0"/>
          <a:ext cx="0" cy="0"/>
          <a:chOff x="0" y="0"/>
          <a:chExt cx="0" cy="0"/>
        </a:xfrm>
      </p:grpSpPr>
      <p:sp>
        <p:nvSpPr>
          <p:cNvPr id="2364" name="Google Shape;2364;p108: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65" name="Google Shape;2365;p10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1: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98" name="Google Shape;598;p1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p109: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73" name="Google Shape;2373;p10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9"/>
        <p:cNvGrpSpPr/>
        <p:nvPr/>
      </p:nvGrpSpPr>
      <p:grpSpPr>
        <a:xfrm>
          <a:off x="0" y="0"/>
          <a:ext cx="0" cy="0"/>
          <a:chOff x="0" y="0"/>
          <a:chExt cx="0" cy="0"/>
        </a:xfrm>
      </p:grpSpPr>
      <p:sp>
        <p:nvSpPr>
          <p:cNvPr id="2380" name="Google Shape;2380;p11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81" name="Google Shape;2381;p11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382" name="Google Shape;2382;p11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111</a:t>
            </a:fld>
            <a:endParaRPr sz="1200" b="0">
              <a:solidFill>
                <a:srgbClr val="000000"/>
              </a:solidFill>
              <a:latin typeface="Arial"/>
              <a:ea typeface="Arial"/>
              <a:cs typeface="Arial"/>
              <a:sym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p11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09" name="Google Shape;2409;p11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0" name="Google Shape;2410;p11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112</a:t>
            </a:fld>
            <a:endParaRPr sz="1200" b="0">
              <a:solidFill>
                <a:srgbClr val="000000"/>
              </a:solidFill>
              <a:latin typeface="Arial"/>
              <a:ea typeface="Arial"/>
              <a:cs typeface="Arial"/>
              <a:sym typeface="Aria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4"/>
        <p:cNvGrpSpPr/>
        <p:nvPr/>
      </p:nvGrpSpPr>
      <p:grpSpPr>
        <a:xfrm>
          <a:off x="0" y="0"/>
          <a:ext cx="0" cy="0"/>
          <a:chOff x="0" y="0"/>
          <a:chExt cx="0" cy="0"/>
        </a:xfrm>
      </p:grpSpPr>
      <p:sp>
        <p:nvSpPr>
          <p:cNvPr id="2415" name="Google Shape;2415;p11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16" name="Google Shape;2416;p11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7" name="Google Shape;2417;p11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113</a:t>
            </a:fld>
            <a:endParaRPr sz="1200" b="0">
              <a:solidFill>
                <a:srgbClr val="000000"/>
              </a:solidFill>
              <a:latin typeface="Arial"/>
              <a:ea typeface="Arial"/>
              <a:cs typeface="Arial"/>
              <a:sym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1"/>
        <p:cNvGrpSpPr/>
        <p:nvPr/>
      </p:nvGrpSpPr>
      <p:grpSpPr>
        <a:xfrm>
          <a:off x="0" y="0"/>
          <a:ext cx="0" cy="0"/>
          <a:chOff x="0" y="0"/>
          <a:chExt cx="0" cy="0"/>
        </a:xfrm>
      </p:grpSpPr>
      <p:sp>
        <p:nvSpPr>
          <p:cNvPr id="2422" name="Google Shape;2422;p11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23" name="Google Shape;2423;p11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424" name="Google Shape;2424;p11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114</a:t>
            </a:fld>
            <a:endParaRPr sz="1200" b="0">
              <a:solidFill>
                <a:schemeClr val="dk1"/>
              </a:solidFill>
              <a:latin typeface="Arial"/>
              <a:ea typeface="Arial"/>
              <a:cs typeface="Arial"/>
              <a:sym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p11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32" name="Google Shape;2432;p11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433" name="Google Shape;2433;p11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115</a:t>
            </a:fld>
            <a:endParaRPr sz="1200" b="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1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5" name="Google Shape;635;p1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636" name="Google Shape;636;p1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12</a:t>
            </a:fld>
            <a:endParaRPr sz="1200" b="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13:notes"/>
          <p:cNvSpPr txBox="1"/>
          <p:nvPr/>
        </p:nvSpPr>
        <p:spPr>
          <a:xfrm>
            <a:off x="5626717" y="6456760"/>
            <a:ext cx="4299922" cy="339829"/>
          </a:xfrm>
          <a:prstGeom prst="rect">
            <a:avLst/>
          </a:prstGeom>
          <a:noFill/>
          <a:ln>
            <a:noFill/>
          </a:ln>
        </p:spPr>
        <p:txBody>
          <a:bodyPr spcFirstLastPara="1" wrap="square" lIns="91275" tIns="45625" rIns="91275" bIns="45625" anchor="b" anchorCtr="0">
            <a:noAutofit/>
          </a:bodyPr>
          <a:lstStyle/>
          <a:p>
            <a:pPr marL="0" marR="0" lvl="0" indent="0" algn="r" rtl="0">
              <a:spcBef>
                <a:spcPts val="0"/>
              </a:spcBef>
              <a:spcAft>
                <a:spcPts val="0"/>
              </a:spcAft>
              <a:buNone/>
            </a:pPr>
            <a:fld id="{00000000-1234-1234-1234-123412341234}" type="slidenum">
              <a:rPr lang="en-US" altLang="zh-TW" sz="1200" b="1">
                <a:solidFill>
                  <a:schemeClr val="dk1"/>
                </a:solidFill>
                <a:latin typeface="Arial"/>
                <a:ea typeface="Arial"/>
                <a:cs typeface="Arial"/>
                <a:sym typeface="Arial"/>
              </a:rPr>
              <a:t>13</a:t>
            </a:fld>
            <a:endParaRPr sz="1200" b="1">
              <a:solidFill>
                <a:schemeClr val="dk1"/>
              </a:solidFill>
              <a:latin typeface="Arial"/>
              <a:ea typeface="Arial"/>
              <a:cs typeface="Arial"/>
              <a:sym typeface="Arial"/>
            </a:endParaRPr>
          </a:p>
        </p:txBody>
      </p:sp>
      <p:sp>
        <p:nvSpPr>
          <p:cNvPr id="658" name="Google Shape;658;p13:notes"/>
          <p:cNvSpPr>
            <a:spLocks noGrp="1" noRot="1" noChangeAspect="1"/>
          </p:cNvSpPr>
          <p:nvPr>
            <p:ph type="sldImg" idx="2"/>
          </p:nvPr>
        </p:nvSpPr>
        <p:spPr>
          <a:xfrm>
            <a:off x="3268663" y="509588"/>
            <a:ext cx="34004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9" name="Google Shape;659;p13:notes"/>
          <p:cNvSpPr txBox="1">
            <a:spLocks noGrp="1"/>
          </p:cNvSpPr>
          <p:nvPr>
            <p:ph type="body" idx="1"/>
          </p:nvPr>
        </p:nvSpPr>
        <p:spPr>
          <a:xfrm>
            <a:off x="991044" y="3230009"/>
            <a:ext cx="7946867" cy="3057379"/>
          </a:xfrm>
          <a:prstGeom prst="rect">
            <a:avLst/>
          </a:prstGeom>
          <a:noFill/>
          <a:ln>
            <a:noFill/>
          </a:ln>
        </p:spPr>
        <p:txBody>
          <a:bodyPr spcFirstLastPara="1" wrap="square" lIns="91275" tIns="45625" rIns="91275" bIns="456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1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8" name="Google Shape;668;p1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669" name="Google Shape;669;p1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14</a:t>
            </a:fld>
            <a:endParaRPr sz="1200" b="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1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0" name="Google Shape;680;p1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681" name="Google Shape;681;p1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15</a:t>
            </a:fld>
            <a:endParaRPr sz="1200" b="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1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2" name="Google Shape;692;p16: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693" name="Google Shape;693;p16: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16</a:t>
            </a:fld>
            <a:endParaRPr sz="1200" b="0">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1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3" name="Google Shape;703;p17: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704" name="Google Shape;704;p17: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17</a:t>
            </a:fld>
            <a:endParaRPr sz="1200" b="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18: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4" name="Google Shape;714;p1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3abb2ddecd3_0_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7" name="Google Shape;737;g3abb2ddecd3_0_5:notes"/>
          <p:cNvSpPr txBox="1">
            <a:spLocks noGrp="1"/>
          </p:cNvSpPr>
          <p:nvPr>
            <p:ph type="body" idx="1"/>
          </p:nvPr>
        </p:nvSpPr>
        <p:spPr>
          <a:xfrm>
            <a:off x="992665" y="3228896"/>
            <a:ext cx="7941300" cy="3059100"/>
          </a:xfrm>
          <a:prstGeom prst="rect">
            <a:avLst/>
          </a:prstGeom>
          <a:noFill/>
          <a:ln>
            <a:noFill/>
          </a:ln>
        </p:spPr>
        <p:txBody>
          <a:bodyPr spcFirstLastPara="1" wrap="square" lIns="90650" tIns="45325" rIns="90650" bIns="45325" anchor="t" anchorCtr="0">
            <a:noAutofit/>
          </a:bodyPr>
          <a:lstStyle/>
          <a:p>
            <a:pPr marL="0" lvl="0" indent="0" algn="l" rtl="0">
              <a:spcBef>
                <a:spcPts val="0"/>
              </a:spcBef>
              <a:spcAft>
                <a:spcPts val="0"/>
              </a:spcAft>
              <a:buNone/>
            </a:pPr>
            <a:endParaRPr/>
          </a:p>
        </p:txBody>
      </p:sp>
      <p:sp>
        <p:nvSpPr>
          <p:cNvPr id="738" name="Google Shape;738;g3abb2ddecd3_0_5:notes"/>
          <p:cNvSpPr txBox="1"/>
          <p:nvPr/>
        </p:nvSpPr>
        <p:spPr>
          <a:xfrm>
            <a:off x="5570883" y="6419587"/>
            <a:ext cx="4263000" cy="337800"/>
          </a:xfrm>
          <a:prstGeom prst="rect">
            <a:avLst/>
          </a:prstGeom>
          <a:noFill/>
          <a:ln>
            <a:noFill/>
          </a:ln>
        </p:spPr>
        <p:txBody>
          <a:bodyPr spcFirstLastPara="1" wrap="square" lIns="90650" tIns="45325" rIns="90650" bIns="45325" anchor="b" anchorCtr="0">
            <a:noAutofit/>
          </a:bodyPr>
          <a:lstStyle/>
          <a:p>
            <a:pPr marL="0" marR="0" lvl="0" indent="0" algn="r" rtl="0">
              <a:spcBef>
                <a:spcPts val="0"/>
              </a:spcBef>
              <a:spcAft>
                <a:spcPts val="0"/>
              </a:spcAft>
              <a:buNone/>
            </a:pPr>
            <a:fld id="{00000000-1234-1234-1234-123412341234}" type="slidenum">
              <a:rPr lang="en-US" altLang="zh-TW" sz="1200" b="1">
                <a:solidFill>
                  <a:schemeClr val="dk1"/>
                </a:solidFill>
                <a:latin typeface="Arial"/>
                <a:ea typeface="Arial"/>
                <a:cs typeface="Arial"/>
                <a:sym typeface="Arial"/>
              </a:rPr>
              <a:t>19</a:t>
            </a:fld>
            <a:endParaRPr sz="1200" b="1">
              <a:solidFill>
                <a:schemeClr val="dk1"/>
              </a:solidFill>
              <a:latin typeface="Arial"/>
              <a:ea typeface="Arial"/>
              <a:cs typeface="Arial"/>
              <a:sym typeface="Arial"/>
            </a:endParaRPr>
          </a:p>
        </p:txBody>
      </p:sp>
      <p:sp>
        <p:nvSpPr>
          <p:cNvPr id="739" name="Google Shape;739;g3abb2ddecd3_0_5:notes"/>
          <p:cNvSpPr txBox="1">
            <a:spLocks noGrp="1"/>
          </p:cNvSpPr>
          <p:nvPr>
            <p:ph type="dt" idx="10"/>
          </p:nvPr>
        </p:nvSpPr>
        <p:spPr>
          <a:xfrm>
            <a:off x="5622799" y="0"/>
            <a:ext cx="4301400" cy="339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endParaRPr/>
          </a:p>
        </p:txBody>
      </p:sp>
      <p:sp>
        <p:nvSpPr>
          <p:cNvPr id="740" name="Google Shape;740;g3abb2ddecd3_0_5:notes"/>
          <p:cNvSpPr txBox="1">
            <a:spLocks noGrp="1"/>
          </p:cNvSpPr>
          <p:nvPr>
            <p:ph type="sldNum" idx="12"/>
          </p:nvPr>
        </p:nvSpPr>
        <p:spPr>
          <a:xfrm>
            <a:off x="5622799" y="6456611"/>
            <a:ext cx="4301400" cy="3399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6" name="Google Shape;306;p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1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47" name="Google Shape;747;p19:notes"/>
          <p:cNvSpPr txBox="1">
            <a:spLocks noGrp="1"/>
          </p:cNvSpPr>
          <p:nvPr>
            <p:ph type="body" idx="1"/>
          </p:nvPr>
        </p:nvSpPr>
        <p:spPr>
          <a:xfrm>
            <a:off x="992665" y="3228896"/>
            <a:ext cx="7941310" cy="3058954"/>
          </a:xfrm>
          <a:prstGeom prst="rect">
            <a:avLst/>
          </a:prstGeom>
          <a:noFill/>
          <a:ln>
            <a:noFill/>
          </a:ln>
        </p:spPr>
        <p:txBody>
          <a:bodyPr spcFirstLastPara="1" wrap="square" lIns="90650" tIns="45325" rIns="90650" bIns="45325" anchor="t" anchorCtr="0">
            <a:noAutofit/>
          </a:bodyPr>
          <a:lstStyle/>
          <a:p>
            <a:pPr marL="0" lvl="0" indent="0" algn="l" rtl="0">
              <a:spcBef>
                <a:spcPts val="0"/>
              </a:spcBef>
              <a:spcAft>
                <a:spcPts val="0"/>
              </a:spcAft>
              <a:buNone/>
            </a:pPr>
            <a:endParaRPr/>
          </a:p>
        </p:txBody>
      </p:sp>
      <p:sp>
        <p:nvSpPr>
          <p:cNvPr id="748" name="Google Shape;748;p19:notes"/>
          <p:cNvSpPr txBox="1"/>
          <p:nvPr/>
        </p:nvSpPr>
        <p:spPr>
          <a:xfrm>
            <a:off x="5570883" y="6419587"/>
            <a:ext cx="4263054" cy="337873"/>
          </a:xfrm>
          <a:prstGeom prst="rect">
            <a:avLst/>
          </a:prstGeom>
          <a:noFill/>
          <a:ln>
            <a:noFill/>
          </a:ln>
        </p:spPr>
        <p:txBody>
          <a:bodyPr spcFirstLastPara="1" wrap="square" lIns="90650" tIns="45325" rIns="90650" bIns="45325" anchor="b" anchorCtr="0">
            <a:noAutofit/>
          </a:bodyPr>
          <a:lstStyle/>
          <a:p>
            <a:pPr marL="0" marR="0" lvl="0" indent="0" algn="r" rtl="0">
              <a:spcBef>
                <a:spcPts val="0"/>
              </a:spcBef>
              <a:spcAft>
                <a:spcPts val="0"/>
              </a:spcAft>
              <a:buNone/>
            </a:pPr>
            <a:fld id="{00000000-1234-1234-1234-123412341234}" type="slidenum">
              <a:rPr lang="en-US" altLang="zh-TW" sz="1200" b="1">
                <a:solidFill>
                  <a:schemeClr val="dk1"/>
                </a:solidFill>
                <a:latin typeface="Arial"/>
                <a:ea typeface="Arial"/>
                <a:cs typeface="Arial"/>
                <a:sym typeface="Arial"/>
              </a:rPr>
              <a:t>20</a:t>
            </a:fld>
            <a:endParaRPr sz="1200" b="1">
              <a:solidFill>
                <a:schemeClr val="dk1"/>
              </a:solidFill>
              <a:latin typeface="Arial"/>
              <a:ea typeface="Arial"/>
              <a:cs typeface="Arial"/>
              <a:sym typeface="Arial"/>
            </a:endParaRPr>
          </a:p>
        </p:txBody>
      </p:sp>
      <p:sp>
        <p:nvSpPr>
          <p:cNvPr id="749" name="Google Shape;749;p19:notes"/>
          <p:cNvSpPr txBox="1">
            <a:spLocks noGrp="1"/>
          </p:cNvSpPr>
          <p:nvPr>
            <p:ph type="dt" idx="10"/>
          </p:nvPr>
        </p:nvSpPr>
        <p:spPr>
          <a:xfrm>
            <a:off x="5622799" y="0"/>
            <a:ext cx="4301543" cy="339884"/>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endParaRPr/>
          </a:p>
        </p:txBody>
      </p:sp>
      <p:sp>
        <p:nvSpPr>
          <p:cNvPr id="750" name="Google Shape;750;p19: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2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9" name="Google Shape;759;p2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760" name="Google Shape;760;p2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21</a:t>
            </a:fld>
            <a:endParaRPr sz="1200" b="0">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2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07" name="Google Shape;807;p2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p2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2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7" name="Google Shape;837;p2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838" name="Google Shape;838;p2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23</a:t>
            </a:fld>
            <a:endParaRPr sz="1200" b="0">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2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7" name="Google Shape;857;p2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latin typeface="Arial"/>
                <a:ea typeface="Arial"/>
                <a:cs typeface="Arial"/>
                <a:sym typeface="Arial"/>
              </a:rPr>
              <a:t>東新、東港要講</a:t>
            </a:r>
            <a:endParaRPr/>
          </a:p>
        </p:txBody>
      </p:sp>
      <p:sp>
        <p:nvSpPr>
          <p:cNvPr id="858" name="Google Shape;858;p2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24</a:t>
            </a:fld>
            <a:endParaRPr sz="1200" b="0">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2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2" name="Google Shape;882;p2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883" name="Google Shape;883;p2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25</a:t>
            </a:fld>
            <a:endParaRPr sz="1200" b="0">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2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7" name="Google Shape;907;p2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908" name="Google Shape;908;p2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26</a:t>
            </a:fld>
            <a:endParaRPr sz="1200" b="0">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2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4" name="Google Shape;954;p26: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955" name="Google Shape;955;p26: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27</a:t>
            </a:fld>
            <a:endParaRPr sz="1200" b="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2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4" name="Google Shape;964;p27: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965" name="Google Shape;965;p27: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28</a:t>
            </a:fld>
            <a:endParaRPr sz="1200" b="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2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2" name="Google Shape;972;p28: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973" name="Google Shape;973;p28: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29</a:t>
            </a:fld>
            <a:endParaRPr sz="1200" b="0">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7" name="Google Shape;397;p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2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6" name="Google Shape;1016;p29: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017" name="Google Shape;1017;p29: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30</a:t>
            </a:fld>
            <a:endParaRPr sz="1200" b="0">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3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0" name="Google Shape;1060;p3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061" name="Google Shape;1061;p3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31</a:t>
            </a:fld>
            <a:endParaRPr sz="1200" b="0">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3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6" name="Google Shape;1076;p3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077" name="Google Shape;1077;p3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32</a:t>
            </a:fld>
            <a:endParaRPr sz="1200" b="0">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3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1" name="Google Shape;1121;p3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122" name="Google Shape;1122;p3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33</a:t>
            </a:fld>
            <a:endParaRPr sz="1200" b="0">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3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6" name="Google Shape;1166;p3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167" name="Google Shape;1167;p3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34</a:t>
            </a:fld>
            <a:endParaRPr sz="1200" b="0">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3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9" name="Google Shape;1179;p3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180" name="Google Shape;1180;p3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35</a:t>
            </a:fld>
            <a:endParaRPr sz="1200" b="0">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3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2" name="Google Shape;1192;p3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193" name="Google Shape;1193;p3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36</a:t>
            </a:fld>
            <a:endParaRPr sz="1200" b="0">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3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5" name="Google Shape;1205;p36: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206" name="Google Shape;1206;p36: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37</a:t>
            </a:fld>
            <a:endParaRPr sz="1200" b="0">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p3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7" name="Google Shape;1217;p37: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218" name="Google Shape;1218;p37: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38</a:t>
            </a:fld>
            <a:endParaRPr sz="1200" b="0">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3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0" name="Google Shape;1230;p38: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231" name="Google Shape;1231;p38: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39</a:t>
            </a:fld>
            <a:endParaRPr sz="1200" b="0">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9" name="Google Shape;439;p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latin typeface="Arial"/>
                <a:ea typeface="Arial"/>
                <a:cs typeface="Arial"/>
                <a:sym typeface="Arial"/>
              </a:rPr>
              <a:t>1.聯考入學、多元入學均為以『考試』為主的入學，形成考試引導教學，獨尊『智育』發展，導致學生有過度升學壓力；教師被迫以考試引導教學；學校無法正常教學，課程產生主科、副科區分。</a:t>
            </a:r>
            <a:endParaRPr>
              <a:latin typeface="Arial"/>
              <a:ea typeface="Arial"/>
              <a:cs typeface="Arial"/>
              <a:sym typeface="Arial"/>
            </a:endParaRPr>
          </a:p>
          <a:p>
            <a:pPr marL="0" lvl="0" indent="0" algn="l" rtl="0">
              <a:spcBef>
                <a:spcPts val="360"/>
              </a:spcBef>
              <a:spcAft>
                <a:spcPts val="0"/>
              </a:spcAft>
              <a:buNone/>
            </a:pPr>
            <a:r>
              <a:rPr lang="zh-TW">
                <a:latin typeface="Arial"/>
                <a:ea typeface="Arial"/>
                <a:cs typeface="Arial"/>
                <a:sym typeface="Arial"/>
              </a:rPr>
              <a:t>2.推動十二年國民基本教育著重適性入學，引導國中較學正常化、活化教學。</a:t>
            </a:r>
            <a:endParaRPr/>
          </a:p>
          <a:p>
            <a:pPr marL="0" lvl="0" indent="0" algn="l" rtl="0">
              <a:spcBef>
                <a:spcPts val="360"/>
              </a:spcBef>
              <a:spcAft>
                <a:spcPts val="0"/>
              </a:spcAft>
              <a:buNone/>
            </a:pPr>
            <a:endParaRPr/>
          </a:p>
        </p:txBody>
      </p:sp>
      <p:sp>
        <p:nvSpPr>
          <p:cNvPr id="440" name="Google Shape;440;p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p3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2" name="Google Shape;1242;p39: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243" name="Google Shape;1243;p39: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40</a:t>
            </a:fld>
            <a:endParaRPr sz="1200" b="0">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4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6" name="Google Shape;1286;p4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287" name="Google Shape;1287;p4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41</a:t>
            </a:fld>
            <a:endParaRPr sz="1200" b="0">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p4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30" name="Google Shape;1330;p4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331" name="Google Shape;1331;p4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42</a:t>
            </a:fld>
            <a:endParaRPr sz="1200" b="0">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4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2" name="Google Shape;1372;p4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373" name="Google Shape;1373;p4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43</a:t>
            </a:fld>
            <a:endParaRPr sz="1200" b="0">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p4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9" name="Google Shape;1389;p4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390" name="Google Shape;1390;p4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44</a:t>
            </a:fld>
            <a:endParaRPr sz="1200" b="0">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p4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4" name="Google Shape;1434;p4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435" name="Google Shape;1435;p4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45</a:t>
            </a:fld>
            <a:endParaRPr sz="1200" b="0">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p4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3" name="Google Shape;1443;p4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444" name="Google Shape;1444;p4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46</a:t>
            </a:fld>
            <a:endParaRPr sz="1200" b="0">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p46: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58" name="Google Shape;1458;p4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p47: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66" name="Google Shape;1466;p4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p4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4" name="Google Shape;1474;p48: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475" name="Google Shape;1475;p48: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49</a:t>
            </a:fld>
            <a:endParaRPr sz="1200" b="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6: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4" name="Google Shape;484;p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5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92" name="Google Shape;1492;p5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93" name="Google Shape;1493;p5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5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0" name="Google Shape;1500;p5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01" name="Google Shape;1501;p5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p4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8" name="Google Shape;1508;p49: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p5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6" name="Google Shape;1516;p5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517" name="Google Shape;1517;p5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53</a:t>
            </a:fld>
            <a:endParaRPr sz="1200" b="0">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p5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24" name="Google Shape;1524;p5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525" name="Google Shape;1525;p5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54</a:t>
            </a:fld>
            <a:endParaRPr sz="1200" b="0">
              <a:solidFill>
                <a:schemeClr val="dk1"/>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p5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33" name="Google Shape;1533;p5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534" name="Google Shape;1534;p5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55</a:t>
            </a:fld>
            <a:endParaRPr sz="1200" b="0">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p5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48" name="Google Shape;1548;p5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549" name="Google Shape;1549;p5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56</a:t>
            </a:fld>
            <a:endParaRPr sz="1200" b="0">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p5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5" name="Google Shape;1555;p56: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556" name="Google Shape;1556;p56: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57</a:t>
            </a:fld>
            <a:endParaRPr sz="1200" b="0">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p57: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65" name="Google Shape;1565;p5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p5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73" name="Google Shape;1573;p58: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574" name="Google Shape;1574;p58: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59</a:t>
            </a:fld>
            <a:endParaRPr sz="1200" b="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5" name="Google Shape;525;p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p5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81" name="Google Shape;1581;p59: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2" name="Google Shape;1582;p59: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60</a:t>
            </a:fld>
            <a:endParaRPr sz="1200" b="0">
              <a:solidFill>
                <a:schemeClr val="dk1"/>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60: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97" name="Google Shape;1597;p6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p6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07" name="Google Shape;1607;p6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8" name="Google Shape;1608;p6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62: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21" name="Google Shape;1621;p6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p6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27" name="Google Shape;1627;p6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8" name="Google Shape;1628;p6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p64: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35" name="Google Shape;1635;p6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65: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41" name="Google Shape;1641;p6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p66: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48" name="Google Shape;1648;p6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6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54" name="Google Shape;1654;p67: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5" name="Google Shape;1655;p67: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p68: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61" name="Google Shape;1661;p6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7: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62" name="Google Shape;562;p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Google Shape;1681;p69: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82" name="Google Shape;1682;p6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Google Shape;1703;p70: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04" name="Google Shape;1704;p7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p7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21" name="Google Shape;1721;p7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722" name="Google Shape;1722;p7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72</a:t>
            </a:fld>
            <a:endParaRPr sz="1200" b="0">
              <a:solidFill>
                <a:schemeClr val="dk1"/>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p72: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72" name="Google Shape;1772;p7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p73: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81" name="Google Shape;1781;p7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p74: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90" name="Google Shape;1790;p7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75: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05" name="Google Shape;1805;p7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p76: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12" name="Google Shape;1812;p7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5"/>
        <p:cNvGrpSpPr/>
        <p:nvPr/>
      </p:nvGrpSpPr>
      <p:grpSpPr>
        <a:xfrm>
          <a:off x="0" y="0"/>
          <a:ext cx="0" cy="0"/>
          <a:chOff x="0" y="0"/>
          <a:chExt cx="0" cy="0"/>
        </a:xfrm>
      </p:grpSpPr>
      <p:sp>
        <p:nvSpPr>
          <p:cNvPr id="1836" name="Google Shape;1836;p77: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37" name="Google Shape;1837;p7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p7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44" name="Google Shape;1844;p78: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845" name="Google Shape;1845;p78: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79</a:t>
            </a:fld>
            <a:endParaRPr sz="1200" b="0">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8: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70" name="Google Shape;570;p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p7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5" name="Google Shape;1865;p79: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866" name="Google Shape;1866;p79: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80</a:t>
            </a:fld>
            <a:endParaRPr sz="1200" b="0">
              <a:solidFill>
                <a:schemeClr val="dk1"/>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p8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88" name="Google Shape;1888;p8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889" name="Google Shape;1889;p8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81</a:t>
            </a:fld>
            <a:endParaRPr sz="1200" b="0">
              <a:solidFill>
                <a:schemeClr val="dk1"/>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8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5" name="Google Shape;1925;p8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926" name="Google Shape;1926;p8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82</a:t>
            </a:fld>
            <a:endParaRPr sz="1200" b="0">
              <a:solidFill>
                <a:schemeClr val="dk1"/>
              </a:solidFill>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p8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2" name="Google Shape;1942;p8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943" name="Google Shape;1943;p8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83</a:t>
            </a:fld>
            <a:endParaRPr sz="1200" b="0">
              <a:solidFill>
                <a:schemeClr val="dk1"/>
              </a:solidFill>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p8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57" name="Google Shape;1957;p8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958" name="Google Shape;1958;p8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84</a:t>
            </a:fld>
            <a:endParaRPr sz="1200" b="0">
              <a:solidFill>
                <a:schemeClr val="dk1"/>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2"/>
        <p:cNvGrpSpPr/>
        <p:nvPr/>
      </p:nvGrpSpPr>
      <p:grpSpPr>
        <a:xfrm>
          <a:off x="0" y="0"/>
          <a:ext cx="0" cy="0"/>
          <a:chOff x="0" y="0"/>
          <a:chExt cx="0" cy="0"/>
        </a:xfrm>
      </p:grpSpPr>
      <p:sp>
        <p:nvSpPr>
          <p:cNvPr id="1983" name="Google Shape;1983;p8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84" name="Google Shape;1984;p8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985" name="Google Shape;1985;p8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85</a:t>
            </a:fld>
            <a:endParaRPr sz="1200" b="0">
              <a:solidFill>
                <a:schemeClr val="dk1"/>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Google Shape;1998;p8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99" name="Google Shape;1999;p8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000" name="Google Shape;2000;p8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86</a:t>
            </a:fld>
            <a:endParaRPr sz="1200" b="0">
              <a:solidFill>
                <a:schemeClr val="dk1"/>
              </a:solidFill>
              <a:latin typeface="Arial"/>
              <a:ea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p8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6" name="Google Shape;2026;p86: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027" name="Google Shape;2027;p86: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87</a:t>
            </a:fld>
            <a:endParaRPr sz="1200" b="0">
              <a:solidFill>
                <a:schemeClr val="dk1"/>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Google Shape;2050;p8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51" name="Google Shape;2051;p87: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052" name="Google Shape;2052;p87: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88</a:t>
            </a:fld>
            <a:endParaRPr sz="1200" b="0">
              <a:solidFill>
                <a:schemeClr val="dk1"/>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p8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4" name="Google Shape;2074;p88: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075" name="Google Shape;2075;p88: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89</a:t>
            </a:fld>
            <a:endParaRPr sz="1200" b="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9: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78" name="Google Shape;578;p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9"/>
        <p:cNvGrpSpPr/>
        <p:nvPr/>
      </p:nvGrpSpPr>
      <p:grpSpPr>
        <a:xfrm>
          <a:off x="0" y="0"/>
          <a:ext cx="0" cy="0"/>
          <a:chOff x="0" y="0"/>
          <a:chExt cx="0" cy="0"/>
        </a:xfrm>
      </p:grpSpPr>
      <p:sp>
        <p:nvSpPr>
          <p:cNvPr id="2100" name="Google Shape;2100;p8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01" name="Google Shape;2101;p89: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02" name="Google Shape;2102;p89: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90</a:t>
            </a:fld>
            <a:endParaRPr sz="1200" b="0">
              <a:solidFill>
                <a:schemeClr val="dk1"/>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p9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14" name="Google Shape;2114;p9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15" name="Google Shape;2115;p9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91</a:t>
            </a:fld>
            <a:endParaRPr sz="1200" b="0">
              <a:solidFill>
                <a:schemeClr val="dk1"/>
              </a:solidFill>
              <a:latin typeface="Arial"/>
              <a:ea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p9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27" name="Google Shape;2127;p9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28" name="Google Shape;2128;p9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92</a:t>
            </a:fld>
            <a:endParaRPr sz="1200" b="0">
              <a:solidFill>
                <a:schemeClr val="dk1"/>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p9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40" name="Google Shape;2140;p9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41" name="Google Shape;2141;p9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93</a:t>
            </a:fld>
            <a:endParaRPr sz="1200" b="0">
              <a:solidFill>
                <a:schemeClr val="dk1"/>
              </a:solidFill>
              <a:latin typeface="Arial"/>
              <a:ea typeface="Arial"/>
              <a:cs typeface="Arial"/>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9"/>
        <p:cNvGrpSpPr/>
        <p:nvPr/>
      </p:nvGrpSpPr>
      <p:grpSpPr>
        <a:xfrm>
          <a:off x="0" y="0"/>
          <a:ext cx="0" cy="0"/>
          <a:chOff x="0" y="0"/>
          <a:chExt cx="0" cy="0"/>
        </a:xfrm>
      </p:grpSpPr>
      <p:sp>
        <p:nvSpPr>
          <p:cNvPr id="2150" name="Google Shape;2150;p93: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51" name="Google Shape;2151;p9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0"/>
        <p:cNvGrpSpPr/>
        <p:nvPr/>
      </p:nvGrpSpPr>
      <p:grpSpPr>
        <a:xfrm>
          <a:off x="0" y="0"/>
          <a:ext cx="0" cy="0"/>
          <a:chOff x="0" y="0"/>
          <a:chExt cx="0" cy="0"/>
        </a:xfrm>
      </p:grpSpPr>
      <p:sp>
        <p:nvSpPr>
          <p:cNvPr id="2171" name="Google Shape;2171;p9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72" name="Google Shape;2172;p9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73" name="Google Shape;2173;p9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95</a:t>
            </a:fld>
            <a:endParaRPr sz="1200" b="0">
              <a:solidFill>
                <a:srgbClr val="000000"/>
              </a:solidFill>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0"/>
        <p:cNvGrpSpPr/>
        <p:nvPr/>
      </p:nvGrpSpPr>
      <p:grpSpPr>
        <a:xfrm>
          <a:off x="0" y="0"/>
          <a:ext cx="0" cy="0"/>
          <a:chOff x="0" y="0"/>
          <a:chExt cx="0" cy="0"/>
        </a:xfrm>
      </p:grpSpPr>
      <p:sp>
        <p:nvSpPr>
          <p:cNvPr id="2181" name="Google Shape;2181;p95: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82" name="Google Shape;2182;p9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2"/>
        <p:cNvGrpSpPr/>
        <p:nvPr/>
      </p:nvGrpSpPr>
      <p:grpSpPr>
        <a:xfrm>
          <a:off x="0" y="0"/>
          <a:ext cx="0" cy="0"/>
          <a:chOff x="0" y="0"/>
          <a:chExt cx="0" cy="0"/>
        </a:xfrm>
      </p:grpSpPr>
      <p:sp>
        <p:nvSpPr>
          <p:cNvPr id="2193" name="Google Shape;2193;p96: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94" name="Google Shape;2194;p9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9"/>
        <p:cNvGrpSpPr/>
        <p:nvPr/>
      </p:nvGrpSpPr>
      <p:grpSpPr>
        <a:xfrm>
          <a:off x="0" y="0"/>
          <a:ext cx="0" cy="0"/>
          <a:chOff x="0" y="0"/>
          <a:chExt cx="0" cy="0"/>
        </a:xfrm>
      </p:grpSpPr>
      <p:sp>
        <p:nvSpPr>
          <p:cNvPr id="2210" name="Google Shape;2210;p97: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11" name="Google Shape;2211;p9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p98: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23" name="Google Shape;2223;p9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16"/>
          <p:cNvSpPr txBox="1">
            <a:spLocks noGrp="1"/>
          </p:cNvSpPr>
          <p:nvPr>
            <p:ph type="ctrTitle"/>
          </p:nvPr>
        </p:nvSpPr>
        <p:spPr>
          <a:xfrm>
            <a:off x="342900" y="1420283"/>
            <a:ext cx="38862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16"/>
          <p:cNvSpPr txBox="1">
            <a:spLocks noGrp="1"/>
          </p:cNvSpPr>
          <p:nvPr>
            <p:ph type="subTitle" idx="1"/>
          </p:nvPr>
        </p:nvSpPr>
        <p:spPr>
          <a:xfrm>
            <a:off x="685800" y="2590800"/>
            <a:ext cx="3200400" cy="11684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1600"/>
              <a:buNone/>
              <a:defRPr>
                <a:solidFill>
                  <a:srgbClr val="888888"/>
                </a:solidFill>
              </a:defRPr>
            </a:lvl1pPr>
            <a:lvl2pPr lvl="1" algn="ctr">
              <a:spcBef>
                <a:spcPts val="280"/>
              </a:spcBef>
              <a:spcAft>
                <a:spcPts val="0"/>
              </a:spcAft>
              <a:buClr>
                <a:srgbClr val="888888"/>
              </a:buClr>
              <a:buSzPts val="1400"/>
              <a:buNone/>
              <a:defRPr>
                <a:solidFill>
                  <a:srgbClr val="888888"/>
                </a:solidFill>
              </a:defRPr>
            </a:lvl2pPr>
            <a:lvl3pPr lvl="2" algn="ctr">
              <a:spcBef>
                <a:spcPts val="24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18" name="Google Shape;18;p116"/>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16"/>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16"/>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127"/>
          <p:cNvSpPr txBox="1">
            <a:spLocks noGrp="1"/>
          </p:cNvSpPr>
          <p:nvPr>
            <p:ph type="title"/>
          </p:nvPr>
        </p:nvSpPr>
        <p:spPr>
          <a:xfrm>
            <a:off x="228600" y="182033"/>
            <a:ext cx="1504157"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27"/>
          <p:cNvSpPr txBox="1">
            <a:spLocks noGrp="1"/>
          </p:cNvSpPr>
          <p:nvPr>
            <p:ph type="body" idx="1"/>
          </p:nvPr>
        </p:nvSpPr>
        <p:spPr>
          <a:xfrm>
            <a:off x="1787525" y="182034"/>
            <a:ext cx="2555875" cy="3902075"/>
          </a:xfrm>
          <a:prstGeom prst="rect">
            <a:avLst/>
          </a:prstGeom>
          <a:noFill/>
          <a:ln>
            <a:noFill/>
          </a:ln>
        </p:spPr>
        <p:txBody>
          <a:bodyPr spcFirstLastPara="1" wrap="square" lIns="91425" tIns="45700" rIns="91425" bIns="45700" anchor="t" anchorCtr="0">
            <a:normAutofit/>
          </a:bodyPr>
          <a:lstStyle>
            <a:lvl1pPr marL="457200" lvl="0" indent="-330200" algn="l">
              <a:spcBef>
                <a:spcPts val="320"/>
              </a:spcBef>
              <a:spcAft>
                <a:spcPts val="0"/>
              </a:spcAft>
              <a:buClr>
                <a:schemeClr val="dk1"/>
              </a:buClr>
              <a:buSzPts val="1600"/>
              <a:buChar char="•"/>
              <a:defRPr sz="1600"/>
            </a:lvl1pPr>
            <a:lvl2pPr marL="914400" lvl="1" indent="-317500" algn="l">
              <a:spcBef>
                <a:spcPts val="280"/>
              </a:spcBef>
              <a:spcAft>
                <a:spcPts val="0"/>
              </a:spcAft>
              <a:buClr>
                <a:schemeClr val="dk1"/>
              </a:buClr>
              <a:buSzPts val="1400"/>
              <a:buChar char="–"/>
              <a:defRPr sz="1400"/>
            </a:lvl2pPr>
            <a:lvl3pPr marL="1371600" lvl="2" indent="-304800" algn="l">
              <a:spcBef>
                <a:spcPts val="24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75" name="Google Shape;75;p127"/>
          <p:cNvSpPr txBox="1">
            <a:spLocks noGrp="1"/>
          </p:cNvSpPr>
          <p:nvPr>
            <p:ph type="body" idx="2"/>
          </p:nvPr>
        </p:nvSpPr>
        <p:spPr>
          <a:xfrm>
            <a:off x="228600" y="956734"/>
            <a:ext cx="1504157" cy="3127375"/>
          </a:xfrm>
          <a:prstGeom prst="rect">
            <a:avLst/>
          </a:prstGeom>
          <a:noFill/>
          <a:ln>
            <a:noFill/>
          </a:ln>
        </p:spPr>
        <p:txBody>
          <a:bodyPr spcFirstLastPara="1" wrap="square" lIns="91425" tIns="45700" rIns="91425" bIns="45700" anchor="t" anchorCtr="0">
            <a:normAutofit/>
          </a:bodyPr>
          <a:lstStyle>
            <a:lvl1pPr marL="457200" lvl="0" indent="-228600" algn="l">
              <a:spcBef>
                <a:spcPts val="140"/>
              </a:spcBef>
              <a:spcAft>
                <a:spcPts val="0"/>
              </a:spcAft>
              <a:buClr>
                <a:schemeClr val="dk1"/>
              </a:buClr>
              <a:buSzPts val="700"/>
              <a:buNone/>
              <a:defRPr sz="700"/>
            </a:lvl1pPr>
            <a:lvl2pPr marL="914400" lvl="1" indent="-228600" algn="l">
              <a:spcBef>
                <a:spcPts val="12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90"/>
              </a:spcBef>
              <a:spcAft>
                <a:spcPts val="0"/>
              </a:spcAft>
              <a:buClr>
                <a:schemeClr val="dk1"/>
              </a:buClr>
              <a:buSzPts val="450"/>
              <a:buNone/>
              <a:defRPr sz="450"/>
            </a:lvl4pPr>
            <a:lvl5pPr marL="2286000" lvl="4" indent="-228600" algn="l">
              <a:spcBef>
                <a:spcPts val="90"/>
              </a:spcBef>
              <a:spcAft>
                <a:spcPts val="0"/>
              </a:spcAft>
              <a:buClr>
                <a:schemeClr val="dk1"/>
              </a:buClr>
              <a:buSzPts val="450"/>
              <a:buNone/>
              <a:defRPr sz="450"/>
            </a:lvl5pPr>
            <a:lvl6pPr marL="2743200" lvl="5" indent="-228600" algn="l">
              <a:spcBef>
                <a:spcPts val="90"/>
              </a:spcBef>
              <a:spcAft>
                <a:spcPts val="0"/>
              </a:spcAft>
              <a:buClr>
                <a:schemeClr val="dk1"/>
              </a:buClr>
              <a:buSzPts val="450"/>
              <a:buNone/>
              <a:defRPr sz="450"/>
            </a:lvl6pPr>
            <a:lvl7pPr marL="3200400" lvl="6" indent="-228600" algn="l">
              <a:spcBef>
                <a:spcPts val="90"/>
              </a:spcBef>
              <a:spcAft>
                <a:spcPts val="0"/>
              </a:spcAft>
              <a:buClr>
                <a:schemeClr val="dk1"/>
              </a:buClr>
              <a:buSzPts val="450"/>
              <a:buNone/>
              <a:defRPr sz="450"/>
            </a:lvl7pPr>
            <a:lvl8pPr marL="3657600" lvl="7" indent="-228600" algn="l">
              <a:spcBef>
                <a:spcPts val="90"/>
              </a:spcBef>
              <a:spcAft>
                <a:spcPts val="0"/>
              </a:spcAft>
              <a:buClr>
                <a:schemeClr val="dk1"/>
              </a:buClr>
              <a:buSzPts val="450"/>
              <a:buNone/>
              <a:defRPr sz="450"/>
            </a:lvl8pPr>
            <a:lvl9pPr marL="4114800" lvl="8" indent="-228600" algn="l">
              <a:spcBef>
                <a:spcPts val="90"/>
              </a:spcBef>
              <a:spcAft>
                <a:spcPts val="0"/>
              </a:spcAft>
              <a:buClr>
                <a:schemeClr val="dk1"/>
              </a:buClr>
              <a:buSzPts val="450"/>
              <a:buNone/>
              <a:defRPr sz="450"/>
            </a:lvl9pPr>
          </a:lstStyle>
          <a:p>
            <a:endParaRPr/>
          </a:p>
        </p:txBody>
      </p:sp>
      <p:sp>
        <p:nvSpPr>
          <p:cNvPr id="76" name="Google Shape;76;p127"/>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7"/>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7"/>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128"/>
          <p:cNvSpPr txBox="1">
            <a:spLocks noGrp="1"/>
          </p:cNvSpPr>
          <p:nvPr>
            <p:ph type="title"/>
          </p:nvPr>
        </p:nvSpPr>
        <p:spPr>
          <a:xfrm>
            <a:off x="896144" y="3200400"/>
            <a:ext cx="27432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28"/>
          <p:cNvSpPr>
            <a:spLocks noGrp="1"/>
          </p:cNvSpPr>
          <p:nvPr>
            <p:ph type="pic" idx="2"/>
          </p:nvPr>
        </p:nvSpPr>
        <p:spPr>
          <a:xfrm>
            <a:off x="896144" y="408517"/>
            <a:ext cx="2743200" cy="2743200"/>
          </a:xfrm>
          <a:prstGeom prst="rect">
            <a:avLst/>
          </a:prstGeom>
          <a:noFill/>
          <a:ln>
            <a:noFill/>
          </a:ln>
        </p:spPr>
      </p:sp>
      <p:sp>
        <p:nvSpPr>
          <p:cNvPr id="82" name="Google Shape;82;p128"/>
          <p:cNvSpPr txBox="1">
            <a:spLocks noGrp="1"/>
          </p:cNvSpPr>
          <p:nvPr>
            <p:ph type="body" idx="1"/>
          </p:nvPr>
        </p:nvSpPr>
        <p:spPr>
          <a:xfrm>
            <a:off x="896144" y="3578225"/>
            <a:ext cx="2743200" cy="536575"/>
          </a:xfrm>
          <a:prstGeom prst="rect">
            <a:avLst/>
          </a:prstGeom>
          <a:noFill/>
          <a:ln>
            <a:noFill/>
          </a:ln>
        </p:spPr>
        <p:txBody>
          <a:bodyPr spcFirstLastPara="1" wrap="square" lIns="91425" tIns="45700" rIns="91425" bIns="45700" anchor="t" anchorCtr="0">
            <a:normAutofit/>
          </a:bodyPr>
          <a:lstStyle>
            <a:lvl1pPr marL="457200" lvl="0" indent="-228600" algn="l">
              <a:spcBef>
                <a:spcPts val="140"/>
              </a:spcBef>
              <a:spcAft>
                <a:spcPts val="0"/>
              </a:spcAft>
              <a:buClr>
                <a:schemeClr val="dk1"/>
              </a:buClr>
              <a:buSzPts val="700"/>
              <a:buNone/>
              <a:defRPr sz="700"/>
            </a:lvl1pPr>
            <a:lvl2pPr marL="914400" lvl="1" indent="-228600" algn="l">
              <a:spcBef>
                <a:spcPts val="12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90"/>
              </a:spcBef>
              <a:spcAft>
                <a:spcPts val="0"/>
              </a:spcAft>
              <a:buClr>
                <a:schemeClr val="dk1"/>
              </a:buClr>
              <a:buSzPts val="450"/>
              <a:buNone/>
              <a:defRPr sz="450"/>
            </a:lvl4pPr>
            <a:lvl5pPr marL="2286000" lvl="4" indent="-228600" algn="l">
              <a:spcBef>
                <a:spcPts val="90"/>
              </a:spcBef>
              <a:spcAft>
                <a:spcPts val="0"/>
              </a:spcAft>
              <a:buClr>
                <a:schemeClr val="dk1"/>
              </a:buClr>
              <a:buSzPts val="450"/>
              <a:buNone/>
              <a:defRPr sz="450"/>
            </a:lvl5pPr>
            <a:lvl6pPr marL="2743200" lvl="5" indent="-228600" algn="l">
              <a:spcBef>
                <a:spcPts val="90"/>
              </a:spcBef>
              <a:spcAft>
                <a:spcPts val="0"/>
              </a:spcAft>
              <a:buClr>
                <a:schemeClr val="dk1"/>
              </a:buClr>
              <a:buSzPts val="450"/>
              <a:buNone/>
              <a:defRPr sz="450"/>
            </a:lvl6pPr>
            <a:lvl7pPr marL="3200400" lvl="6" indent="-228600" algn="l">
              <a:spcBef>
                <a:spcPts val="90"/>
              </a:spcBef>
              <a:spcAft>
                <a:spcPts val="0"/>
              </a:spcAft>
              <a:buClr>
                <a:schemeClr val="dk1"/>
              </a:buClr>
              <a:buSzPts val="450"/>
              <a:buNone/>
              <a:defRPr sz="450"/>
            </a:lvl7pPr>
            <a:lvl8pPr marL="3657600" lvl="7" indent="-228600" algn="l">
              <a:spcBef>
                <a:spcPts val="90"/>
              </a:spcBef>
              <a:spcAft>
                <a:spcPts val="0"/>
              </a:spcAft>
              <a:buClr>
                <a:schemeClr val="dk1"/>
              </a:buClr>
              <a:buSzPts val="450"/>
              <a:buNone/>
              <a:defRPr sz="450"/>
            </a:lvl8pPr>
            <a:lvl9pPr marL="4114800" lvl="8" indent="-228600" algn="l">
              <a:spcBef>
                <a:spcPts val="90"/>
              </a:spcBef>
              <a:spcAft>
                <a:spcPts val="0"/>
              </a:spcAft>
              <a:buClr>
                <a:schemeClr val="dk1"/>
              </a:buClr>
              <a:buSzPts val="450"/>
              <a:buNone/>
              <a:defRPr sz="450"/>
            </a:lvl9pPr>
          </a:lstStyle>
          <a:p>
            <a:endParaRPr/>
          </a:p>
        </p:txBody>
      </p:sp>
      <p:sp>
        <p:nvSpPr>
          <p:cNvPr id="83" name="Google Shape;83;p128"/>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8"/>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28"/>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129"/>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29"/>
          <p:cNvSpPr txBox="1">
            <a:spLocks noGrp="1"/>
          </p:cNvSpPr>
          <p:nvPr>
            <p:ph type="body" idx="1"/>
          </p:nvPr>
        </p:nvSpPr>
        <p:spPr>
          <a:xfrm rot="5400000">
            <a:off x="777346" y="518054"/>
            <a:ext cx="3017309" cy="4114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129"/>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29"/>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29"/>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130"/>
          <p:cNvSpPr txBox="1">
            <a:spLocks noGrp="1"/>
          </p:cNvSpPr>
          <p:nvPr>
            <p:ph type="title"/>
          </p:nvPr>
        </p:nvSpPr>
        <p:spPr>
          <a:xfrm rot="5400000">
            <a:off x="1878542" y="1619250"/>
            <a:ext cx="3901017"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30"/>
          <p:cNvSpPr txBox="1">
            <a:spLocks noGrp="1"/>
          </p:cNvSpPr>
          <p:nvPr>
            <p:ph type="body" idx="1"/>
          </p:nvPr>
        </p:nvSpPr>
        <p:spPr>
          <a:xfrm rot="5400000">
            <a:off x="-216958" y="628650"/>
            <a:ext cx="3901017" cy="30099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 name="Google Shape;95;p130"/>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30"/>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30"/>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5_空白">
  <p:cSld name="5_空白">
    <p:spTree>
      <p:nvGrpSpPr>
        <p:cNvPr id="1" name="Shape 98"/>
        <p:cNvGrpSpPr/>
        <p:nvPr/>
      </p:nvGrpSpPr>
      <p:grpSpPr>
        <a:xfrm>
          <a:off x="0" y="0"/>
          <a:ext cx="0" cy="0"/>
          <a:chOff x="0" y="0"/>
          <a:chExt cx="0" cy="0"/>
        </a:xfrm>
      </p:grpSpPr>
      <p:sp>
        <p:nvSpPr>
          <p:cNvPr id="99" name="Google Shape;99;p131"/>
          <p:cNvSpPr txBox="1">
            <a:spLocks noGrp="1"/>
          </p:cNvSpPr>
          <p:nvPr>
            <p:ph type="body" idx="1"/>
          </p:nvPr>
        </p:nvSpPr>
        <p:spPr>
          <a:xfrm>
            <a:off x="1547664" y="1052736"/>
            <a:ext cx="7201297" cy="4968552"/>
          </a:xfrm>
          <a:prstGeom prst="rect">
            <a:avLst/>
          </a:prstGeom>
          <a:noFill/>
          <a:ln>
            <a:noFill/>
          </a:ln>
        </p:spPr>
        <p:txBody>
          <a:bodyPr spcFirstLastPara="1" wrap="square" lIns="91425" tIns="45700" rIns="91425" bIns="45700" anchor="t" anchorCtr="0">
            <a:normAutofit/>
          </a:bodyPr>
          <a:lstStyle>
            <a:lvl1pPr marL="457200" lvl="0" indent="-304800" algn="l">
              <a:spcBef>
                <a:spcPts val="320"/>
              </a:spcBef>
              <a:spcAft>
                <a:spcPts val="0"/>
              </a:spcAft>
              <a:buClr>
                <a:srgbClr val="3102A6"/>
              </a:buClr>
              <a:buSzPts val="1200"/>
              <a:buFont typeface="Noto Sans Symbols"/>
              <a:buChar char="■"/>
              <a:defRPr>
                <a:latin typeface="DFKai-SB"/>
                <a:ea typeface="DFKai-SB"/>
                <a:cs typeface="DFKai-SB"/>
                <a:sym typeface="DFKai-SB"/>
              </a:defRPr>
            </a:lvl1pPr>
            <a:lvl2pPr marL="914400" lvl="1" indent="-277494" algn="l">
              <a:spcBef>
                <a:spcPts val="280"/>
              </a:spcBef>
              <a:spcAft>
                <a:spcPts val="0"/>
              </a:spcAft>
              <a:buClr>
                <a:srgbClr val="FF0000"/>
              </a:buClr>
              <a:buSzPts val="770"/>
              <a:buFont typeface="Noto Sans Symbols"/>
              <a:buChar char="■"/>
              <a:defRPr>
                <a:latin typeface="DFKai-SB"/>
                <a:ea typeface="DFKai-SB"/>
                <a:cs typeface="DFKai-SB"/>
                <a:sym typeface="DFKai-SB"/>
              </a:defRPr>
            </a:lvl2pPr>
            <a:lvl3pPr marL="1371600" lvl="2" indent="-255269" algn="l">
              <a:spcBef>
                <a:spcPts val="240"/>
              </a:spcBef>
              <a:spcAft>
                <a:spcPts val="0"/>
              </a:spcAft>
              <a:buClr>
                <a:srgbClr val="14037B"/>
              </a:buClr>
              <a:buSzPts val="420"/>
              <a:buFont typeface="Noto Sans Symbols"/>
              <a:buChar char="■"/>
              <a:defRPr>
                <a:latin typeface="DFKai-SB"/>
                <a:ea typeface="DFKai-SB"/>
                <a:cs typeface="DFKai-SB"/>
                <a:sym typeface="DFKai-SB"/>
              </a:defRPr>
            </a:lvl3pPr>
            <a:lvl4pPr marL="1828800" lvl="3" indent="-292100" algn="l">
              <a:spcBef>
                <a:spcPts val="200"/>
              </a:spcBef>
              <a:spcAft>
                <a:spcPts val="0"/>
              </a:spcAft>
              <a:buClr>
                <a:schemeClr val="dk1"/>
              </a:buClr>
              <a:buSzPts val="1000"/>
              <a:buChar char="–"/>
              <a:defRPr>
                <a:latin typeface="DFKai-SB"/>
                <a:ea typeface="DFKai-SB"/>
                <a:cs typeface="DFKai-SB"/>
                <a:sym typeface="DFKai-SB"/>
              </a:defRPr>
            </a:lvl4pPr>
            <a:lvl5pPr marL="2286000" lvl="4" indent="-292100" algn="l">
              <a:spcBef>
                <a:spcPts val="200"/>
              </a:spcBef>
              <a:spcAft>
                <a:spcPts val="0"/>
              </a:spcAft>
              <a:buClr>
                <a:schemeClr val="dk1"/>
              </a:buClr>
              <a:buSzPts val="1000"/>
              <a:buChar char="»"/>
              <a:defRPr>
                <a:latin typeface="DFKai-SB"/>
                <a:ea typeface="DFKai-SB"/>
                <a:cs typeface="DFKai-SB"/>
                <a:sym typeface="DFKai-SB"/>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0" name="Google Shape;100;p1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600" b="1">
                <a:solidFill>
                  <a:srgbClr val="888888"/>
                </a:solidFill>
                <a:latin typeface="Arial"/>
                <a:ea typeface="Arial"/>
                <a:cs typeface="Arial"/>
                <a:sym typeface="Arial"/>
              </a:defRPr>
            </a:lvl1pPr>
            <a:lvl2pPr marL="0" marR="0" lvl="1" indent="0" algn="r">
              <a:spcBef>
                <a:spcPts val="0"/>
              </a:spcBef>
              <a:spcAft>
                <a:spcPts val="0"/>
              </a:spcAft>
              <a:buNone/>
              <a:defRPr sz="600" b="1">
                <a:solidFill>
                  <a:srgbClr val="888888"/>
                </a:solidFill>
                <a:latin typeface="Arial"/>
                <a:ea typeface="Arial"/>
                <a:cs typeface="Arial"/>
                <a:sym typeface="Arial"/>
              </a:defRPr>
            </a:lvl2pPr>
            <a:lvl3pPr marL="0" marR="0" lvl="2" indent="0" algn="r">
              <a:spcBef>
                <a:spcPts val="0"/>
              </a:spcBef>
              <a:spcAft>
                <a:spcPts val="0"/>
              </a:spcAft>
              <a:buNone/>
              <a:defRPr sz="600" b="1">
                <a:solidFill>
                  <a:srgbClr val="888888"/>
                </a:solidFill>
                <a:latin typeface="Arial"/>
                <a:ea typeface="Arial"/>
                <a:cs typeface="Arial"/>
                <a:sym typeface="Arial"/>
              </a:defRPr>
            </a:lvl3pPr>
            <a:lvl4pPr marL="0" marR="0" lvl="3" indent="0" algn="r">
              <a:spcBef>
                <a:spcPts val="0"/>
              </a:spcBef>
              <a:spcAft>
                <a:spcPts val="0"/>
              </a:spcAft>
              <a:buNone/>
              <a:defRPr sz="600" b="1">
                <a:solidFill>
                  <a:srgbClr val="888888"/>
                </a:solidFill>
                <a:latin typeface="Arial"/>
                <a:ea typeface="Arial"/>
                <a:cs typeface="Arial"/>
                <a:sym typeface="Arial"/>
              </a:defRPr>
            </a:lvl4pPr>
            <a:lvl5pPr marL="0" marR="0" lvl="4" indent="0" algn="r">
              <a:spcBef>
                <a:spcPts val="0"/>
              </a:spcBef>
              <a:spcAft>
                <a:spcPts val="0"/>
              </a:spcAft>
              <a:buNone/>
              <a:defRPr sz="600" b="1">
                <a:solidFill>
                  <a:srgbClr val="888888"/>
                </a:solidFill>
                <a:latin typeface="Arial"/>
                <a:ea typeface="Arial"/>
                <a:cs typeface="Arial"/>
                <a:sym typeface="Arial"/>
              </a:defRPr>
            </a:lvl5pPr>
            <a:lvl6pPr marL="0" marR="0" lvl="5" indent="0" algn="r">
              <a:spcBef>
                <a:spcPts val="0"/>
              </a:spcBef>
              <a:spcAft>
                <a:spcPts val="0"/>
              </a:spcAft>
              <a:buNone/>
              <a:defRPr sz="600" b="1">
                <a:solidFill>
                  <a:srgbClr val="888888"/>
                </a:solidFill>
                <a:latin typeface="Arial"/>
                <a:ea typeface="Arial"/>
                <a:cs typeface="Arial"/>
                <a:sym typeface="Arial"/>
              </a:defRPr>
            </a:lvl6pPr>
            <a:lvl7pPr marL="0" marR="0" lvl="6" indent="0" algn="r">
              <a:spcBef>
                <a:spcPts val="0"/>
              </a:spcBef>
              <a:spcAft>
                <a:spcPts val="0"/>
              </a:spcAft>
              <a:buNone/>
              <a:defRPr sz="600" b="1">
                <a:solidFill>
                  <a:srgbClr val="888888"/>
                </a:solidFill>
                <a:latin typeface="Arial"/>
                <a:ea typeface="Arial"/>
                <a:cs typeface="Arial"/>
                <a:sym typeface="Arial"/>
              </a:defRPr>
            </a:lvl7pPr>
            <a:lvl8pPr marL="0" marR="0" lvl="7" indent="0" algn="r">
              <a:spcBef>
                <a:spcPts val="0"/>
              </a:spcBef>
              <a:spcAft>
                <a:spcPts val="0"/>
              </a:spcAft>
              <a:buNone/>
              <a:defRPr sz="600" b="1">
                <a:solidFill>
                  <a:srgbClr val="888888"/>
                </a:solidFill>
                <a:latin typeface="Arial"/>
                <a:ea typeface="Arial"/>
                <a:cs typeface="Arial"/>
                <a:sym typeface="Arial"/>
              </a:defRPr>
            </a:lvl8pPr>
            <a:lvl9pPr marL="0" marR="0" lvl="8" indent="0" algn="r">
              <a:spcBef>
                <a:spcPts val="0"/>
              </a:spcBef>
              <a:spcAft>
                <a:spcPts val="0"/>
              </a:spcAft>
              <a:buNone/>
              <a:defRPr sz="600" b="1">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標題及內容" type="obj">
  <p:cSld name="OBJECT">
    <p:spTree>
      <p:nvGrpSpPr>
        <p:cNvPr id="1" name="Shape 140"/>
        <p:cNvGrpSpPr/>
        <p:nvPr/>
      </p:nvGrpSpPr>
      <p:grpSpPr>
        <a:xfrm>
          <a:off x="0" y="0"/>
          <a:ext cx="0" cy="0"/>
          <a:chOff x="0" y="0"/>
          <a:chExt cx="0" cy="0"/>
        </a:xfrm>
      </p:grpSpPr>
      <p:sp>
        <p:nvSpPr>
          <p:cNvPr id="141" name="Google Shape;141;p123"/>
          <p:cNvSpPr txBox="1">
            <a:spLocks noGrp="1"/>
          </p:cNvSpPr>
          <p:nvPr>
            <p:ph type="title"/>
          </p:nvPr>
        </p:nvSpPr>
        <p:spPr>
          <a:xfrm>
            <a:off x="1945201" y="624110"/>
            <a:ext cx="6589199"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23"/>
          <p:cNvSpPr txBox="1">
            <a:spLocks noGrp="1"/>
          </p:cNvSpPr>
          <p:nvPr>
            <p:ph type="body" idx="1"/>
          </p:nvPr>
        </p:nvSpPr>
        <p:spPr>
          <a:xfrm>
            <a:off x="1942415" y="2133600"/>
            <a:ext cx="6591985"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3" name="Google Shape;143;p123"/>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23"/>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23"/>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23"/>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47"/>
        <p:cNvGrpSpPr/>
        <p:nvPr/>
      </p:nvGrpSpPr>
      <p:grpSpPr>
        <a:xfrm>
          <a:off x="0" y="0"/>
          <a:ext cx="0" cy="0"/>
          <a:chOff x="0" y="0"/>
          <a:chExt cx="0" cy="0"/>
        </a:xfrm>
      </p:grpSpPr>
      <p:sp>
        <p:nvSpPr>
          <p:cNvPr id="148" name="Google Shape;148;p132"/>
          <p:cNvSpPr txBox="1">
            <a:spLocks noGrp="1"/>
          </p:cNvSpPr>
          <p:nvPr>
            <p:ph type="ctrTitle"/>
          </p:nvPr>
        </p:nvSpPr>
        <p:spPr>
          <a:xfrm>
            <a:off x="1942416" y="2514601"/>
            <a:ext cx="6600451" cy="2262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132"/>
          <p:cNvSpPr txBox="1">
            <a:spLocks noGrp="1"/>
          </p:cNvSpPr>
          <p:nvPr>
            <p:ph type="subTitle" idx="1"/>
          </p:nvPr>
        </p:nvSpPr>
        <p:spPr>
          <a:xfrm>
            <a:off x="1942416" y="4777380"/>
            <a:ext cx="6600451" cy="1126283"/>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1800"/>
              <a:buNone/>
              <a:defRPr>
                <a:solidFill>
                  <a:srgbClr val="595959"/>
                </a:solidFill>
              </a:defRPr>
            </a:lvl1pPr>
            <a:lvl2pPr lvl="1" algn="ctr">
              <a:spcBef>
                <a:spcPts val="1000"/>
              </a:spcBef>
              <a:spcAft>
                <a:spcPts val="0"/>
              </a:spcAft>
              <a:buSzPts val="1600"/>
              <a:buNone/>
              <a:defRPr>
                <a:solidFill>
                  <a:srgbClr val="888888"/>
                </a:solidFill>
              </a:defRPr>
            </a:lvl2pPr>
            <a:lvl3pPr lvl="2" algn="ctr">
              <a:spcBef>
                <a:spcPts val="1000"/>
              </a:spcBef>
              <a:spcAft>
                <a:spcPts val="0"/>
              </a:spcAft>
              <a:buSzPts val="1400"/>
              <a:buNone/>
              <a:defRPr>
                <a:solidFill>
                  <a:srgbClr val="888888"/>
                </a:solidFill>
              </a:defRPr>
            </a:lvl3pPr>
            <a:lvl4pPr lvl="3" algn="ctr">
              <a:spcBef>
                <a:spcPts val="1000"/>
              </a:spcBef>
              <a:spcAft>
                <a:spcPts val="0"/>
              </a:spcAft>
              <a:buSzPts val="1200"/>
              <a:buNone/>
              <a:defRPr>
                <a:solidFill>
                  <a:srgbClr val="888888"/>
                </a:solidFill>
              </a:defRPr>
            </a:lvl4pPr>
            <a:lvl5pPr lvl="4" algn="ctr">
              <a:spcBef>
                <a:spcPts val="1000"/>
              </a:spcBef>
              <a:spcAft>
                <a:spcPts val="0"/>
              </a:spcAft>
              <a:buSzPts val="1200"/>
              <a:buNone/>
              <a:defRPr>
                <a:solidFill>
                  <a:srgbClr val="888888"/>
                </a:solidFill>
              </a:defRPr>
            </a:lvl5pPr>
            <a:lvl6pPr lvl="5" algn="ctr">
              <a:spcBef>
                <a:spcPts val="1000"/>
              </a:spcBef>
              <a:spcAft>
                <a:spcPts val="0"/>
              </a:spcAft>
              <a:buSzPts val="1200"/>
              <a:buNone/>
              <a:defRPr>
                <a:solidFill>
                  <a:srgbClr val="888888"/>
                </a:solidFill>
              </a:defRPr>
            </a:lvl6pPr>
            <a:lvl7pPr lvl="6" algn="ctr">
              <a:spcBef>
                <a:spcPts val="1000"/>
              </a:spcBef>
              <a:spcAft>
                <a:spcPts val="0"/>
              </a:spcAft>
              <a:buSzPts val="1200"/>
              <a:buNone/>
              <a:defRPr>
                <a:solidFill>
                  <a:srgbClr val="888888"/>
                </a:solidFill>
              </a:defRPr>
            </a:lvl7pPr>
            <a:lvl8pPr lvl="7" algn="ctr">
              <a:spcBef>
                <a:spcPts val="1000"/>
              </a:spcBef>
              <a:spcAft>
                <a:spcPts val="0"/>
              </a:spcAft>
              <a:buSzPts val="1200"/>
              <a:buNone/>
              <a:defRPr>
                <a:solidFill>
                  <a:srgbClr val="888888"/>
                </a:solidFill>
              </a:defRPr>
            </a:lvl8pPr>
            <a:lvl9pPr lvl="8" algn="ctr">
              <a:spcBef>
                <a:spcPts val="1000"/>
              </a:spcBef>
              <a:spcAft>
                <a:spcPts val="0"/>
              </a:spcAft>
              <a:buSzPts val="1200"/>
              <a:buNone/>
              <a:defRPr>
                <a:solidFill>
                  <a:srgbClr val="888888"/>
                </a:solidFill>
              </a:defRPr>
            </a:lvl9pPr>
          </a:lstStyle>
          <a:p>
            <a:endParaRPr/>
          </a:p>
        </p:txBody>
      </p:sp>
      <p:sp>
        <p:nvSpPr>
          <p:cNvPr id="150" name="Google Shape;150;p132"/>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32"/>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132"/>
          <p:cNvSpPr/>
          <p:nvPr/>
        </p:nvSpPr>
        <p:spPr>
          <a:xfrm>
            <a:off x="-31719" y="4321158"/>
            <a:ext cx="1395473" cy="781781"/>
          </a:xfrm>
          <a:custGeom>
            <a:avLst/>
            <a:gdLst/>
            <a:ahLst/>
            <a:cxnLst/>
            <a:rect l="l" t="t" r="r" b="b"/>
            <a:pathLst>
              <a:path w="8042" h="10000" extrusionOk="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2"/>
          <p:cNvSpPr txBox="1">
            <a:spLocks noGrp="1"/>
          </p:cNvSpPr>
          <p:nvPr>
            <p:ph type="sldNum" idx="12"/>
          </p:nvPr>
        </p:nvSpPr>
        <p:spPr>
          <a:xfrm>
            <a:off x="423334" y="4529541"/>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154"/>
        <p:cNvGrpSpPr/>
        <p:nvPr/>
      </p:nvGrpSpPr>
      <p:grpSpPr>
        <a:xfrm>
          <a:off x="0" y="0"/>
          <a:ext cx="0" cy="0"/>
          <a:chOff x="0" y="0"/>
          <a:chExt cx="0" cy="0"/>
        </a:xfrm>
      </p:grpSpPr>
      <p:sp>
        <p:nvSpPr>
          <p:cNvPr id="155" name="Google Shape;155;p133"/>
          <p:cNvSpPr txBox="1">
            <a:spLocks noGrp="1"/>
          </p:cNvSpPr>
          <p:nvPr>
            <p:ph type="title"/>
          </p:nvPr>
        </p:nvSpPr>
        <p:spPr>
          <a:xfrm>
            <a:off x="1942415" y="2074562"/>
            <a:ext cx="6591985"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133"/>
          <p:cNvSpPr txBox="1">
            <a:spLocks noGrp="1"/>
          </p:cNvSpPr>
          <p:nvPr>
            <p:ph type="body" idx="1"/>
          </p:nvPr>
        </p:nvSpPr>
        <p:spPr>
          <a:xfrm>
            <a:off x="1942415" y="3581400"/>
            <a:ext cx="6591985"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2000"/>
              <a:buNone/>
              <a:defRPr sz="20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57" name="Google Shape;157;p133"/>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133"/>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133"/>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3"/>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161" name="Google Shape;161;p133"/>
          <p:cNvGrpSpPr/>
          <p:nvPr/>
        </p:nvGrpSpPr>
        <p:grpSpPr>
          <a:xfrm>
            <a:off x="7148513" y="0"/>
            <a:ext cx="1843087" cy="568325"/>
            <a:chOff x="714375" y="3783732"/>
            <a:chExt cx="2486289" cy="825048"/>
          </a:xfrm>
        </p:grpSpPr>
        <p:pic>
          <p:nvPicPr>
            <p:cNvPr id="162" name="Google Shape;162;p133"/>
            <p:cNvPicPr preferRelativeResize="0"/>
            <p:nvPr/>
          </p:nvPicPr>
          <p:blipFill rotWithShape="1">
            <a:blip r:embed="rId2">
              <a:alphaModFix/>
            </a:blip>
            <a:srcRect/>
            <a:stretch/>
          </p:blipFill>
          <p:spPr>
            <a:xfrm>
              <a:off x="714375" y="3783732"/>
              <a:ext cx="1193329" cy="719669"/>
            </a:xfrm>
            <a:prstGeom prst="rect">
              <a:avLst/>
            </a:prstGeom>
            <a:noFill/>
            <a:ln>
              <a:noFill/>
            </a:ln>
          </p:spPr>
        </p:pic>
        <p:pic>
          <p:nvPicPr>
            <p:cNvPr id="163" name="Google Shape;163;p133"/>
            <p:cNvPicPr preferRelativeResize="0"/>
            <p:nvPr/>
          </p:nvPicPr>
          <p:blipFill rotWithShape="1">
            <a:blip r:embed="rId3">
              <a:alphaModFix/>
            </a:blip>
            <a:srcRect/>
            <a:stretch/>
          </p:blipFill>
          <p:spPr>
            <a:xfrm>
              <a:off x="1789088" y="3971156"/>
              <a:ext cx="1411576" cy="537569"/>
            </a:xfrm>
            <a:prstGeom prst="rect">
              <a:avLst/>
            </a:prstGeom>
            <a:noFill/>
            <a:ln>
              <a:noFill/>
            </a:ln>
          </p:spPr>
        </p:pic>
        <p:pic>
          <p:nvPicPr>
            <p:cNvPr id="164" name="Google Shape;164;p133"/>
            <p:cNvPicPr preferRelativeResize="0"/>
            <p:nvPr/>
          </p:nvPicPr>
          <p:blipFill rotWithShape="1">
            <a:blip r:embed="rId4">
              <a:alphaModFix/>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兩個內容" type="twoObj">
  <p:cSld name="TWO_OBJECTS">
    <p:spTree>
      <p:nvGrpSpPr>
        <p:cNvPr id="1" name="Shape 165"/>
        <p:cNvGrpSpPr/>
        <p:nvPr/>
      </p:nvGrpSpPr>
      <p:grpSpPr>
        <a:xfrm>
          <a:off x="0" y="0"/>
          <a:ext cx="0" cy="0"/>
          <a:chOff x="0" y="0"/>
          <a:chExt cx="0" cy="0"/>
        </a:xfrm>
      </p:grpSpPr>
      <p:sp>
        <p:nvSpPr>
          <p:cNvPr id="166" name="Google Shape;166;p134"/>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134"/>
          <p:cNvSpPr txBox="1">
            <a:spLocks noGrp="1"/>
          </p:cNvSpPr>
          <p:nvPr>
            <p:ph type="body" idx="1"/>
          </p:nvPr>
        </p:nvSpPr>
        <p:spPr>
          <a:xfrm>
            <a:off x="1942416" y="2136706"/>
            <a:ext cx="3197531" cy="3767397"/>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68" name="Google Shape;168;p134"/>
          <p:cNvSpPr txBox="1">
            <a:spLocks noGrp="1"/>
          </p:cNvSpPr>
          <p:nvPr>
            <p:ph type="body" idx="2"/>
          </p:nvPr>
        </p:nvSpPr>
        <p:spPr>
          <a:xfrm>
            <a:off x="5337307" y="2136706"/>
            <a:ext cx="3197093" cy="3767397"/>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69" name="Google Shape;169;p134"/>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134"/>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134"/>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34"/>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173"/>
        <p:cNvGrpSpPr/>
        <p:nvPr/>
      </p:nvGrpSpPr>
      <p:grpSpPr>
        <a:xfrm>
          <a:off x="0" y="0"/>
          <a:ext cx="0" cy="0"/>
          <a:chOff x="0" y="0"/>
          <a:chExt cx="0" cy="0"/>
        </a:xfrm>
      </p:grpSpPr>
      <p:sp>
        <p:nvSpPr>
          <p:cNvPr id="174" name="Google Shape;174;p135"/>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135"/>
          <p:cNvSpPr txBox="1">
            <a:spLocks noGrp="1"/>
          </p:cNvSpPr>
          <p:nvPr>
            <p:ph type="body" idx="1"/>
          </p:nvPr>
        </p:nvSpPr>
        <p:spPr>
          <a:xfrm>
            <a:off x="2265352" y="2226626"/>
            <a:ext cx="2874596"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176" name="Google Shape;176;p135"/>
          <p:cNvSpPr txBox="1">
            <a:spLocks noGrp="1"/>
          </p:cNvSpPr>
          <p:nvPr>
            <p:ph type="body" idx="2"/>
          </p:nvPr>
        </p:nvSpPr>
        <p:spPr>
          <a:xfrm>
            <a:off x="1942415" y="2802888"/>
            <a:ext cx="3197532" cy="3105703"/>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77" name="Google Shape;177;p135"/>
          <p:cNvSpPr txBox="1">
            <a:spLocks noGrp="1"/>
          </p:cNvSpPr>
          <p:nvPr>
            <p:ph type="body" idx="3"/>
          </p:nvPr>
        </p:nvSpPr>
        <p:spPr>
          <a:xfrm>
            <a:off x="5656154" y="2223398"/>
            <a:ext cx="2873239"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178" name="Google Shape;178;p135"/>
          <p:cNvSpPr txBox="1">
            <a:spLocks noGrp="1"/>
          </p:cNvSpPr>
          <p:nvPr>
            <p:ph type="body" idx="4"/>
          </p:nvPr>
        </p:nvSpPr>
        <p:spPr>
          <a:xfrm>
            <a:off x="5333715" y="2799660"/>
            <a:ext cx="3195680" cy="3105703"/>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79" name="Google Shape;179;p135"/>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135"/>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135"/>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5"/>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17"/>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17"/>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17"/>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183"/>
        <p:cNvGrpSpPr/>
        <p:nvPr/>
      </p:nvGrpSpPr>
      <p:grpSpPr>
        <a:xfrm>
          <a:off x="0" y="0"/>
          <a:ext cx="0" cy="0"/>
          <a:chOff x="0" y="0"/>
          <a:chExt cx="0" cy="0"/>
        </a:xfrm>
      </p:grpSpPr>
      <p:sp>
        <p:nvSpPr>
          <p:cNvPr id="184" name="Google Shape;184;p136"/>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136"/>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136"/>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136"/>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6"/>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189" name="Google Shape;189;p136"/>
          <p:cNvGrpSpPr/>
          <p:nvPr/>
        </p:nvGrpSpPr>
        <p:grpSpPr>
          <a:xfrm>
            <a:off x="7148513" y="0"/>
            <a:ext cx="1843087" cy="568325"/>
            <a:chOff x="714375" y="3783732"/>
            <a:chExt cx="2486289" cy="825048"/>
          </a:xfrm>
        </p:grpSpPr>
        <p:pic>
          <p:nvPicPr>
            <p:cNvPr id="190" name="Google Shape;190;p136"/>
            <p:cNvPicPr preferRelativeResize="0"/>
            <p:nvPr/>
          </p:nvPicPr>
          <p:blipFill rotWithShape="1">
            <a:blip r:embed="rId2">
              <a:alphaModFix/>
            </a:blip>
            <a:srcRect/>
            <a:stretch/>
          </p:blipFill>
          <p:spPr>
            <a:xfrm>
              <a:off x="714375" y="3783732"/>
              <a:ext cx="1193329" cy="719669"/>
            </a:xfrm>
            <a:prstGeom prst="rect">
              <a:avLst/>
            </a:prstGeom>
            <a:noFill/>
            <a:ln>
              <a:noFill/>
            </a:ln>
          </p:spPr>
        </p:pic>
        <p:pic>
          <p:nvPicPr>
            <p:cNvPr id="191" name="Google Shape;191;p136"/>
            <p:cNvPicPr preferRelativeResize="0"/>
            <p:nvPr/>
          </p:nvPicPr>
          <p:blipFill rotWithShape="1">
            <a:blip r:embed="rId3">
              <a:alphaModFix/>
            </a:blip>
            <a:srcRect/>
            <a:stretch/>
          </p:blipFill>
          <p:spPr>
            <a:xfrm>
              <a:off x="1789088" y="3971156"/>
              <a:ext cx="1411576" cy="537569"/>
            </a:xfrm>
            <a:prstGeom prst="rect">
              <a:avLst/>
            </a:prstGeom>
            <a:noFill/>
            <a:ln>
              <a:noFill/>
            </a:ln>
          </p:spPr>
        </p:pic>
        <p:pic>
          <p:nvPicPr>
            <p:cNvPr id="192" name="Google Shape;192;p136"/>
            <p:cNvPicPr preferRelativeResize="0"/>
            <p:nvPr/>
          </p:nvPicPr>
          <p:blipFill rotWithShape="1">
            <a:blip r:embed="rId4">
              <a:alphaModFix/>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93"/>
        <p:cNvGrpSpPr/>
        <p:nvPr/>
      </p:nvGrpSpPr>
      <p:grpSpPr>
        <a:xfrm>
          <a:off x="0" y="0"/>
          <a:ext cx="0" cy="0"/>
          <a:chOff x="0" y="0"/>
          <a:chExt cx="0" cy="0"/>
        </a:xfrm>
      </p:grpSpPr>
      <p:sp>
        <p:nvSpPr>
          <p:cNvPr id="194" name="Google Shape;194;p137"/>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137"/>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137"/>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37"/>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198" name="Google Shape;198;p137"/>
          <p:cNvGrpSpPr/>
          <p:nvPr/>
        </p:nvGrpSpPr>
        <p:grpSpPr>
          <a:xfrm>
            <a:off x="7148513" y="0"/>
            <a:ext cx="1843087" cy="568325"/>
            <a:chOff x="714375" y="3783732"/>
            <a:chExt cx="2486289" cy="825048"/>
          </a:xfrm>
        </p:grpSpPr>
        <p:pic>
          <p:nvPicPr>
            <p:cNvPr id="199" name="Google Shape;199;p137"/>
            <p:cNvPicPr preferRelativeResize="0"/>
            <p:nvPr/>
          </p:nvPicPr>
          <p:blipFill rotWithShape="1">
            <a:blip r:embed="rId2">
              <a:alphaModFix/>
            </a:blip>
            <a:srcRect/>
            <a:stretch/>
          </p:blipFill>
          <p:spPr>
            <a:xfrm>
              <a:off x="714375" y="3783732"/>
              <a:ext cx="1193329" cy="719669"/>
            </a:xfrm>
            <a:prstGeom prst="rect">
              <a:avLst/>
            </a:prstGeom>
            <a:noFill/>
            <a:ln>
              <a:noFill/>
            </a:ln>
          </p:spPr>
        </p:pic>
        <p:pic>
          <p:nvPicPr>
            <p:cNvPr id="200" name="Google Shape;200;p137"/>
            <p:cNvPicPr preferRelativeResize="0"/>
            <p:nvPr/>
          </p:nvPicPr>
          <p:blipFill rotWithShape="1">
            <a:blip r:embed="rId3">
              <a:alphaModFix/>
            </a:blip>
            <a:srcRect/>
            <a:stretch/>
          </p:blipFill>
          <p:spPr>
            <a:xfrm>
              <a:off x="1789088" y="3971156"/>
              <a:ext cx="1411576" cy="537569"/>
            </a:xfrm>
            <a:prstGeom prst="rect">
              <a:avLst/>
            </a:prstGeom>
            <a:noFill/>
            <a:ln>
              <a:noFill/>
            </a:ln>
          </p:spPr>
        </p:pic>
        <p:pic>
          <p:nvPicPr>
            <p:cNvPr id="201" name="Google Shape;201;p137"/>
            <p:cNvPicPr preferRelativeResize="0"/>
            <p:nvPr/>
          </p:nvPicPr>
          <p:blipFill rotWithShape="1">
            <a:blip r:embed="rId4">
              <a:alphaModFix/>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202"/>
        <p:cNvGrpSpPr/>
        <p:nvPr/>
      </p:nvGrpSpPr>
      <p:grpSpPr>
        <a:xfrm>
          <a:off x="0" y="0"/>
          <a:ext cx="0" cy="0"/>
          <a:chOff x="0" y="0"/>
          <a:chExt cx="0" cy="0"/>
        </a:xfrm>
      </p:grpSpPr>
      <p:sp>
        <p:nvSpPr>
          <p:cNvPr id="203" name="Google Shape;203;p138"/>
          <p:cNvSpPr txBox="1">
            <a:spLocks noGrp="1"/>
          </p:cNvSpPr>
          <p:nvPr>
            <p:ph type="title"/>
          </p:nvPr>
        </p:nvSpPr>
        <p:spPr>
          <a:xfrm>
            <a:off x="1942415" y="446088"/>
            <a:ext cx="2629584" cy="97631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2000"/>
              <a:buFont typeface="Century Gothic"/>
              <a:buNone/>
              <a:defRPr sz="20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138"/>
          <p:cNvSpPr txBox="1">
            <a:spLocks noGrp="1"/>
          </p:cNvSpPr>
          <p:nvPr>
            <p:ph type="body" idx="1"/>
          </p:nvPr>
        </p:nvSpPr>
        <p:spPr>
          <a:xfrm>
            <a:off x="4743494" y="446089"/>
            <a:ext cx="3790906" cy="5414963"/>
          </a:xfrm>
          <a:prstGeom prst="rect">
            <a:avLst/>
          </a:prstGeom>
          <a:noFill/>
          <a:ln>
            <a:noFill/>
          </a:ln>
        </p:spPr>
        <p:txBody>
          <a:bodyPr spcFirstLastPara="1" wrap="square" lIns="91425" tIns="45700" rIns="91425" bIns="45700" anchor="ctr"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05" name="Google Shape;205;p138"/>
          <p:cNvSpPr txBox="1">
            <a:spLocks noGrp="1"/>
          </p:cNvSpPr>
          <p:nvPr>
            <p:ph type="body" idx="2"/>
          </p:nvPr>
        </p:nvSpPr>
        <p:spPr>
          <a:xfrm>
            <a:off x="1942415" y="1598613"/>
            <a:ext cx="2629584" cy="4262436"/>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206" name="Google Shape;206;p138"/>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138"/>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138"/>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8"/>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210" name="Google Shape;210;p138"/>
          <p:cNvGrpSpPr/>
          <p:nvPr/>
        </p:nvGrpSpPr>
        <p:grpSpPr>
          <a:xfrm>
            <a:off x="7148513" y="0"/>
            <a:ext cx="1843087" cy="568325"/>
            <a:chOff x="714375" y="3783732"/>
            <a:chExt cx="2486289" cy="825048"/>
          </a:xfrm>
        </p:grpSpPr>
        <p:pic>
          <p:nvPicPr>
            <p:cNvPr id="211" name="Google Shape;211;p138"/>
            <p:cNvPicPr preferRelativeResize="0"/>
            <p:nvPr/>
          </p:nvPicPr>
          <p:blipFill rotWithShape="1">
            <a:blip r:embed="rId2">
              <a:alphaModFix/>
            </a:blip>
            <a:srcRect/>
            <a:stretch/>
          </p:blipFill>
          <p:spPr>
            <a:xfrm>
              <a:off x="714375" y="3783732"/>
              <a:ext cx="1193329" cy="719669"/>
            </a:xfrm>
            <a:prstGeom prst="rect">
              <a:avLst/>
            </a:prstGeom>
            <a:noFill/>
            <a:ln>
              <a:noFill/>
            </a:ln>
          </p:spPr>
        </p:pic>
        <p:pic>
          <p:nvPicPr>
            <p:cNvPr id="212" name="Google Shape;212;p138"/>
            <p:cNvPicPr preferRelativeResize="0"/>
            <p:nvPr/>
          </p:nvPicPr>
          <p:blipFill rotWithShape="1">
            <a:blip r:embed="rId3">
              <a:alphaModFix/>
            </a:blip>
            <a:srcRect/>
            <a:stretch/>
          </p:blipFill>
          <p:spPr>
            <a:xfrm>
              <a:off x="1789088" y="3971156"/>
              <a:ext cx="1411576" cy="537569"/>
            </a:xfrm>
            <a:prstGeom prst="rect">
              <a:avLst/>
            </a:prstGeom>
            <a:noFill/>
            <a:ln>
              <a:noFill/>
            </a:ln>
          </p:spPr>
        </p:pic>
        <p:pic>
          <p:nvPicPr>
            <p:cNvPr id="213" name="Google Shape;213;p138"/>
            <p:cNvPicPr preferRelativeResize="0"/>
            <p:nvPr/>
          </p:nvPicPr>
          <p:blipFill rotWithShape="1">
            <a:blip r:embed="rId4">
              <a:alphaModFix/>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214"/>
        <p:cNvGrpSpPr/>
        <p:nvPr/>
      </p:nvGrpSpPr>
      <p:grpSpPr>
        <a:xfrm>
          <a:off x="0" y="0"/>
          <a:ext cx="0" cy="0"/>
          <a:chOff x="0" y="0"/>
          <a:chExt cx="0" cy="0"/>
        </a:xfrm>
      </p:grpSpPr>
      <p:sp>
        <p:nvSpPr>
          <p:cNvPr id="215" name="Google Shape;215;p139"/>
          <p:cNvSpPr txBox="1">
            <a:spLocks noGrp="1"/>
          </p:cNvSpPr>
          <p:nvPr>
            <p:ph type="title"/>
          </p:nvPr>
        </p:nvSpPr>
        <p:spPr>
          <a:xfrm>
            <a:off x="1942415" y="4800600"/>
            <a:ext cx="6591985"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139"/>
          <p:cNvSpPr>
            <a:spLocks noGrp="1"/>
          </p:cNvSpPr>
          <p:nvPr>
            <p:ph type="pic" idx="2"/>
          </p:nvPr>
        </p:nvSpPr>
        <p:spPr>
          <a:xfrm>
            <a:off x="1942415" y="634965"/>
            <a:ext cx="6591985" cy="3854970"/>
          </a:xfrm>
          <a:prstGeom prst="rect">
            <a:avLst/>
          </a:prstGeom>
          <a:noFill/>
          <a:ln>
            <a:noFill/>
          </a:ln>
        </p:spPr>
      </p:sp>
      <p:sp>
        <p:nvSpPr>
          <p:cNvPr id="217" name="Google Shape;217;p139"/>
          <p:cNvSpPr txBox="1">
            <a:spLocks noGrp="1"/>
          </p:cNvSpPr>
          <p:nvPr>
            <p:ph type="body" idx="1"/>
          </p:nvPr>
        </p:nvSpPr>
        <p:spPr>
          <a:xfrm>
            <a:off x="1942415" y="5367338"/>
            <a:ext cx="6591985"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200"/>
              <a:buNone/>
              <a:defRPr sz="12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218" name="Google Shape;218;p139"/>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139"/>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139"/>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9"/>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222" name="Google Shape;222;p139"/>
          <p:cNvGrpSpPr/>
          <p:nvPr/>
        </p:nvGrpSpPr>
        <p:grpSpPr>
          <a:xfrm>
            <a:off x="7148513" y="0"/>
            <a:ext cx="1843087" cy="568325"/>
            <a:chOff x="714375" y="3783732"/>
            <a:chExt cx="2486289" cy="825048"/>
          </a:xfrm>
        </p:grpSpPr>
        <p:pic>
          <p:nvPicPr>
            <p:cNvPr id="223" name="Google Shape;223;p139"/>
            <p:cNvPicPr preferRelativeResize="0"/>
            <p:nvPr/>
          </p:nvPicPr>
          <p:blipFill rotWithShape="1">
            <a:blip r:embed="rId2">
              <a:alphaModFix/>
            </a:blip>
            <a:srcRect/>
            <a:stretch/>
          </p:blipFill>
          <p:spPr>
            <a:xfrm>
              <a:off x="714375" y="3783732"/>
              <a:ext cx="1193329" cy="719669"/>
            </a:xfrm>
            <a:prstGeom prst="rect">
              <a:avLst/>
            </a:prstGeom>
            <a:noFill/>
            <a:ln>
              <a:noFill/>
            </a:ln>
          </p:spPr>
        </p:pic>
        <p:pic>
          <p:nvPicPr>
            <p:cNvPr id="224" name="Google Shape;224;p139"/>
            <p:cNvPicPr preferRelativeResize="0"/>
            <p:nvPr/>
          </p:nvPicPr>
          <p:blipFill rotWithShape="1">
            <a:blip r:embed="rId3">
              <a:alphaModFix/>
            </a:blip>
            <a:srcRect/>
            <a:stretch/>
          </p:blipFill>
          <p:spPr>
            <a:xfrm>
              <a:off x="1789088" y="3971156"/>
              <a:ext cx="1411576" cy="537569"/>
            </a:xfrm>
            <a:prstGeom prst="rect">
              <a:avLst/>
            </a:prstGeom>
            <a:noFill/>
            <a:ln>
              <a:noFill/>
            </a:ln>
          </p:spPr>
        </p:pic>
        <p:pic>
          <p:nvPicPr>
            <p:cNvPr id="225" name="Google Shape;225;p139"/>
            <p:cNvPicPr preferRelativeResize="0"/>
            <p:nvPr/>
          </p:nvPicPr>
          <p:blipFill rotWithShape="1">
            <a:blip r:embed="rId4">
              <a:alphaModFix/>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標題與說明文字">
  <p:cSld name="標題與說明文字">
    <p:spTree>
      <p:nvGrpSpPr>
        <p:cNvPr id="1" name="Shape 226"/>
        <p:cNvGrpSpPr/>
        <p:nvPr/>
      </p:nvGrpSpPr>
      <p:grpSpPr>
        <a:xfrm>
          <a:off x="0" y="0"/>
          <a:ext cx="0" cy="0"/>
          <a:chOff x="0" y="0"/>
          <a:chExt cx="0" cy="0"/>
        </a:xfrm>
      </p:grpSpPr>
      <p:sp>
        <p:nvSpPr>
          <p:cNvPr id="227" name="Google Shape;227;p140"/>
          <p:cNvSpPr txBox="1">
            <a:spLocks noGrp="1"/>
          </p:cNvSpPr>
          <p:nvPr>
            <p:ph type="title"/>
          </p:nvPr>
        </p:nvSpPr>
        <p:spPr>
          <a:xfrm>
            <a:off x="1942415" y="609600"/>
            <a:ext cx="6591985" cy="31170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140"/>
          <p:cNvSpPr txBox="1">
            <a:spLocks noGrp="1"/>
          </p:cNvSpPr>
          <p:nvPr>
            <p:ph type="body" idx="1"/>
          </p:nvPr>
        </p:nvSpPr>
        <p:spPr>
          <a:xfrm>
            <a:off x="1942415" y="4354046"/>
            <a:ext cx="6591985"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229" name="Google Shape;229;p140"/>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140"/>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140"/>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40"/>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引述 (含標題)">
  <p:cSld name="引述 (含標題)">
    <p:spTree>
      <p:nvGrpSpPr>
        <p:cNvPr id="1" name="Shape 233"/>
        <p:cNvGrpSpPr/>
        <p:nvPr/>
      </p:nvGrpSpPr>
      <p:grpSpPr>
        <a:xfrm>
          <a:off x="0" y="0"/>
          <a:ext cx="0" cy="0"/>
          <a:chOff x="0" y="0"/>
          <a:chExt cx="0" cy="0"/>
        </a:xfrm>
      </p:grpSpPr>
      <p:sp>
        <p:nvSpPr>
          <p:cNvPr id="234" name="Google Shape;234;p141"/>
          <p:cNvSpPr txBox="1">
            <a:spLocks noGrp="1"/>
          </p:cNvSpPr>
          <p:nvPr>
            <p:ph type="title"/>
          </p:nvPr>
        </p:nvSpPr>
        <p:spPr>
          <a:xfrm>
            <a:off x="2188123" y="609600"/>
            <a:ext cx="6109587"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141"/>
          <p:cNvSpPr txBox="1">
            <a:spLocks noGrp="1"/>
          </p:cNvSpPr>
          <p:nvPr>
            <p:ph type="body" idx="1"/>
          </p:nvPr>
        </p:nvSpPr>
        <p:spPr>
          <a:xfrm>
            <a:off x="2415972" y="3505200"/>
            <a:ext cx="5653888"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600"/>
              <a:buFont typeface="Century Gothic"/>
              <a:buNone/>
              <a:defRPr sz="1600">
                <a:solidFill>
                  <a:srgbClr val="7F7F7F"/>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36" name="Google Shape;236;p141"/>
          <p:cNvSpPr txBox="1">
            <a:spLocks noGrp="1"/>
          </p:cNvSpPr>
          <p:nvPr>
            <p:ph type="body" idx="2"/>
          </p:nvPr>
        </p:nvSpPr>
        <p:spPr>
          <a:xfrm>
            <a:off x="1942415" y="4354046"/>
            <a:ext cx="6591985"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237" name="Google Shape;237;p141"/>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141"/>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141"/>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1"/>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
        <p:nvSpPr>
          <p:cNvPr id="241" name="Google Shape;241;p141"/>
          <p:cNvSpPr txBox="1"/>
          <p:nvPr/>
        </p:nvSpPr>
        <p:spPr>
          <a:xfrm>
            <a:off x="1808316" y="648005"/>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8000" b="1">
                <a:solidFill>
                  <a:schemeClr val="accent1"/>
                </a:solidFill>
                <a:latin typeface="Arial"/>
                <a:ea typeface="Arial"/>
                <a:cs typeface="Arial"/>
                <a:sym typeface="Arial"/>
              </a:rPr>
              <a:t>“</a:t>
            </a:r>
            <a:endParaRPr/>
          </a:p>
        </p:txBody>
      </p:sp>
      <p:sp>
        <p:nvSpPr>
          <p:cNvPr id="242" name="Google Shape;242;p141"/>
          <p:cNvSpPr txBox="1"/>
          <p:nvPr/>
        </p:nvSpPr>
        <p:spPr>
          <a:xfrm>
            <a:off x="8169533" y="290530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8000" b="1">
                <a:solidFill>
                  <a:schemeClr val="accent1"/>
                </a:solidFill>
                <a:latin typeface="Arial"/>
                <a:ea typeface="Arial"/>
                <a:cs typeface="Arial"/>
                <a:sym typeface="Arial"/>
              </a:rPr>
              <a:t>”</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名片">
  <p:cSld name="名片">
    <p:spTree>
      <p:nvGrpSpPr>
        <p:cNvPr id="1" name="Shape 243"/>
        <p:cNvGrpSpPr/>
        <p:nvPr/>
      </p:nvGrpSpPr>
      <p:grpSpPr>
        <a:xfrm>
          <a:off x="0" y="0"/>
          <a:ext cx="0" cy="0"/>
          <a:chOff x="0" y="0"/>
          <a:chExt cx="0" cy="0"/>
        </a:xfrm>
      </p:grpSpPr>
      <p:sp>
        <p:nvSpPr>
          <p:cNvPr id="244" name="Google Shape;244;p142"/>
          <p:cNvSpPr txBox="1">
            <a:spLocks noGrp="1"/>
          </p:cNvSpPr>
          <p:nvPr>
            <p:ph type="title"/>
          </p:nvPr>
        </p:nvSpPr>
        <p:spPr>
          <a:xfrm>
            <a:off x="1942415" y="2438401"/>
            <a:ext cx="6591985" cy="272484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142"/>
          <p:cNvSpPr txBox="1">
            <a:spLocks noGrp="1"/>
          </p:cNvSpPr>
          <p:nvPr>
            <p:ph type="body" idx="1"/>
          </p:nvPr>
        </p:nvSpPr>
        <p:spPr>
          <a:xfrm>
            <a:off x="1942415" y="5181600"/>
            <a:ext cx="6591985"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46" name="Google Shape;246;p142"/>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142"/>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142"/>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42"/>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引述名片">
  <p:cSld name="引述名片">
    <p:spTree>
      <p:nvGrpSpPr>
        <p:cNvPr id="1" name="Shape 250"/>
        <p:cNvGrpSpPr/>
        <p:nvPr/>
      </p:nvGrpSpPr>
      <p:grpSpPr>
        <a:xfrm>
          <a:off x="0" y="0"/>
          <a:ext cx="0" cy="0"/>
          <a:chOff x="0" y="0"/>
          <a:chExt cx="0" cy="0"/>
        </a:xfrm>
      </p:grpSpPr>
      <p:sp>
        <p:nvSpPr>
          <p:cNvPr id="251" name="Google Shape;251;p143"/>
          <p:cNvSpPr txBox="1">
            <a:spLocks noGrp="1"/>
          </p:cNvSpPr>
          <p:nvPr>
            <p:ph type="title"/>
          </p:nvPr>
        </p:nvSpPr>
        <p:spPr>
          <a:xfrm>
            <a:off x="2188123" y="609600"/>
            <a:ext cx="6109587"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143"/>
          <p:cNvSpPr txBox="1">
            <a:spLocks noGrp="1"/>
          </p:cNvSpPr>
          <p:nvPr>
            <p:ph type="body" idx="1"/>
          </p:nvPr>
        </p:nvSpPr>
        <p:spPr>
          <a:xfrm>
            <a:off x="1942415" y="4343400"/>
            <a:ext cx="6688292"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53" name="Google Shape;253;p143"/>
          <p:cNvSpPr txBox="1">
            <a:spLocks noGrp="1"/>
          </p:cNvSpPr>
          <p:nvPr>
            <p:ph type="body" idx="2"/>
          </p:nvPr>
        </p:nvSpPr>
        <p:spPr>
          <a:xfrm>
            <a:off x="1942415" y="5181600"/>
            <a:ext cx="6688292"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54" name="Google Shape;254;p143"/>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143"/>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143"/>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3"/>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
        <p:nvSpPr>
          <p:cNvPr id="258" name="Google Shape;258;p143"/>
          <p:cNvSpPr txBox="1"/>
          <p:nvPr/>
        </p:nvSpPr>
        <p:spPr>
          <a:xfrm>
            <a:off x="1808316" y="648005"/>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8000" b="1">
                <a:solidFill>
                  <a:schemeClr val="accent1"/>
                </a:solidFill>
                <a:latin typeface="Arial"/>
                <a:ea typeface="Arial"/>
                <a:cs typeface="Arial"/>
                <a:sym typeface="Arial"/>
              </a:rPr>
              <a:t>“</a:t>
            </a:r>
            <a:endParaRPr/>
          </a:p>
        </p:txBody>
      </p:sp>
      <p:sp>
        <p:nvSpPr>
          <p:cNvPr id="259" name="Google Shape;259;p143"/>
          <p:cNvSpPr txBox="1"/>
          <p:nvPr/>
        </p:nvSpPr>
        <p:spPr>
          <a:xfrm>
            <a:off x="8169533" y="290530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8000" b="1">
                <a:solidFill>
                  <a:schemeClr val="accent1"/>
                </a:solidFill>
                <a:latin typeface="Arial"/>
                <a:ea typeface="Arial"/>
                <a:cs typeface="Arial"/>
                <a:sym typeface="Arial"/>
              </a:rPr>
              <a:t>”</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是非題">
  <p:cSld name="是非題">
    <p:spTree>
      <p:nvGrpSpPr>
        <p:cNvPr id="1" name="Shape 260"/>
        <p:cNvGrpSpPr/>
        <p:nvPr/>
      </p:nvGrpSpPr>
      <p:grpSpPr>
        <a:xfrm>
          <a:off x="0" y="0"/>
          <a:ext cx="0" cy="0"/>
          <a:chOff x="0" y="0"/>
          <a:chExt cx="0" cy="0"/>
        </a:xfrm>
      </p:grpSpPr>
      <p:sp>
        <p:nvSpPr>
          <p:cNvPr id="261" name="Google Shape;261;p144"/>
          <p:cNvSpPr txBox="1">
            <a:spLocks noGrp="1"/>
          </p:cNvSpPr>
          <p:nvPr>
            <p:ph type="title"/>
          </p:nvPr>
        </p:nvSpPr>
        <p:spPr>
          <a:xfrm>
            <a:off x="1942416" y="627407"/>
            <a:ext cx="6591984" cy="288002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144"/>
          <p:cNvSpPr txBox="1">
            <a:spLocks noGrp="1"/>
          </p:cNvSpPr>
          <p:nvPr>
            <p:ph type="body" idx="1"/>
          </p:nvPr>
        </p:nvSpPr>
        <p:spPr>
          <a:xfrm>
            <a:off x="1942415" y="4343400"/>
            <a:ext cx="6591985"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63" name="Google Shape;263;p144"/>
          <p:cNvSpPr txBox="1">
            <a:spLocks noGrp="1"/>
          </p:cNvSpPr>
          <p:nvPr>
            <p:ph type="body" idx="2"/>
          </p:nvPr>
        </p:nvSpPr>
        <p:spPr>
          <a:xfrm>
            <a:off x="1942415" y="5181600"/>
            <a:ext cx="6591985"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64" name="Google Shape;264;p144"/>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144"/>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144"/>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4"/>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268"/>
        <p:cNvGrpSpPr/>
        <p:nvPr/>
      </p:nvGrpSpPr>
      <p:grpSpPr>
        <a:xfrm>
          <a:off x="0" y="0"/>
          <a:ext cx="0" cy="0"/>
          <a:chOff x="0" y="0"/>
          <a:chExt cx="0" cy="0"/>
        </a:xfrm>
      </p:grpSpPr>
      <p:sp>
        <p:nvSpPr>
          <p:cNvPr id="269" name="Google Shape;269;p145"/>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145"/>
          <p:cNvSpPr txBox="1">
            <a:spLocks noGrp="1"/>
          </p:cNvSpPr>
          <p:nvPr>
            <p:ph type="body" idx="1"/>
          </p:nvPr>
        </p:nvSpPr>
        <p:spPr>
          <a:xfrm rot="5400000">
            <a:off x="3295307" y="780707"/>
            <a:ext cx="3886200" cy="6591985"/>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71" name="Google Shape;271;p145"/>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145"/>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145"/>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5"/>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275" name="Google Shape;275;p145"/>
          <p:cNvGrpSpPr/>
          <p:nvPr/>
        </p:nvGrpSpPr>
        <p:grpSpPr>
          <a:xfrm>
            <a:off x="7148513" y="0"/>
            <a:ext cx="1843087" cy="568325"/>
            <a:chOff x="714375" y="3783732"/>
            <a:chExt cx="2486289" cy="825048"/>
          </a:xfrm>
        </p:grpSpPr>
        <p:pic>
          <p:nvPicPr>
            <p:cNvPr id="276" name="Google Shape;276;p145"/>
            <p:cNvPicPr preferRelativeResize="0"/>
            <p:nvPr/>
          </p:nvPicPr>
          <p:blipFill rotWithShape="1">
            <a:blip r:embed="rId2">
              <a:alphaModFix/>
            </a:blip>
            <a:srcRect/>
            <a:stretch/>
          </p:blipFill>
          <p:spPr>
            <a:xfrm>
              <a:off x="714375" y="3783732"/>
              <a:ext cx="1193329" cy="719669"/>
            </a:xfrm>
            <a:prstGeom prst="rect">
              <a:avLst/>
            </a:prstGeom>
            <a:noFill/>
            <a:ln>
              <a:noFill/>
            </a:ln>
          </p:spPr>
        </p:pic>
        <p:pic>
          <p:nvPicPr>
            <p:cNvPr id="277" name="Google Shape;277;p145"/>
            <p:cNvPicPr preferRelativeResize="0"/>
            <p:nvPr/>
          </p:nvPicPr>
          <p:blipFill rotWithShape="1">
            <a:blip r:embed="rId3">
              <a:alphaModFix/>
            </a:blip>
            <a:srcRect/>
            <a:stretch/>
          </p:blipFill>
          <p:spPr>
            <a:xfrm>
              <a:off x="1789088" y="3971156"/>
              <a:ext cx="1411576" cy="537569"/>
            </a:xfrm>
            <a:prstGeom prst="rect">
              <a:avLst/>
            </a:prstGeom>
            <a:noFill/>
            <a:ln>
              <a:noFill/>
            </a:ln>
          </p:spPr>
        </p:pic>
        <p:pic>
          <p:nvPicPr>
            <p:cNvPr id="278" name="Google Shape;278;p145"/>
            <p:cNvPicPr preferRelativeResize="0"/>
            <p:nvPr/>
          </p:nvPicPr>
          <p:blipFill rotWithShape="1">
            <a:blip r:embed="rId4">
              <a:alphaModFix/>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標題及物件">
  <p:cSld name="標題及物件">
    <p:spTree>
      <p:nvGrpSpPr>
        <p:cNvPr id="1" name="Shape 25"/>
        <p:cNvGrpSpPr/>
        <p:nvPr/>
      </p:nvGrpSpPr>
      <p:grpSpPr>
        <a:xfrm>
          <a:off x="0" y="0"/>
          <a:ext cx="0" cy="0"/>
          <a:chOff x="0" y="0"/>
          <a:chExt cx="0" cy="0"/>
        </a:xfrm>
      </p:grpSpPr>
      <p:sp>
        <p:nvSpPr>
          <p:cNvPr id="26" name="Google Shape;26;p118"/>
          <p:cNvSpPr/>
          <p:nvPr/>
        </p:nvSpPr>
        <p:spPr>
          <a:xfrm>
            <a:off x="152400" y="228600"/>
            <a:ext cx="8839200" cy="6324600"/>
          </a:xfrm>
          <a:prstGeom prst="roundRect">
            <a:avLst>
              <a:gd name="adj" fmla="val 4569"/>
            </a:avLst>
          </a:prstGeom>
          <a:noFill/>
          <a:ln w="2857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b="1">
              <a:solidFill>
                <a:schemeClr val="dk1"/>
              </a:solidFill>
              <a:latin typeface="Arial"/>
              <a:ea typeface="Arial"/>
              <a:cs typeface="Arial"/>
              <a:sym typeface="Arial"/>
            </a:endParaRPr>
          </a:p>
        </p:txBody>
      </p:sp>
      <p:sp>
        <p:nvSpPr>
          <p:cNvPr id="27" name="Google Shape;27;p118"/>
          <p:cNvSpPr/>
          <p:nvPr/>
        </p:nvSpPr>
        <p:spPr>
          <a:xfrm>
            <a:off x="228600" y="6553200"/>
            <a:ext cx="2133600" cy="2444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00" b="0">
              <a:solidFill>
                <a:schemeClr val="dk1"/>
              </a:solidFill>
              <a:latin typeface="Arial"/>
              <a:ea typeface="Arial"/>
              <a:cs typeface="Arial"/>
              <a:sym typeface="Arial"/>
            </a:endParaRPr>
          </a:p>
        </p:txBody>
      </p:sp>
      <p:sp>
        <p:nvSpPr>
          <p:cNvPr id="28" name="Google Shape;28;p118"/>
          <p:cNvSpPr/>
          <p:nvPr/>
        </p:nvSpPr>
        <p:spPr>
          <a:xfrm>
            <a:off x="3200400" y="6553200"/>
            <a:ext cx="2895600" cy="2444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000" b="0">
              <a:solidFill>
                <a:schemeClr val="dk1"/>
              </a:solidFill>
              <a:latin typeface="Arial"/>
              <a:ea typeface="Arial"/>
              <a:cs typeface="Arial"/>
              <a:sym typeface="Arial"/>
            </a:endParaRPr>
          </a:p>
        </p:txBody>
      </p:sp>
      <p:grpSp>
        <p:nvGrpSpPr>
          <p:cNvPr id="29" name="Google Shape;29;p118"/>
          <p:cNvGrpSpPr/>
          <p:nvPr/>
        </p:nvGrpSpPr>
        <p:grpSpPr>
          <a:xfrm>
            <a:off x="228600" y="5984875"/>
            <a:ext cx="1843087" cy="568325"/>
            <a:chOff x="714375" y="3783732"/>
            <a:chExt cx="2486289" cy="825048"/>
          </a:xfrm>
        </p:grpSpPr>
        <p:pic>
          <p:nvPicPr>
            <p:cNvPr id="30" name="Google Shape;30;p118"/>
            <p:cNvPicPr preferRelativeResize="0"/>
            <p:nvPr/>
          </p:nvPicPr>
          <p:blipFill rotWithShape="1">
            <a:blip r:embed="rId2">
              <a:alphaModFix/>
            </a:blip>
            <a:srcRect/>
            <a:stretch/>
          </p:blipFill>
          <p:spPr>
            <a:xfrm>
              <a:off x="714375" y="3783732"/>
              <a:ext cx="1193329" cy="719669"/>
            </a:xfrm>
            <a:prstGeom prst="rect">
              <a:avLst/>
            </a:prstGeom>
            <a:noFill/>
            <a:ln>
              <a:noFill/>
            </a:ln>
          </p:spPr>
        </p:pic>
        <p:pic>
          <p:nvPicPr>
            <p:cNvPr id="31" name="Google Shape;31;p118"/>
            <p:cNvPicPr preferRelativeResize="0"/>
            <p:nvPr/>
          </p:nvPicPr>
          <p:blipFill rotWithShape="1">
            <a:blip r:embed="rId3">
              <a:alphaModFix/>
            </a:blip>
            <a:srcRect/>
            <a:stretch/>
          </p:blipFill>
          <p:spPr>
            <a:xfrm>
              <a:off x="1789088" y="3971156"/>
              <a:ext cx="1411576" cy="537569"/>
            </a:xfrm>
            <a:prstGeom prst="rect">
              <a:avLst/>
            </a:prstGeom>
            <a:noFill/>
            <a:ln>
              <a:noFill/>
            </a:ln>
          </p:spPr>
        </p:pic>
        <p:pic>
          <p:nvPicPr>
            <p:cNvPr id="32" name="Google Shape;32;p118"/>
            <p:cNvPicPr preferRelativeResize="0"/>
            <p:nvPr/>
          </p:nvPicPr>
          <p:blipFill rotWithShape="1">
            <a:blip r:embed="rId4">
              <a:alphaModFix/>
            </a:blip>
            <a:srcRect/>
            <a:stretch/>
          </p:blipFill>
          <p:spPr>
            <a:xfrm>
              <a:off x="974623" y="4221088"/>
              <a:ext cx="1149105" cy="387692"/>
            </a:xfrm>
            <a:prstGeom prst="rect">
              <a:avLst/>
            </a:prstGeom>
            <a:noFill/>
            <a:ln>
              <a:noFill/>
            </a:ln>
          </p:spPr>
        </p:pic>
      </p:grpSp>
      <p:sp>
        <p:nvSpPr>
          <p:cNvPr id="33" name="Google Shape;33;p118"/>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279"/>
        <p:cNvGrpSpPr/>
        <p:nvPr/>
      </p:nvGrpSpPr>
      <p:grpSpPr>
        <a:xfrm>
          <a:off x="0" y="0"/>
          <a:ext cx="0" cy="0"/>
          <a:chOff x="0" y="0"/>
          <a:chExt cx="0" cy="0"/>
        </a:xfrm>
      </p:grpSpPr>
      <p:sp>
        <p:nvSpPr>
          <p:cNvPr id="280" name="Google Shape;280;p146"/>
          <p:cNvSpPr txBox="1">
            <a:spLocks noGrp="1"/>
          </p:cNvSpPr>
          <p:nvPr>
            <p:ph type="title"/>
          </p:nvPr>
        </p:nvSpPr>
        <p:spPr>
          <a:xfrm rot="5400000">
            <a:off x="5064693" y="2441248"/>
            <a:ext cx="5283817" cy="1656132"/>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146"/>
          <p:cNvSpPr txBox="1">
            <a:spLocks noGrp="1"/>
          </p:cNvSpPr>
          <p:nvPr>
            <p:ph type="body" idx="1"/>
          </p:nvPr>
        </p:nvSpPr>
        <p:spPr>
          <a:xfrm rot="5400000">
            <a:off x="1658681" y="911140"/>
            <a:ext cx="5283817" cy="4716348"/>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82" name="Google Shape;282;p146"/>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146"/>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146"/>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6"/>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286" name="Google Shape;286;p146"/>
          <p:cNvGrpSpPr/>
          <p:nvPr/>
        </p:nvGrpSpPr>
        <p:grpSpPr>
          <a:xfrm>
            <a:off x="7148513" y="0"/>
            <a:ext cx="1843087" cy="568325"/>
            <a:chOff x="714375" y="3783732"/>
            <a:chExt cx="2486289" cy="825048"/>
          </a:xfrm>
        </p:grpSpPr>
        <p:pic>
          <p:nvPicPr>
            <p:cNvPr id="287" name="Google Shape;287;p146"/>
            <p:cNvPicPr preferRelativeResize="0"/>
            <p:nvPr/>
          </p:nvPicPr>
          <p:blipFill rotWithShape="1">
            <a:blip r:embed="rId2">
              <a:alphaModFix/>
            </a:blip>
            <a:srcRect/>
            <a:stretch/>
          </p:blipFill>
          <p:spPr>
            <a:xfrm>
              <a:off x="714375" y="3783732"/>
              <a:ext cx="1193329" cy="719669"/>
            </a:xfrm>
            <a:prstGeom prst="rect">
              <a:avLst/>
            </a:prstGeom>
            <a:noFill/>
            <a:ln>
              <a:noFill/>
            </a:ln>
          </p:spPr>
        </p:pic>
        <p:pic>
          <p:nvPicPr>
            <p:cNvPr id="288" name="Google Shape;288;p146"/>
            <p:cNvPicPr preferRelativeResize="0"/>
            <p:nvPr/>
          </p:nvPicPr>
          <p:blipFill rotWithShape="1">
            <a:blip r:embed="rId3">
              <a:alphaModFix/>
            </a:blip>
            <a:srcRect/>
            <a:stretch/>
          </p:blipFill>
          <p:spPr>
            <a:xfrm>
              <a:off x="1789088" y="3971156"/>
              <a:ext cx="1411576" cy="537569"/>
            </a:xfrm>
            <a:prstGeom prst="rect">
              <a:avLst/>
            </a:prstGeom>
            <a:noFill/>
            <a:ln>
              <a:noFill/>
            </a:ln>
          </p:spPr>
        </p:pic>
        <p:pic>
          <p:nvPicPr>
            <p:cNvPr id="289" name="Google Shape;289;p146"/>
            <p:cNvPicPr preferRelativeResize="0"/>
            <p:nvPr/>
          </p:nvPicPr>
          <p:blipFill rotWithShape="1">
            <a:blip r:embed="rId4">
              <a:alphaModFix/>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119"/>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19"/>
          <p:cNvSpPr txBox="1">
            <a:spLocks noGrp="1"/>
          </p:cNvSpPr>
          <p:nvPr>
            <p:ph type="body" idx="1"/>
          </p:nvPr>
        </p:nvSpPr>
        <p:spPr>
          <a:xfrm>
            <a:off x="228600" y="1066800"/>
            <a:ext cx="4114800" cy="3017309"/>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119"/>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19"/>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19"/>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4_空白">
  <p:cSld name="4_空白">
    <p:spTree>
      <p:nvGrpSpPr>
        <p:cNvPr id="1" name="Shape 40"/>
        <p:cNvGrpSpPr/>
        <p:nvPr/>
      </p:nvGrpSpPr>
      <p:grpSpPr>
        <a:xfrm>
          <a:off x="0" y="0"/>
          <a:ext cx="0" cy="0"/>
          <a:chOff x="0" y="0"/>
          <a:chExt cx="0" cy="0"/>
        </a:xfrm>
      </p:grpSpPr>
      <p:sp>
        <p:nvSpPr>
          <p:cNvPr id="41" name="Google Shape;41;p120"/>
          <p:cNvSpPr txBox="1">
            <a:spLocks noGrp="1"/>
          </p:cNvSpPr>
          <p:nvPr>
            <p:ph type="body" idx="1"/>
          </p:nvPr>
        </p:nvSpPr>
        <p:spPr>
          <a:xfrm>
            <a:off x="1547664" y="1052736"/>
            <a:ext cx="7201297" cy="4968552"/>
          </a:xfrm>
          <a:prstGeom prst="rect">
            <a:avLst/>
          </a:prstGeom>
          <a:noFill/>
          <a:ln>
            <a:noFill/>
          </a:ln>
        </p:spPr>
        <p:txBody>
          <a:bodyPr spcFirstLastPara="1" wrap="square" lIns="91425" tIns="45700" rIns="91425" bIns="45700" anchor="t" anchorCtr="0">
            <a:normAutofit/>
          </a:bodyPr>
          <a:lstStyle>
            <a:lvl1pPr marL="457200" lvl="0" indent="-304800" algn="l">
              <a:spcBef>
                <a:spcPts val="320"/>
              </a:spcBef>
              <a:spcAft>
                <a:spcPts val="0"/>
              </a:spcAft>
              <a:buClr>
                <a:srgbClr val="3102A6"/>
              </a:buClr>
              <a:buSzPts val="1200"/>
              <a:buFont typeface="Noto Sans Symbols"/>
              <a:buChar char="■"/>
              <a:defRPr>
                <a:latin typeface="DFKai-SB"/>
                <a:ea typeface="DFKai-SB"/>
                <a:cs typeface="DFKai-SB"/>
                <a:sym typeface="DFKai-SB"/>
              </a:defRPr>
            </a:lvl1pPr>
            <a:lvl2pPr marL="914400" lvl="1" indent="-277494" algn="l">
              <a:spcBef>
                <a:spcPts val="280"/>
              </a:spcBef>
              <a:spcAft>
                <a:spcPts val="0"/>
              </a:spcAft>
              <a:buClr>
                <a:srgbClr val="FF0000"/>
              </a:buClr>
              <a:buSzPts val="770"/>
              <a:buFont typeface="Noto Sans Symbols"/>
              <a:buChar char="■"/>
              <a:defRPr>
                <a:latin typeface="DFKai-SB"/>
                <a:ea typeface="DFKai-SB"/>
                <a:cs typeface="DFKai-SB"/>
                <a:sym typeface="DFKai-SB"/>
              </a:defRPr>
            </a:lvl2pPr>
            <a:lvl3pPr marL="1371600" lvl="2" indent="-255269" algn="l">
              <a:spcBef>
                <a:spcPts val="240"/>
              </a:spcBef>
              <a:spcAft>
                <a:spcPts val="0"/>
              </a:spcAft>
              <a:buClr>
                <a:srgbClr val="14037B"/>
              </a:buClr>
              <a:buSzPts val="420"/>
              <a:buFont typeface="Noto Sans Symbols"/>
              <a:buChar char="■"/>
              <a:defRPr>
                <a:latin typeface="DFKai-SB"/>
                <a:ea typeface="DFKai-SB"/>
                <a:cs typeface="DFKai-SB"/>
                <a:sym typeface="DFKai-SB"/>
              </a:defRPr>
            </a:lvl3pPr>
            <a:lvl4pPr marL="1828800" lvl="3" indent="-292100" algn="l">
              <a:spcBef>
                <a:spcPts val="200"/>
              </a:spcBef>
              <a:spcAft>
                <a:spcPts val="0"/>
              </a:spcAft>
              <a:buClr>
                <a:schemeClr val="dk1"/>
              </a:buClr>
              <a:buSzPts val="1000"/>
              <a:buChar char="–"/>
              <a:defRPr>
                <a:latin typeface="DFKai-SB"/>
                <a:ea typeface="DFKai-SB"/>
                <a:cs typeface="DFKai-SB"/>
                <a:sym typeface="DFKai-SB"/>
              </a:defRPr>
            </a:lvl4pPr>
            <a:lvl5pPr marL="2286000" lvl="4" indent="-292100" algn="l">
              <a:spcBef>
                <a:spcPts val="200"/>
              </a:spcBef>
              <a:spcAft>
                <a:spcPts val="0"/>
              </a:spcAft>
              <a:buClr>
                <a:schemeClr val="dk1"/>
              </a:buClr>
              <a:buSzPts val="1000"/>
              <a:buChar char="»"/>
              <a:defRPr>
                <a:latin typeface="DFKai-SB"/>
                <a:ea typeface="DFKai-SB"/>
                <a:cs typeface="DFKai-SB"/>
                <a:sym typeface="DFKai-SB"/>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 name="Google Shape;42;p1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600" b="1">
                <a:solidFill>
                  <a:srgbClr val="888888"/>
                </a:solidFill>
                <a:latin typeface="Arial"/>
                <a:ea typeface="Arial"/>
                <a:cs typeface="Arial"/>
                <a:sym typeface="Arial"/>
              </a:defRPr>
            </a:lvl1pPr>
            <a:lvl2pPr marL="0" marR="0" lvl="1" indent="0" algn="r">
              <a:spcBef>
                <a:spcPts val="0"/>
              </a:spcBef>
              <a:spcAft>
                <a:spcPts val="0"/>
              </a:spcAft>
              <a:buNone/>
              <a:defRPr sz="600" b="1">
                <a:solidFill>
                  <a:srgbClr val="888888"/>
                </a:solidFill>
                <a:latin typeface="Arial"/>
                <a:ea typeface="Arial"/>
                <a:cs typeface="Arial"/>
                <a:sym typeface="Arial"/>
              </a:defRPr>
            </a:lvl2pPr>
            <a:lvl3pPr marL="0" marR="0" lvl="2" indent="0" algn="r">
              <a:spcBef>
                <a:spcPts val="0"/>
              </a:spcBef>
              <a:spcAft>
                <a:spcPts val="0"/>
              </a:spcAft>
              <a:buNone/>
              <a:defRPr sz="600" b="1">
                <a:solidFill>
                  <a:srgbClr val="888888"/>
                </a:solidFill>
                <a:latin typeface="Arial"/>
                <a:ea typeface="Arial"/>
                <a:cs typeface="Arial"/>
                <a:sym typeface="Arial"/>
              </a:defRPr>
            </a:lvl3pPr>
            <a:lvl4pPr marL="0" marR="0" lvl="3" indent="0" algn="r">
              <a:spcBef>
                <a:spcPts val="0"/>
              </a:spcBef>
              <a:spcAft>
                <a:spcPts val="0"/>
              </a:spcAft>
              <a:buNone/>
              <a:defRPr sz="600" b="1">
                <a:solidFill>
                  <a:srgbClr val="888888"/>
                </a:solidFill>
                <a:latin typeface="Arial"/>
                <a:ea typeface="Arial"/>
                <a:cs typeface="Arial"/>
                <a:sym typeface="Arial"/>
              </a:defRPr>
            </a:lvl4pPr>
            <a:lvl5pPr marL="0" marR="0" lvl="4" indent="0" algn="r">
              <a:spcBef>
                <a:spcPts val="0"/>
              </a:spcBef>
              <a:spcAft>
                <a:spcPts val="0"/>
              </a:spcAft>
              <a:buNone/>
              <a:defRPr sz="600" b="1">
                <a:solidFill>
                  <a:srgbClr val="888888"/>
                </a:solidFill>
                <a:latin typeface="Arial"/>
                <a:ea typeface="Arial"/>
                <a:cs typeface="Arial"/>
                <a:sym typeface="Arial"/>
              </a:defRPr>
            </a:lvl5pPr>
            <a:lvl6pPr marL="0" marR="0" lvl="5" indent="0" algn="r">
              <a:spcBef>
                <a:spcPts val="0"/>
              </a:spcBef>
              <a:spcAft>
                <a:spcPts val="0"/>
              </a:spcAft>
              <a:buNone/>
              <a:defRPr sz="600" b="1">
                <a:solidFill>
                  <a:srgbClr val="888888"/>
                </a:solidFill>
                <a:latin typeface="Arial"/>
                <a:ea typeface="Arial"/>
                <a:cs typeface="Arial"/>
                <a:sym typeface="Arial"/>
              </a:defRPr>
            </a:lvl6pPr>
            <a:lvl7pPr marL="0" marR="0" lvl="6" indent="0" algn="r">
              <a:spcBef>
                <a:spcPts val="0"/>
              </a:spcBef>
              <a:spcAft>
                <a:spcPts val="0"/>
              </a:spcAft>
              <a:buNone/>
              <a:defRPr sz="600" b="1">
                <a:solidFill>
                  <a:srgbClr val="888888"/>
                </a:solidFill>
                <a:latin typeface="Arial"/>
                <a:ea typeface="Arial"/>
                <a:cs typeface="Arial"/>
                <a:sym typeface="Arial"/>
              </a:defRPr>
            </a:lvl7pPr>
            <a:lvl8pPr marL="0" marR="0" lvl="7" indent="0" algn="r">
              <a:spcBef>
                <a:spcPts val="0"/>
              </a:spcBef>
              <a:spcAft>
                <a:spcPts val="0"/>
              </a:spcAft>
              <a:buNone/>
              <a:defRPr sz="600" b="1">
                <a:solidFill>
                  <a:srgbClr val="888888"/>
                </a:solidFill>
                <a:latin typeface="Arial"/>
                <a:ea typeface="Arial"/>
                <a:cs typeface="Arial"/>
                <a:sym typeface="Arial"/>
              </a:defRPr>
            </a:lvl8pPr>
            <a:lvl9pPr marL="0" marR="0" lvl="8" indent="0" algn="r">
              <a:spcBef>
                <a:spcPts val="0"/>
              </a:spcBef>
              <a:spcAft>
                <a:spcPts val="0"/>
              </a:spcAft>
              <a:buNone/>
              <a:defRPr sz="600" b="1">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21"/>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21"/>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1"/>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21"/>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124"/>
          <p:cNvSpPr txBox="1">
            <a:spLocks noGrp="1"/>
          </p:cNvSpPr>
          <p:nvPr>
            <p:ph type="title"/>
          </p:nvPr>
        </p:nvSpPr>
        <p:spPr>
          <a:xfrm>
            <a:off x="361157" y="2937934"/>
            <a:ext cx="38862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24"/>
          <p:cNvSpPr txBox="1">
            <a:spLocks noGrp="1"/>
          </p:cNvSpPr>
          <p:nvPr>
            <p:ph type="body" idx="1"/>
          </p:nvPr>
        </p:nvSpPr>
        <p:spPr>
          <a:xfrm>
            <a:off x="361157" y="1937809"/>
            <a:ext cx="3886200" cy="1000125"/>
          </a:xfrm>
          <a:prstGeom prst="rect">
            <a:avLst/>
          </a:prstGeom>
          <a:noFill/>
          <a:ln>
            <a:noFill/>
          </a:ln>
        </p:spPr>
        <p:txBody>
          <a:bodyPr spcFirstLastPara="1" wrap="square" lIns="91425" tIns="45700" rIns="91425" bIns="4570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180"/>
              </a:spcBef>
              <a:spcAft>
                <a:spcPts val="0"/>
              </a:spcAft>
              <a:buClr>
                <a:srgbClr val="888888"/>
              </a:buClr>
              <a:buSzPts val="900"/>
              <a:buNone/>
              <a:defRPr sz="900">
                <a:solidFill>
                  <a:srgbClr val="888888"/>
                </a:solidFill>
              </a:defRPr>
            </a:lvl2pPr>
            <a:lvl3pPr marL="1371600" lvl="2" indent="-228600" algn="l">
              <a:spcBef>
                <a:spcPts val="160"/>
              </a:spcBef>
              <a:spcAft>
                <a:spcPts val="0"/>
              </a:spcAft>
              <a:buClr>
                <a:srgbClr val="888888"/>
              </a:buClr>
              <a:buSzPts val="800"/>
              <a:buNone/>
              <a:defRPr sz="800">
                <a:solidFill>
                  <a:srgbClr val="888888"/>
                </a:solidFill>
              </a:defRPr>
            </a:lvl3pPr>
            <a:lvl4pPr marL="1828800" lvl="3" indent="-228600" algn="l">
              <a:spcBef>
                <a:spcPts val="140"/>
              </a:spcBef>
              <a:spcAft>
                <a:spcPts val="0"/>
              </a:spcAft>
              <a:buClr>
                <a:srgbClr val="888888"/>
              </a:buClr>
              <a:buSzPts val="700"/>
              <a:buNone/>
              <a:defRPr sz="700">
                <a:solidFill>
                  <a:srgbClr val="888888"/>
                </a:solidFill>
              </a:defRPr>
            </a:lvl4pPr>
            <a:lvl5pPr marL="2286000" lvl="4" indent="-228600" algn="l">
              <a:spcBef>
                <a:spcPts val="140"/>
              </a:spcBef>
              <a:spcAft>
                <a:spcPts val="0"/>
              </a:spcAft>
              <a:buClr>
                <a:srgbClr val="888888"/>
              </a:buClr>
              <a:buSzPts val="700"/>
              <a:buNone/>
              <a:defRPr sz="700">
                <a:solidFill>
                  <a:srgbClr val="888888"/>
                </a:solidFill>
              </a:defRPr>
            </a:lvl5pPr>
            <a:lvl6pPr marL="2743200" lvl="5" indent="-228600" algn="l">
              <a:spcBef>
                <a:spcPts val="140"/>
              </a:spcBef>
              <a:spcAft>
                <a:spcPts val="0"/>
              </a:spcAft>
              <a:buClr>
                <a:srgbClr val="888888"/>
              </a:buClr>
              <a:buSzPts val="700"/>
              <a:buNone/>
              <a:defRPr sz="700">
                <a:solidFill>
                  <a:srgbClr val="888888"/>
                </a:solidFill>
              </a:defRPr>
            </a:lvl6pPr>
            <a:lvl7pPr marL="3200400" lvl="6" indent="-228600" algn="l">
              <a:spcBef>
                <a:spcPts val="140"/>
              </a:spcBef>
              <a:spcAft>
                <a:spcPts val="0"/>
              </a:spcAft>
              <a:buClr>
                <a:srgbClr val="888888"/>
              </a:buClr>
              <a:buSzPts val="700"/>
              <a:buNone/>
              <a:defRPr sz="700">
                <a:solidFill>
                  <a:srgbClr val="888888"/>
                </a:solidFill>
              </a:defRPr>
            </a:lvl7pPr>
            <a:lvl8pPr marL="3657600" lvl="7" indent="-228600" algn="l">
              <a:spcBef>
                <a:spcPts val="140"/>
              </a:spcBef>
              <a:spcAft>
                <a:spcPts val="0"/>
              </a:spcAft>
              <a:buClr>
                <a:srgbClr val="888888"/>
              </a:buClr>
              <a:buSzPts val="700"/>
              <a:buNone/>
              <a:defRPr sz="700">
                <a:solidFill>
                  <a:srgbClr val="888888"/>
                </a:solidFill>
              </a:defRPr>
            </a:lvl8pPr>
            <a:lvl9pPr marL="4114800" lvl="8" indent="-228600" algn="l">
              <a:spcBef>
                <a:spcPts val="140"/>
              </a:spcBef>
              <a:spcAft>
                <a:spcPts val="0"/>
              </a:spcAft>
              <a:buClr>
                <a:srgbClr val="888888"/>
              </a:buClr>
              <a:buSzPts val="700"/>
              <a:buNone/>
              <a:defRPr sz="700">
                <a:solidFill>
                  <a:srgbClr val="888888"/>
                </a:solidFill>
              </a:defRPr>
            </a:lvl9pPr>
          </a:lstStyle>
          <a:p>
            <a:endParaRPr/>
          </a:p>
        </p:txBody>
      </p:sp>
      <p:sp>
        <p:nvSpPr>
          <p:cNvPr id="53" name="Google Shape;53;p124"/>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24"/>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24"/>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sp>
        <p:nvSpPr>
          <p:cNvPr id="57" name="Google Shape;57;p125"/>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25"/>
          <p:cNvSpPr txBox="1">
            <a:spLocks noGrp="1"/>
          </p:cNvSpPr>
          <p:nvPr>
            <p:ph type="body" idx="1"/>
          </p:nvPr>
        </p:nvSpPr>
        <p:spPr>
          <a:xfrm>
            <a:off x="228600" y="1066800"/>
            <a:ext cx="2019300" cy="3017309"/>
          </a:xfrm>
          <a:prstGeom prst="rect">
            <a:avLst/>
          </a:prstGeom>
          <a:noFill/>
          <a:ln>
            <a:noFill/>
          </a:ln>
        </p:spPr>
        <p:txBody>
          <a:bodyPr spcFirstLastPara="1" wrap="square" lIns="91425" tIns="45700" rIns="91425" bIns="45700" anchor="t" anchorCtr="0">
            <a:normAutofit/>
          </a:bodyPr>
          <a:lstStyle>
            <a:lvl1pPr marL="457200" lvl="0" indent="-317500" algn="l">
              <a:spcBef>
                <a:spcPts val="280"/>
              </a:spcBef>
              <a:spcAft>
                <a:spcPts val="0"/>
              </a:spcAft>
              <a:buClr>
                <a:schemeClr val="dk1"/>
              </a:buClr>
              <a:buSzPts val="1400"/>
              <a:buChar char="•"/>
              <a:defRPr sz="1400"/>
            </a:lvl1pPr>
            <a:lvl2pPr marL="914400" lvl="1" indent="-304800" algn="l">
              <a:spcBef>
                <a:spcPts val="24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180"/>
              </a:spcBef>
              <a:spcAft>
                <a:spcPts val="0"/>
              </a:spcAft>
              <a:buClr>
                <a:schemeClr val="dk1"/>
              </a:buClr>
              <a:buSzPts val="900"/>
              <a:buChar char="–"/>
              <a:defRPr sz="900"/>
            </a:lvl4pPr>
            <a:lvl5pPr marL="2286000" lvl="4" indent="-285750" algn="l">
              <a:spcBef>
                <a:spcPts val="180"/>
              </a:spcBef>
              <a:spcAft>
                <a:spcPts val="0"/>
              </a:spcAft>
              <a:buClr>
                <a:schemeClr val="dk1"/>
              </a:buClr>
              <a:buSzPts val="900"/>
              <a:buChar char="»"/>
              <a:defRPr sz="900"/>
            </a:lvl5pPr>
            <a:lvl6pPr marL="2743200" lvl="5" indent="-285750" algn="l">
              <a:spcBef>
                <a:spcPts val="180"/>
              </a:spcBef>
              <a:spcAft>
                <a:spcPts val="0"/>
              </a:spcAft>
              <a:buClr>
                <a:schemeClr val="dk1"/>
              </a:buClr>
              <a:buSzPts val="900"/>
              <a:buChar char="•"/>
              <a:defRPr sz="900"/>
            </a:lvl6pPr>
            <a:lvl7pPr marL="3200400" lvl="6" indent="-285750" algn="l">
              <a:spcBef>
                <a:spcPts val="180"/>
              </a:spcBef>
              <a:spcAft>
                <a:spcPts val="0"/>
              </a:spcAft>
              <a:buClr>
                <a:schemeClr val="dk1"/>
              </a:buClr>
              <a:buSzPts val="900"/>
              <a:buChar char="•"/>
              <a:defRPr sz="900"/>
            </a:lvl7pPr>
            <a:lvl8pPr marL="3657600" lvl="7" indent="-285750" algn="l">
              <a:spcBef>
                <a:spcPts val="180"/>
              </a:spcBef>
              <a:spcAft>
                <a:spcPts val="0"/>
              </a:spcAft>
              <a:buClr>
                <a:schemeClr val="dk1"/>
              </a:buClr>
              <a:buSzPts val="900"/>
              <a:buChar char="•"/>
              <a:defRPr sz="900"/>
            </a:lvl8pPr>
            <a:lvl9pPr marL="4114800" lvl="8" indent="-285750" algn="l">
              <a:spcBef>
                <a:spcPts val="180"/>
              </a:spcBef>
              <a:spcAft>
                <a:spcPts val="0"/>
              </a:spcAft>
              <a:buClr>
                <a:schemeClr val="dk1"/>
              </a:buClr>
              <a:buSzPts val="900"/>
              <a:buChar char="•"/>
              <a:defRPr sz="900"/>
            </a:lvl9pPr>
          </a:lstStyle>
          <a:p>
            <a:endParaRPr/>
          </a:p>
        </p:txBody>
      </p:sp>
      <p:sp>
        <p:nvSpPr>
          <p:cNvPr id="59" name="Google Shape;59;p125"/>
          <p:cNvSpPr txBox="1">
            <a:spLocks noGrp="1"/>
          </p:cNvSpPr>
          <p:nvPr>
            <p:ph type="body" idx="2"/>
          </p:nvPr>
        </p:nvSpPr>
        <p:spPr>
          <a:xfrm>
            <a:off x="2324100" y="1066800"/>
            <a:ext cx="2019300" cy="3017309"/>
          </a:xfrm>
          <a:prstGeom prst="rect">
            <a:avLst/>
          </a:prstGeom>
          <a:noFill/>
          <a:ln>
            <a:noFill/>
          </a:ln>
        </p:spPr>
        <p:txBody>
          <a:bodyPr spcFirstLastPara="1" wrap="square" lIns="91425" tIns="45700" rIns="91425" bIns="45700" anchor="t" anchorCtr="0">
            <a:normAutofit/>
          </a:bodyPr>
          <a:lstStyle>
            <a:lvl1pPr marL="457200" lvl="0" indent="-317500" algn="l">
              <a:spcBef>
                <a:spcPts val="280"/>
              </a:spcBef>
              <a:spcAft>
                <a:spcPts val="0"/>
              </a:spcAft>
              <a:buClr>
                <a:schemeClr val="dk1"/>
              </a:buClr>
              <a:buSzPts val="1400"/>
              <a:buChar char="•"/>
              <a:defRPr sz="1400"/>
            </a:lvl1pPr>
            <a:lvl2pPr marL="914400" lvl="1" indent="-304800" algn="l">
              <a:spcBef>
                <a:spcPts val="24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180"/>
              </a:spcBef>
              <a:spcAft>
                <a:spcPts val="0"/>
              </a:spcAft>
              <a:buClr>
                <a:schemeClr val="dk1"/>
              </a:buClr>
              <a:buSzPts val="900"/>
              <a:buChar char="–"/>
              <a:defRPr sz="900"/>
            </a:lvl4pPr>
            <a:lvl5pPr marL="2286000" lvl="4" indent="-285750" algn="l">
              <a:spcBef>
                <a:spcPts val="180"/>
              </a:spcBef>
              <a:spcAft>
                <a:spcPts val="0"/>
              </a:spcAft>
              <a:buClr>
                <a:schemeClr val="dk1"/>
              </a:buClr>
              <a:buSzPts val="900"/>
              <a:buChar char="»"/>
              <a:defRPr sz="900"/>
            </a:lvl5pPr>
            <a:lvl6pPr marL="2743200" lvl="5" indent="-285750" algn="l">
              <a:spcBef>
                <a:spcPts val="180"/>
              </a:spcBef>
              <a:spcAft>
                <a:spcPts val="0"/>
              </a:spcAft>
              <a:buClr>
                <a:schemeClr val="dk1"/>
              </a:buClr>
              <a:buSzPts val="900"/>
              <a:buChar char="•"/>
              <a:defRPr sz="900"/>
            </a:lvl6pPr>
            <a:lvl7pPr marL="3200400" lvl="6" indent="-285750" algn="l">
              <a:spcBef>
                <a:spcPts val="180"/>
              </a:spcBef>
              <a:spcAft>
                <a:spcPts val="0"/>
              </a:spcAft>
              <a:buClr>
                <a:schemeClr val="dk1"/>
              </a:buClr>
              <a:buSzPts val="900"/>
              <a:buChar char="•"/>
              <a:defRPr sz="900"/>
            </a:lvl7pPr>
            <a:lvl8pPr marL="3657600" lvl="7" indent="-285750" algn="l">
              <a:spcBef>
                <a:spcPts val="180"/>
              </a:spcBef>
              <a:spcAft>
                <a:spcPts val="0"/>
              </a:spcAft>
              <a:buClr>
                <a:schemeClr val="dk1"/>
              </a:buClr>
              <a:buSzPts val="900"/>
              <a:buChar char="•"/>
              <a:defRPr sz="900"/>
            </a:lvl8pPr>
            <a:lvl9pPr marL="4114800" lvl="8" indent="-285750" algn="l">
              <a:spcBef>
                <a:spcPts val="180"/>
              </a:spcBef>
              <a:spcAft>
                <a:spcPts val="0"/>
              </a:spcAft>
              <a:buClr>
                <a:schemeClr val="dk1"/>
              </a:buClr>
              <a:buSzPts val="900"/>
              <a:buChar char="•"/>
              <a:defRPr sz="900"/>
            </a:lvl9pPr>
          </a:lstStyle>
          <a:p>
            <a:endParaRPr/>
          </a:p>
        </p:txBody>
      </p:sp>
      <p:sp>
        <p:nvSpPr>
          <p:cNvPr id="60" name="Google Shape;60;p125"/>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25"/>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25"/>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3"/>
        <p:cNvGrpSpPr/>
        <p:nvPr/>
      </p:nvGrpSpPr>
      <p:grpSpPr>
        <a:xfrm>
          <a:off x="0" y="0"/>
          <a:ext cx="0" cy="0"/>
          <a:chOff x="0" y="0"/>
          <a:chExt cx="0" cy="0"/>
        </a:xfrm>
      </p:grpSpPr>
      <p:sp>
        <p:nvSpPr>
          <p:cNvPr id="64" name="Google Shape;64;p126"/>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26"/>
          <p:cNvSpPr txBox="1">
            <a:spLocks noGrp="1"/>
          </p:cNvSpPr>
          <p:nvPr>
            <p:ph type="body" idx="1"/>
          </p:nvPr>
        </p:nvSpPr>
        <p:spPr>
          <a:xfrm>
            <a:off x="228600" y="1023409"/>
            <a:ext cx="2020094" cy="426508"/>
          </a:xfrm>
          <a:prstGeom prst="rect">
            <a:avLst/>
          </a:prstGeom>
          <a:noFill/>
          <a:ln>
            <a:noFill/>
          </a:ln>
        </p:spPr>
        <p:txBody>
          <a:bodyPr spcFirstLastPara="1" wrap="square" lIns="91425" tIns="45700" rIns="91425" bIns="45700" anchor="b" anchorCtr="0">
            <a:normAutofit/>
          </a:bodyPr>
          <a:lstStyle>
            <a:lvl1pPr marL="457200" lvl="0" indent="-228600" algn="l">
              <a:spcBef>
                <a:spcPts val="24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180"/>
              </a:spcBef>
              <a:spcAft>
                <a:spcPts val="0"/>
              </a:spcAft>
              <a:buClr>
                <a:schemeClr val="dk1"/>
              </a:buClr>
              <a:buSzPts val="900"/>
              <a:buNone/>
              <a:defRPr sz="900" b="1"/>
            </a:lvl3pPr>
            <a:lvl4pPr marL="1828800" lvl="3" indent="-228600" algn="l">
              <a:spcBef>
                <a:spcPts val="160"/>
              </a:spcBef>
              <a:spcAft>
                <a:spcPts val="0"/>
              </a:spcAft>
              <a:buClr>
                <a:schemeClr val="dk1"/>
              </a:buClr>
              <a:buSzPts val="800"/>
              <a:buNone/>
              <a:defRPr sz="800" b="1"/>
            </a:lvl4pPr>
            <a:lvl5pPr marL="2286000" lvl="4" indent="-228600" algn="l">
              <a:spcBef>
                <a:spcPts val="160"/>
              </a:spcBef>
              <a:spcAft>
                <a:spcPts val="0"/>
              </a:spcAft>
              <a:buClr>
                <a:schemeClr val="dk1"/>
              </a:buClr>
              <a:buSzPts val="800"/>
              <a:buNone/>
              <a:defRPr sz="800" b="1"/>
            </a:lvl5pPr>
            <a:lvl6pPr marL="2743200" lvl="5" indent="-228600" algn="l">
              <a:spcBef>
                <a:spcPts val="160"/>
              </a:spcBef>
              <a:spcAft>
                <a:spcPts val="0"/>
              </a:spcAft>
              <a:buClr>
                <a:schemeClr val="dk1"/>
              </a:buClr>
              <a:buSzPts val="800"/>
              <a:buNone/>
              <a:defRPr sz="800" b="1"/>
            </a:lvl6pPr>
            <a:lvl7pPr marL="3200400" lvl="6" indent="-228600" algn="l">
              <a:spcBef>
                <a:spcPts val="160"/>
              </a:spcBef>
              <a:spcAft>
                <a:spcPts val="0"/>
              </a:spcAft>
              <a:buClr>
                <a:schemeClr val="dk1"/>
              </a:buClr>
              <a:buSzPts val="800"/>
              <a:buNone/>
              <a:defRPr sz="800" b="1"/>
            </a:lvl7pPr>
            <a:lvl8pPr marL="3657600" lvl="7" indent="-228600" algn="l">
              <a:spcBef>
                <a:spcPts val="160"/>
              </a:spcBef>
              <a:spcAft>
                <a:spcPts val="0"/>
              </a:spcAft>
              <a:buClr>
                <a:schemeClr val="dk1"/>
              </a:buClr>
              <a:buSzPts val="800"/>
              <a:buNone/>
              <a:defRPr sz="800" b="1"/>
            </a:lvl8pPr>
            <a:lvl9pPr marL="4114800" lvl="8" indent="-228600" algn="l">
              <a:spcBef>
                <a:spcPts val="160"/>
              </a:spcBef>
              <a:spcAft>
                <a:spcPts val="0"/>
              </a:spcAft>
              <a:buClr>
                <a:schemeClr val="dk1"/>
              </a:buClr>
              <a:buSzPts val="800"/>
              <a:buNone/>
              <a:defRPr sz="800" b="1"/>
            </a:lvl9pPr>
          </a:lstStyle>
          <a:p>
            <a:endParaRPr/>
          </a:p>
        </p:txBody>
      </p:sp>
      <p:sp>
        <p:nvSpPr>
          <p:cNvPr id="66" name="Google Shape;66;p126"/>
          <p:cNvSpPr txBox="1">
            <a:spLocks noGrp="1"/>
          </p:cNvSpPr>
          <p:nvPr>
            <p:ph type="body" idx="2"/>
          </p:nvPr>
        </p:nvSpPr>
        <p:spPr>
          <a:xfrm>
            <a:off x="228600" y="1449917"/>
            <a:ext cx="2020094" cy="2634192"/>
          </a:xfrm>
          <a:prstGeom prst="rect">
            <a:avLst/>
          </a:prstGeom>
          <a:noFill/>
          <a:ln>
            <a:noFill/>
          </a:ln>
        </p:spPr>
        <p:txBody>
          <a:bodyPr spcFirstLastPara="1" wrap="square" lIns="91425" tIns="45700" rIns="91425" bIns="45700" anchor="t" anchorCtr="0">
            <a:normAutofit/>
          </a:bodyPr>
          <a:lstStyle>
            <a:lvl1pPr marL="457200" lvl="0" indent="-304800" algn="l">
              <a:spcBef>
                <a:spcPts val="24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180"/>
              </a:spcBef>
              <a:spcAft>
                <a:spcPts val="0"/>
              </a:spcAft>
              <a:buClr>
                <a:schemeClr val="dk1"/>
              </a:buClr>
              <a:buSzPts val="900"/>
              <a:buChar char="•"/>
              <a:defRPr sz="900"/>
            </a:lvl3pPr>
            <a:lvl4pPr marL="1828800" lvl="3" indent="-279400" algn="l">
              <a:spcBef>
                <a:spcPts val="160"/>
              </a:spcBef>
              <a:spcAft>
                <a:spcPts val="0"/>
              </a:spcAft>
              <a:buClr>
                <a:schemeClr val="dk1"/>
              </a:buClr>
              <a:buSzPts val="800"/>
              <a:buChar char="–"/>
              <a:defRPr sz="800"/>
            </a:lvl4pPr>
            <a:lvl5pPr marL="2286000" lvl="4" indent="-279400" algn="l">
              <a:spcBef>
                <a:spcPts val="160"/>
              </a:spcBef>
              <a:spcAft>
                <a:spcPts val="0"/>
              </a:spcAft>
              <a:buClr>
                <a:schemeClr val="dk1"/>
              </a:buClr>
              <a:buSzPts val="800"/>
              <a:buChar char="»"/>
              <a:defRPr sz="800"/>
            </a:lvl5pPr>
            <a:lvl6pPr marL="2743200" lvl="5" indent="-279400" algn="l">
              <a:spcBef>
                <a:spcPts val="160"/>
              </a:spcBef>
              <a:spcAft>
                <a:spcPts val="0"/>
              </a:spcAft>
              <a:buClr>
                <a:schemeClr val="dk1"/>
              </a:buClr>
              <a:buSzPts val="800"/>
              <a:buChar char="•"/>
              <a:defRPr sz="800"/>
            </a:lvl6pPr>
            <a:lvl7pPr marL="3200400" lvl="6" indent="-279400" algn="l">
              <a:spcBef>
                <a:spcPts val="160"/>
              </a:spcBef>
              <a:spcAft>
                <a:spcPts val="0"/>
              </a:spcAft>
              <a:buClr>
                <a:schemeClr val="dk1"/>
              </a:buClr>
              <a:buSzPts val="800"/>
              <a:buChar char="•"/>
              <a:defRPr sz="800"/>
            </a:lvl7pPr>
            <a:lvl8pPr marL="3657600" lvl="7" indent="-279400" algn="l">
              <a:spcBef>
                <a:spcPts val="160"/>
              </a:spcBef>
              <a:spcAft>
                <a:spcPts val="0"/>
              </a:spcAft>
              <a:buClr>
                <a:schemeClr val="dk1"/>
              </a:buClr>
              <a:buSzPts val="800"/>
              <a:buChar char="•"/>
              <a:defRPr sz="800"/>
            </a:lvl8pPr>
            <a:lvl9pPr marL="4114800" lvl="8" indent="-279400" algn="l">
              <a:spcBef>
                <a:spcPts val="160"/>
              </a:spcBef>
              <a:spcAft>
                <a:spcPts val="0"/>
              </a:spcAft>
              <a:buClr>
                <a:schemeClr val="dk1"/>
              </a:buClr>
              <a:buSzPts val="800"/>
              <a:buChar char="•"/>
              <a:defRPr sz="800"/>
            </a:lvl9pPr>
          </a:lstStyle>
          <a:p>
            <a:endParaRPr/>
          </a:p>
        </p:txBody>
      </p:sp>
      <p:sp>
        <p:nvSpPr>
          <p:cNvPr id="67" name="Google Shape;67;p126"/>
          <p:cNvSpPr txBox="1">
            <a:spLocks noGrp="1"/>
          </p:cNvSpPr>
          <p:nvPr>
            <p:ph type="body" idx="3"/>
          </p:nvPr>
        </p:nvSpPr>
        <p:spPr>
          <a:xfrm>
            <a:off x="2322513" y="1023409"/>
            <a:ext cx="2020888" cy="426508"/>
          </a:xfrm>
          <a:prstGeom prst="rect">
            <a:avLst/>
          </a:prstGeom>
          <a:noFill/>
          <a:ln>
            <a:noFill/>
          </a:ln>
        </p:spPr>
        <p:txBody>
          <a:bodyPr spcFirstLastPara="1" wrap="square" lIns="91425" tIns="45700" rIns="91425" bIns="45700" anchor="b" anchorCtr="0">
            <a:normAutofit/>
          </a:bodyPr>
          <a:lstStyle>
            <a:lvl1pPr marL="457200" lvl="0" indent="-228600" algn="l">
              <a:spcBef>
                <a:spcPts val="24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180"/>
              </a:spcBef>
              <a:spcAft>
                <a:spcPts val="0"/>
              </a:spcAft>
              <a:buClr>
                <a:schemeClr val="dk1"/>
              </a:buClr>
              <a:buSzPts val="900"/>
              <a:buNone/>
              <a:defRPr sz="900" b="1"/>
            </a:lvl3pPr>
            <a:lvl4pPr marL="1828800" lvl="3" indent="-228600" algn="l">
              <a:spcBef>
                <a:spcPts val="160"/>
              </a:spcBef>
              <a:spcAft>
                <a:spcPts val="0"/>
              </a:spcAft>
              <a:buClr>
                <a:schemeClr val="dk1"/>
              </a:buClr>
              <a:buSzPts val="800"/>
              <a:buNone/>
              <a:defRPr sz="800" b="1"/>
            </a:lvl4pPr>
            <a:lvl5pPr marL="2286000" lvl="4" indent="-228600" algn="l">
              <a:spcBef>
                <a:spcPts val="160"/>
              </a:spcBef>
              <a:spcAft>
                <a:spcPts val="0"/>
              </a:spcAft>
              <a:buClr>
                <a:schemeClr val="dk1"/>
              </a:buClr>
              <a:buSzPts val="800"/>
              <a:buNone/>
              <a:defRPr sz="800" b="1"/>
            </a:lvl5pPr>
            <a:lvl6pPr marL="2743200" lvl="5" indent="-228600" algn="l">
              <a:spcBef>
                <a:spcPts val="160"/>
              </a:spcBef>
              <a:spcAft>
                <a:spcPts val="0"/>
              </a:spcAft>
              <a:buClr>
                <a:schemeClr val="dk1"/>
              </a:buClr>
              <a:buSzPts val="800"/>
              <a:buNone/>
              <a:defRPr sz="800" b="1"/>
            </a:lvl6pPr>
            <a:lvl7pPr marL="3200400" lvl="6" indent="-228600" algn="l">
              <a:spcBef>
                <a:spcPts val="160"/>
              </a:spcBef>
              <a:spcAft>
                <a:spcPts val="0"/>
              </a:spcAft>
              <a:buClr>
                <a:schemeClr val="dk1"/>
              </a:buClr>
              <a:buSzPts val="800"/>
              <a:buNone/>
              <a:defRPr sz="800" b="1"/>
            </a:lvl7pPr>
            <a:lvl8pPr marL="3657600" lvl="7" indent="-228600" algn="l">
              <a:spcBef>
                <a:spcPts val="160"/>
              </a:spcBef>
              <a:spcAft>
                <a:spcPts val="0"/>
              </a:spcAft>
              <a:buClr>
                <a:schemeClr val="dk1"/>
              </a:buClr>
              <a:buSzPts val="800"/>
              <a:buNone/>
              <a:defRPr sz="800" b="1"/>
            </a:lvl8pPr>
            <a:lvl9pPr marL="4114800" lvl="8" indent="-228600" algn="l">
              <a:spcBef>
                <a:spcPts val="160"/>
              </a:spcBef>
              <a:spcAft>
                <a:spcPts val="0"/>
              </a:spcAft>
              <a:buClr>
                <a:schemeClr val="dk1"/>
              </a:buClr>
              <a:buSzPts val="800"/>
              <a:buNone/>
              <a:defRPr sz="800" b="1"/>
            </a:lvl9pPr>
          </a:lstStyle>
          <a:p>
            <a:endParaRPr/>
          </a:p>
        </p:txBody>
      </p:sp>
      <p:sp>
        <p:nvSpPr>
          <p:cNvPr id="68" name="Google Shape;68;p126"/>
          <p:cNvSpPr txBox="1">
            <a:spLocks noGrp="1"/>
          </p:cNvSpPr>
          <p:nvPr>
            <p:ph type="body" idx="4"/>
          </p:nvPr>
        </p:nvSpPr>
        <p:spPr>
          <a:xfrm>
            <a:off x="2322513" y="1449917"/>
            <a:ext cx="2020888" cy="2634192"/>
          </a:xfrm>
          <a:prstGeom prst="rect">
            <a:avLst/>
          </a:prstGeom>
          <a:noFill/>
          <a:ln>
            <a:noFill/>
          </a:ln>
        </p:spPr>
        <p:txBody>
          <a:bodyPr spcFirstLastPara="1" wrap="square" lIns="91425" tIns="45700" rIns="91425" bIns="45700" anchor="t" anchorCtr="0">
            <a:normAutofit/>
          </a:bodyPr>
          <a:lstStyle>
            <a:lvl1pPr marL="457200" lvl="0" indent="-304800" algn="l">
              <a:spcBef>
                <a:spcPts val="24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180"/>
              </a:spcBef>
              <a:spcAft>
                <a:spcPts val="0"/>
              </a:spcAft>
              <a:buClr>
                <a:schemeClr val="dk1"/>
              </a:buClr>
              <a:buSzPts val="900"/>
              <a:buChar char="•"/>
              <a:defRPr sz="900"/>
            </a:lvl3pPr>
            <a:lvl4pPr marL="1828800" lvl="3" indent="-279400" algn="l">
              <a:spcBef>
                <a:spcPts val="160"/>
              </a:spcBef>
              <a:spcAft>
                <a:spcPts val="0"/>
              </a:spcAft>
              <a:buClr>
                <a:schemeClr val="dk1"/>
              </a:buClr>
              <a:buSzPts val="800"/>
              <a:buChar char="–"/>
              <a:defRPr sz="800"/>
            </a:lvl4pPr>
            <a:lvl5pPr marL="2286000" lvl="4" indent="-279400" algn="l">
              <a:spcBef>
                <a:spcPts val="160"/>
              </a:spcBef>
              <a:spcAft>
                <a:spcPts val="0"/>
              </a:spcAft>
              <a:buClr>
                <a:schemeClr val="dk1"/>
              </a:buClr>
              <a:buSzPts val="800"/>
              <a:buChar char="»"/>
              <a:defRPr sz="800"/>
            </a:lvl5pPr>
            <a:lvl6pPr marL="2743200" lvl="5" indent="-279400" algn="l">
              <a:spcBef>
                <a:spcPts val="160"/>
              </a:spcBef>
              <a:spcAft>
                <a:spcPts val="0"/>
              </a:spcAft>
              <a:buClr>
                <a:schemeClr val="dk1"/>
              </a:buClr>
              <a:buSzPts val="800"/>
              <a:buChar char="•"/>
              <a:defRPr sz="800"/>
            </a:lvl6pPr>
            <a:lvl7pPr marL="3200400" lvl="6" indent="-279400" algn="l">
              <a:spcBef>
                <a:spcPts val="160"/>
              </a:spcBef>
              <a:spcAft>
                <a:spcPts val="0"/>
              </a:spcAft>
              <a:buClr>
                <a:schemeClr val="dk1"/>
              </a:buClr>
              <a:buSzPts val="800"/>
              <a:buChar char="•"/>
              <a:defRPr sz="800"/>
            </a:lvl7pPr>
            <a:lvl8pPr marL="3657600" lvl="7" indent="-279400" algn="l">
              <a:spcBef>
                <a:spcPts val="160"/>
              </a:spcBef>
              <a:spcAft>
                <a:spcPts val="0"/>
              </a:spcAft>
              <a:buClr>
                <a:schemeClr val="dk1"/>
              </a:buClr>
              <a:buSzPts val="800"/>
              <a:buChar char="•"/>
              <a:defRPr sz="800"/>
            </a:lvl8pPr>
            <a:lvl9pPr marL="4114800" lvl="8" indent="-279400" algn="l">
              <a:spcBef>
                <a:spcPts val="160"/>
              </a:spcBef>
              <a:spcAft>
                <a:spcPts val="0"/>
              </a:spcAft>
              <a:buClr>
                <a:schemeClr val="dk1"/>
              </a:buClr>
              <a:buSzPts val="800"/>
              <a:buChar char="•"/>
              <a:defRPr sz="800"/>
            </a:lvl9pPr>
          </a:lstStyle>
          <a:p>
            <a:endParaRPr/>
          </a:p>
        </p:txBody>
      </p:sp>
      <p:sp>
        <p:nvSpPr>
          <p:cNvPr id="69" name="Google Shape;69;p126"/>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26"/>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6"/>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5"/>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5"/>
          <p:cNvSpPr txBox="1">
            <a:spLocks noGrp="1"/>
          </p:cNvSpPr>
          <p:nvPr>
            <p:ph type="body" idx="1"/>
          </p:nvPr>
        </p:nvSpPr>
        <p:spPr>
          <a:xfrm>
            <a:off x="228600" y="1066800"/>
            <a:ext cx="4114800" cy="3017309"/>
          </a:xfrm>
          <a:prstGeom prst="rect">
            <a:avLst/>
          </a:prstGeom>
          <a:noFill/>
          <a:ln>
            <a:noFill/>
          </a:ln>
        </p:spPr>
        <p:txBody>
          <a:bodyPr spcFirstLastPara="1" wrap="square" lIns="91425" tIns="45700" rIns="91425" bIns="45700" anchor="t" anchorCtr="0">
            <a:normAutofit/>
          </a:bodyPr>
          <a:lstStyle>
            <a:lvl1pPr marL="457200" marR="0" lvl="0"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12" name="Google Shape;12;p115"/>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1"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13" name="Google Shape;13;p115"/>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1"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14" name="Google Shape;14;p115"/>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600" b="1" i="0" u="none" strike="noStrike" cap="none">
                <a:solidFill>
                  <a:srgbClr val="888888"/>
                </a:solidFill>
                <a:latin typeface="Arial"/>
                <a:ea typeface="Arial"/>
                <a:cs typeface="Arial"/>
                <a:sym typeface="Arial"/>
              </a:defRPr>
            </a:lvl1pPr>
            <a:lvl2pPr marL="0" marR="0" lvl="1" indent="0" algn="r" rtl="0">
              <a:spcBef>
                <a:spcPts val="0"/>
              </a:spcBef>
              <a:spcAft>
                <a:spcPts val="0"/>
              </a:spcAft>
              <a:buNone/>
              <a:defRPr sz="600" b="1" i="0" u="none" strike="noStrike" cap="none">
                <a:solidFill>
                  <a:srgbClr val="888888"/>
                </a:solidFill>
                <a:latin typeface="Arial"/>
                <a:ea typeface="Arial"/>
                <a:cs typeface="Arial"/>
                <a:sym typeface="Arial"/>
              </a:defRPr>
            </a:lvl2pPr>
            <a:lvl3pPr marL="0" marR="0" lvl="2" indent="0" algn="r" rtl="0">
              <a:spcBef>
                <a:spcPts val="0"/>
              </a:spcBef>
              <a:spcAft>
                <a:spcPts val="0"/>
              </a:spcAft>
              <a:buNone/>
              <a:defRPr sz="600" b="1" i="0" u="none" strike="noStrike" cap="none">
                <a:solidFill>
                  <a:srgbClr val="888888"/>
                </a:solidFill>
                <a:latin typeface="Arial"/>
                <a:ea typeface="Arial"/>
                <a:cs typeface="Arial"/>
                <a:sym typeface="Arial"/>
              </a:defRPr>
            </a:lvl3pPr>
            <a:lvl4pPr marL="0" marR="0" lvl="3" indent="0" algn="r" rtl="0">
              <a:spcBef>
                <a:spcPts val="0"/>
              </a:spcBef>
              <a:spcAft>
                <a:spcPts val="0"/>
              </a:spcAft>
              <a:buNone/>
              <a:defRPr sz="600" b="1" i="0" u="none" strike="noStrike" cap="none">
                <a:solidFill>
                  <a:srgbClr val="888888"/>
                </a:solidFill>
                <a:latin typeface="Arial"/>
                <a:ea typeface="Arial"/>
                <a:cs typeface="Arial"/>
                <a:sym typeface="Arial"/>
              </a:defRPr>
            </a:lvl4pPr>
            <a:lvl5pPr marL="0" marR="0" lvl="4" indent="0" algn="r" rtl="0">
              <a:spcBef>
                <a:spcPts val="0"/>
              </a:spcBef>
              <a:spcAft>
                <a:spcPts val="0"/>
              </a:spcAft>
              <a:buNone/>
              <a:defRPr sz="600" b="1" i="0" u="none" strike="noStrike" cap="none">
                <a:solidFill>
                  <a:srgbClr val="888888"/>
                </a:solidFill>
                <a:latin typeface="Arial"/>
                <a:ea typeface="Arial"/>
                <a:cs typeface="Arial"/>
                <a:sym typeface="Arial"/>
              </a:defRPr>
            </a:lvl5pPr>
            <a:lvl6pPr marL="0" marR="0" lvl="5" indent="0" algn="r" rtl="0">
              <a:spcBef>
                <a:spcPts val="0"/>
              </a:spcBef>
              <a:spcAft>
                <a:spcPts val="0"/>
              </a:spcAft>
              <a:buNone/>
              <a:defRPr sz="600" b="1" i="0" u="none" strike="noStrike" cap="none">
                <a:solidFill>
                  <a:srgbClr val="888888"/>
                </a:solidFill>
                <a:latin typeface="Arial"/>
                <a:ea typeface="Arial"/>
                <a:cs typeface="Arial"/>
                <a:sym typeface="Arial"/>
              </a:defRPr>
            </a:lvl6pPr>
            <a:lvl7pPr marL="0" marR="0" lvl="6" indent="0" algn="r" rtl="0">
              <a:spcBef>
                <a:spcPts val="0"/>
              </a:spcBef>
              <a:spcAft>
                <a:spcPts val="0"/>
              </a:spcAft>
              <a:buNone/>
              <a:defRPr sz="600" b="1" i="0" u="none" strike="noStrike" cap="none">
                <a:solidFill>
                  <a:srgbClr val="888888"/>
                </a:solidFill>
                <a:latin typeface="Arial"/>
                <a:ea typeface="Arial"/>
                <a:cs typeface="Arial"/>
                <a:sym typeface="Arial"/>
              </a:defRPr>
            </a:lvl7pPr>
            <a:lvl8pPr marL="0" marR="0" lvl="7" indent="0" algn="r" rtl="0">
              <a:spcBef>
                <a:spcPts val="0"/>
              </a:spcBef>
              <a:spcAft>
                <a:spcPts val="0"/>
              </a:spcAft>
              <a:buNone/>
              <a:defRPr sz="600" b="1" i="0" u="none" strike="noStrike" cap="none">
                <a:solidFill>
                  <a:srgbClr val="888888"/>
                </a:solidFill>
                <a:latin typeface="Arial"/>
                <a:ea typeface="Arial"/>
                <a:cs typeface="Arial"/>
                <a:sym typeface="Arial"/>
              </a:defRPr>
            </a:lvl8pPr>
            <a:lvl9pPr marL="0" marR="0" lvl="8" indent="0" algn="r" rtl="0">
              <a:spcBef>
                <a:spcPts val="0"/>
              </a:spcBef>
              <a:spcAft>
                <a:spcPts val="0"/>
              </a:spcAft>
              <a:buNone/>
              <a:defRPr sz="600" b="1"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103"/>
        <p:cNvGrpSpPr/>
        <p:nvPr/>
      </p:nvGrpSpPr>
      <p:grpSpPr>
        <a:xfrm>
          <a:off x="0" y="0"/>
          <a:ext cx="0" cy="0"/>
          <a:chOff x="0" y="0"/>
          <a:chExt cx="0" cy="0"/>
        </a:xfrm>
      </p:grpSpPr>
      <p:grpSp>
        <p:nvGrpSpPr>
          <p:cNvPr id="104" name="Google Shape;104;p122"/>
          <p:cNvGrpSpPr/>
          <p:nvPr/>
        </p:nvGrpSpPr>
        <p:grpSpPr>
          <a:xfrm>
            <a:off x="1" y="228600"/>
            <a:ext cx="1981200" cy="6638628"/>
            <a:chOff x="2487613" y="285750"/>
            <a:chExt cx="2428875" cy="5654676"/>
          </a:xfrm>
        </p:grpSpPr>
        <p:sp>
          <p:nvSpPr>
            <p:cNvPr id="105" name="Google Shape;105;p122"/>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22"/>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22"/>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22"/>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22"/>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22"/>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2"/>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22"/>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22"/>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2"/>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2"/>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22"/>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122"/>
          <p:cNvGrpSpPr/>
          <p:nvPr/>
        </p:nvGrpSpPr>
        <p:grpSpPr>
          <a:xfrm>
            <a:off x="20421" y="285"/>
            <a:ext cx="1952272" cy="6852968"/>
            <a:chOff x="6627813" y="195717"/>
            <a:chExt cx="1952625" cy="5678034"/>
          </a:xfrm>
        </p:grpSpPr>
        <p:sp>
          <p:nvSpPr>
            <p:cNvPr id="118" name="Google Shape;118;p122"/>
            <p:cNvSpPr/>
            <p:nvPr/>
          </p:nvSpPr>
          <p:spPr>
            <a:xfrm>
              <a:off x="6627813" y="195717"/>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22"/>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22"/>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22"/>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22"/>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2"/>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22"/>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22"/>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22"/>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22"/>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22"/>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22"/>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122"/>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22"/>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2" name="Google Shape;132;p122"/>
          <p:cNvSpPr txBox="1">
            <a:spLocks noGrp="1"/>
          </p:cNvSpPr>
          <p:nvPr>
            <p:ph type="body" idx="1"/>
          </p:nvPr>
        </p:nvSpPr>
        <p:spPr>
          <a:xfrm>
            <a:off x="1942415" y="2133600"/>
            <a:ext cx="6591985" cy="3886200"/>
          </a:xfrm>
          <a:prstGeom prst="rect">
            <a:avLst/>
          </a:prstGeom>
          <a:noFill/>
          <a:ln>
            <a:noFill/>
          </a:ln>
        </p:spPr>
        <p:txBody>
          <a:bodyPr spcFirstLastPara="1" wrap="square" lIns="91425" tIns="45700" rIns="91425" bIns="45700" anchor="t" anchorCtr="0">
            <a:norm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33" name="Google Shape;133;p122"/>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1">
                <a:solidFill>
                  <a:srgbClr val="888888"/>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134" name="Google Shape;134;p122"/>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1">
                <a:solidFill>
                  <a:srgbClr val="888888"/>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135" name="Google Shape;135;p122"/>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2000" b="1">
                <a:solidFill>
                  <a:srgbClr val="FEFFFF"/>
                </a:solidFill>
                <a:latin typeface="Arial"/>
                <a:ea typeface="Arial"/>
                <a:cs typeface="Arial"/>
                <a:sym typeface="Arial"/>
              </a:defRPr>
            </a:lvl1pPr>
            <a:lvl2pPr marL="0" marR="0" lvl="1" indent="0" algn="r" rtl="0">
              <a:spcBef>
                <a:spcPts val="0"/>
              </a:spcBef>
              <a:spcAft>
                <a:spcPts val="0"/>
              </a:spcAft>
              <a:buNone/>
              <a:defRPr sz="2000" b="1">
                <a:solidFill>
                  <a:srgbClr val="FEFFFF"/>
                </a:solidFill>
                <a:latin typeface="Arial"/>
                <a:ea typeface="Arial"/>
                <a:cs typeface="Arial"/>
                <a:sym typeface="Arial"/>
              </a:defRPr>
            </a:lvl2pPr>
            <a:lvl3pPr marL="0" marR="0" lvl="2" indent="0" algn="r" rtl="0">
              <a:spcBef>
                <a:spcPts val="0"/>
              </a:spcBef>
              <a:spcAft>
                <a:spcPts val="0"/>
              </a:spcAft>
              <a:buNone/>
              <a:defRPr sz="2000" b="1">
                <a:solidFill>
                  <a:srgbClr val="FEFFFF"/>
                </a:solidFill>
                <a:latin typeface="Arial"/>
                <a:ea typeface="Arial"/>
                <a:cs typeface="Arial"/>
                <a:sym typeface="Arial"/>
              </a:defRPr>
            </a:lvl3pPr>
            <a:lvl4pPr marL="0" marR="0" lvl="3" indent="0" algn="r" rtl="0">
              <a:spcBef>
                <a:spcPts val="0"/>
              </a:spcBef>
              <a:spcAft>
                <a:spcPts val="0"/>
              </a:spcAft>
              <a:buNone/>
              <a:defRPr sz="2000" b="1">
                <a:solidFill>
                  <a:srgbClr val="FEFFFF"/>
                </a:solidFill>
                <a:latin typeface="Arial"/>
                <a:ea typeface="Arial"/>
                <a:cs typeface="Arial"/>
                <a:sym typeface="Arial"/>
              </a:defRPr>
            </a:lvl4pPr>
            <a:lvl5pPr marL="0" marR="0" lvl="4" indent="0" algn="r" rtl="0">
              <a:spcBef>
                <a:spcPts val="0"/>
              </a:spcBef>
              <a:spcAft>
                <a:spcPts val="0"/>
              </a:spcAft>
              <a:buNone/>
              <a:defRPr sz="2000" b="1">
                <a:solidFill>
                  <a:srgbClr val="FEFFFF"/>
                </a:solidFill>
                <a:latin typeface="Arial"/>
                <a:ea typeface="Arial"/>
                <a:cs typeface="Arial"/>
                <a:sym typeface="Arial"/>
              </a:defRPr>
            </a:lvl5pPr>
            <a:lvl6pPr marL="0" marR="0" lvl="5" indent="0" algn="r" rtl="0">
              <a:spcBef>
                <a:spcPts val="0"/>
              </a:spcBef>
              <a:spcAft>
                <a:spcPts val="0"/>
              </a:spcAft>
              <a:buNone/>
              <a:defRPr sz="2000" b="1">
                <a:solidFill>
                  <a:srgbClr val="FEFFFF"/>
                </a:solidFill>
                <a:latin typeface="Arial"/>
                <a:ea typeface="Arial"/>
                <a:cs typeface="Arial"/>
                <a:sym typeface="Arial"/>
              </a:defRPr>
            </a:lvl6pPr>
            <a:lvl7pPr marL="0" marR="0" lvl="6" indent="0" algn="r" rtl="0">
              <a:spcBef>
                <a:spcPts val="0"/>
              </a:spcBef>
              <a:spcAft>
                <a:spcPts val="0"/>
              </a:spcAft>
              <a:buNone/>
              <a:defRPr sz="2000" b="1">
                <a:solidFill>
                  <a:srgbClr val="FEFFFF"/>
                </a:solidFill>
                <a:latin typeface="Arial"/>
                <a:ea typeface="Arial"/>
                <a:cs typeface="Arial"/>
                <a:sym typeface="Arial"/>
              </a:defRPr>
            </a:lvl7pPr>
            <a:lvl8pPr marL="0" marR="0" lvl="7" indent="0" algn="r" rtl="0">
              <a:spcBef>
                <a:spcPts val="0"/>
              </a:spcBef>
              <a:spcAft>
                <a:spcPts val="0"/>
              </a:spcAft>
              <a:buNone/>
              <a:defRPr sz="2000" b="1">
                <a:solidFill>
                  <a:srgbClr val="FEFFFF"/>
                </a:solidFill>
                <a:latin typeface="Arial"/>
                <a:ea typeface="Arial"/>
                <a:cs typeface="Arial"/>
                <a:sym typeface="Arial"/>
              </a:defRPr>
            </a:lvl8pPr>
            <a:lvl9pPr marL="0" marR="0" lvl="8" indent="0" algn="r" rtl="0">
              <a:spcBef>
                <a:spcPts val="0"/>
              </a:spcBef>
              <a:spcAft>
                <a:spcPts val="0"/>
              </a:spcAft>
              <a:buNone/>
              <a:defRPr sz="2000" b="1">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grpSp>
        <p:nvGrpSpPr>
          <p:cNvPr id="136" name="Google Shape;136;p122"/>
          <p:cNvGrpSpPr/>
          <p:nvPr/>
        </p:nvGrpSpPr>
        <p:grpSpPr>
          <a:xfrm>
            <a:off x="7148513" y="0"/>
            <a:ext cx="1843087" cy="568325"/>
            <a:chOff x="714375" y="3783732"/>
            <a:chExt cx="2486289" cy="825048"/>
          </a:xfrm>
        </p:grpSpPr>
        <p:pic>
          <p:nvPicPr>
            <p:cNvPr id="137" name="Google Shape;137;p122"/>
            <p:cNvPicPr preferRelativeResize="0"/>
            <p:nvPr/>
          </p:nvPicPr>
          <p:blipFill rotWithShape="1">
            <a:blip r:embed="rId18">
              <a:alphaModFix/>
            </a:blip>
            <a:srcRect/>
            <a:stretch/>
          </p:blipFill>
          <p:spPr>
            <a:xfrm>
              <a:off x="714375" y="3783732"/>
              <a:ext cx="1193329" cy="719669"/>
            </a:xfrm>
            <a:prstGeom prst="rect">
              <a:avLst/>
            </a:prstGeom>
            <a:noFill/>
            <a:ln>
              <a:noFill/>
            </a:ln>
          </p:spPr>
        </p:pic>
        <p:pic>
          <p:nvPicPr>
            <p:cNvPr id="138" name="Google Shape;138;p122"/>
            <p:cNvPicPr preferRelativeResize="0"/>
            <p:nvPr/>
          </p:nvPicPr>
          <p:blipFill rotWithShape="1">
            <a:blip r:embed="rId19">
              <a:alphaModFix/>
            </a:blip>
            <a:srcRect/>
            <a:stretch/>
          </p:blipFill>
          <p:spPr>
            <a:xfrm>
              <a:off x="1789088" y="3971156"/>
              <a:ext cx="1411576" cy="537569"/>
            </a:xfrm>
            <a:prstGeom prst="rect">
              <a:avLst/>
            </a:prstGeom>
            <a:noFill/>
            <a:ln>
              <a:noFill/>
            </a:ln>
          </p:spPr>
        </p:pic>
        <p:pic>
          <p:nvPicPr>
            <p:cNvPr id="139" name="Google Shape;139;p122"/>
            <p:cNvPicPr preferRelativeResize="0"/>
            <p:nvPr/>
          </p:nvPicPr>
          <p:blipFill rotWithShape="1">
            <a:blip r:embed="rId20">
              <a:alphaModFix/>
            </a:blip>
            <a:srcRect/>
            <a:stretch/>
          </p:blipFill>
          <p:spPr>
            <a:xfrm>
              <a:off x="974623" y="4221088"/>
              <a:ext cx="1149105" cy="387692"/>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10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0.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10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10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jp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hyperlink" Target="https://ptc.entry.edu.tw/"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hyperlink" Target="https://ptc.entry.edu.tw/"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slide" Target="slide52.xml"/><Relationship Id="rId13" Type="http://schemas.openxmlformats.org/officeDocument/2006/relationships/slide" Target="slide70.xml"/><Relationship Id="rId3" Type="http://schemas.openxmlformats.org/officeDocument/2006/relationships/slide" Target="slide18.xml"/><Relationship Id="rId7" Type="http://schemas.openxmlformats.org/officeDocument/2006/relationships/slide" Target="slide23.xml"/><Relationship Id="rId12" Type="http://schemas.openxmlformats.org/officeDocument/2006/relationships/slide" Target="slide59.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62.xml"/><Relationship Id="rId11" Type="http://schemas.openxmlformats.org/officeDocument/2006/relationships/slide" Target="slide61.xml"/><Relationship Id="rId5" Type="http://schemas.openxmlformats.org/officeDocument/2006/relationships/slide" Target="slide5.xml"/><Relationship Id="rId15" Type="http://schemas.openxmlformats.org/officeDocument/2006/relationships/slide" Target="slide73.xml"/><Relationship Id="rId10" Type="http://schemas.openxmlformats.org/officeDocument/2006/relationships/slide" Target="slide54.xml"/><Relationship Id="rId4" Type="http://schemas.openxmlformats.org/officeDocument/2006/relationships/slide" Target="slide47.xml"/><Relationship Id="rId9" Type="http://schemas.openxmlformats.org/officeDocument/2006/relationships/slide" Target="slide55.xml"/><Relationship Id="rId14" Type="http://schemas.openxmlformats.org/officeDocument/2006/relationships/slide" Target="slide71.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0.png"/></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0.png"/></Relationships>
</file>

<file path=ppt/slides/_rels/slide7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64.xml"/><Relationship Id="rId3" Type="http://schemas.openxmlformats.org/officeDocument/2006/relationships/slide" Target="slide5.xml"/><Relationship Id="rId7" Type="http://schemas.openxmlformats.org/officeDocument/2006/relationships/slide" Target="slide10.xml"/><Relationship Id="rId12" Type="http://schemas.openxmlformats.org/officeDocument/2006/relationships/slide" Target="slide15.xml"/><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8.xml"/><Relationship Id="rId10" Type="http://schemas.openxmlformats.org/officeDocument/2006/relationships/slide" Target="slide12.xml"/><Relationship Id="rId4" Type="http://schemas.openxmlformats.org/officeDocument/2006/relationships/slide" Target="slide7.xml"/><Relationship Id="rId9" Type="http://schemas.openxmlformats.org/officeDocument/2006/relationships/slide" Target="slide13.xml"/><Relationship Id="rId14" Type="http://schemas.openxmlformats.org/officeDocument/2006/relationships/slide" Target="slide20.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67.png"/><Relationship Id="rId4" Type="http://schemas.openxmlformats.org/officeDocument/2006/relationships/oleObject" Target="../embeddings/oleObject1.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oleObject" Target="../embeddings/oleObject2.bin"/></Relationships>
</file>

<file path=ppt/slides/_rels/slide7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image" Target="../media/image71.jpg"/></Relationships>
</file>

<file path=ppt/slides/_rels/slide7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jpg"/><Relationship Id="rId7" Type="http://schemas.openxmlformats.org/officeDocument/2006/relationships/image" Target="../media/image78.jpg"/><Relationship Id="rId2" Type="http://schemas.openxmlformats.org/officeDocument/2006/relationships/notesSlide" Target="../notesSlides/notesSlide77.xml"/><Relationship Id="rId1" Type="http://schemas.openxmlformats.org/officeDocument/2006/relationships/slideLayout" Target="../slideLayouts/slideLayout6.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 Id="rId9" Type="http://schemas.openxmlformats.org/officeDocument/2006/relationships/image" Target="../media/image80.png"/></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adapt-inf.pro.k12ea.gov.tw/k12eagt/theme/themeAction!themeCoursePage.so?pageId=P0009&amp;themeCourseCode=6BXKR3"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9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5.xml"/><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1.png"/></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6.xml"/><Relationship Id="rId1" Type="http://schemas.openxmlformats.org/officeDocument/2006/relationships/slideLayout" Target="../slideLayouts/slideLayout4.xml"/><Relationship Id="rId4" Type="http://schemas.openxmlformats.org/officeDocument/2006/relationships/image" Target="../media/image89.jpg"/></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7.xml"/><Relationship Id="rId1" Type="http://schemas.openxmlformats.org/officeDocument/2006/relationships/slideLayout" Target="../slideLayouts/slideLayout4.xml"/><Relationship Id="rId5" Type="http://schemas.openxmlformats.org/officeDocument/2006/relationships/image" Target="../media/image91.png"/><Relationship Id="rId4" Type="http://schemas.openxmlformats.org/officeDocument/2006/relationships/image" Target="../media/image90.png"/></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8.xml"/><Relationship Id="rId1" Type="http://schemas.openxmlformats.org/officeDocument/2006/relationships/slideLayout" Target="../slideLayouts/slideLayout4.xml"/><Relationship Id="rId4" Type="http://schemas.openxmlformats.org/officeDocument/2006/relationships/image" Target="../media/image92.jpg"/></Relationships>
</file>

<file path=ppt/slides/_rels/slide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93.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94"/>
        <p:cNvGrpSpPr/>
        <p:nvPr/>
      </p:nvGrpSpPr>
      <p:grpSpPr>
        <a:xfrm>
          <a:off x="0" y="0"/>
          <a:ext cx="0" cy="0"/>
          <a:chOff x="0" y="0"/>
          <a:chExt cx="0" cy="0"/>
        </a:xfrm>
      </p:grpSpPr>
      <p:pic>
        <p:nvPicPr>
          <p:cNvPr id="295" name="Google Shape;295;p1"/>
          <p:cNvPicPr preferRelativeResize="0"/>
          <p:nvPr/>
        </p:nvPicPr>
        <p:blipFill rotWithShape="1">
          <a:blip r:embed="rId3">
            <a:alphaModFix/>
          </a:blip>
          <a:srcRect/>
          <a:stretch/>
        </p:blipFill>
        <p:spPr>
          <a:xfrm>
            <a:off x="0" y="1523"/>
            <a:ext cx="9143999" cy="6856477"/>
          </a:xfrm>
          <a:prstGeom prst="rect">
            <a:avLst/>
          </a:prstGeom>
          <a:noFill/>
          <a:ln>
            <a:noFill/>
          </a:ln>
        </p:spPr>
      </p:pic>
      <p:sp>
        <p:nvSpPr>
          <p:cNvPr id="296" name="Google Shape;296;p1"/>
          <p:cNvSpPr txBox="1"/>
          <p:nvPr/>
        </p:nvSpPr>
        <p:spPr>
          <a:xfrm>
            <a:off x="14060" y="6608385"/>
            <a:ext cx="2901756" cy="276999"/>
          </a:xfrm>
          <a:prstGeom prst="rect">
            <a:avLst/>
          </a:prstGeom>
          <a:solidFill>
            <a:srgbClr val="A7D9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200" b="1" i="0" u="none" strike="noStrike" cap="none">
                <a:solidFill>
                  <a:srgbClr val="002060"/>
                </a:solidFill>
                <a:latin typeface="Calibri"/>
                <a:ea typeface="Calibri"/>
                <a:cs typeface="Calibri"/>
                <a:sym typeface="Calibri"/>
              </a:rPr>
              <a:t>本版本適用於115學年度入學高一之學生</a:t>
            </a:r>
            <a:endParaRPr/>
          </a:p>
        </p:txBody>
      </p:sp>
      <p:sp>
        <p:nvSpPr>
          <p:cNvPr id="297" name="Google Shape;297;p1"/>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298" name="Google Shape;298;p1"/>
          <p:cNvSpPr/>
          <p:nvPr/>
        </p:nvSpPr>
        <p:spPr>
          <a:xfrm>
            <a:off x="152400" y="15240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299" name="Google Shape;299;p1"/>
          <p:cNvSpPr/>
          <p:nvPr/>
        </p:nvSpPr>
        <p:spPr>
          <a:xfrm>
            <a:off x="304800" y="30480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00" name="Google Shape;300;p1"/>
          <p:cNvSpPr/>
          <p:nvPr/>
        </p:nvSpPr>
        <p:spPr>
          <a:xfrm>
            <a:off x="457200" y="45720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01" name="Google Shape;301;p1"/>
          <p:cNvSpPr/>
          <p:nvPr/>
        </p:nvSpPr>
        <p:spPr>
          <a:xfrm>
            <a:off x="609600" y="60960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02" name="Google Shape;302;p1"/>
          <p:cNvSpPr/>
          <p:nvPr/>
        </p:nvSpPr>
        <p:spPr>
          <a:xfrm>
            <a:off x="762000" y="76200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03" name="Google Shape;303;p1"/>
          <p:cNvSpPr txBox="1"/>
          <p:nvPr/>
        </p:nvSpPr>
        <p:spPr>
          <a:xfrm>
            <a:off x="1043608" y="1036950"/>
            <a:ext cx="7416824" cy="1893339"/>
          </a:xfrm>
          <a:prstGeom prst="rect">
            <a:avLst/>
          </a:prstGeom>
          <a:noFill/>
          <a:ln>
            <a:noFill/>
          </a:ln>
        </p:spPr>
        <p:txBody>
          <a:bodyPr spcFirstLastPara="1" wrap="square" lIns="0" tIns="0" rIns="0" bIns="0" anchor="t" anchorCtr="0">
            <a:spAutoFit/>
          </a:bodyPr>
          <a:lstStyle/>
          <a:p>
            <a:pPr marL="0" marR="0" lvl="0" indent="0" algn="l" rtl="0">
              <a:lnSpc>
                <a:spcPct val="48222"/>
              </a:lnSpc>
              <a:spcBef>
                <a:spcPts val="0"/>
              </a:spcBef>
              <a:spcAft>
                <a:spcPts val="0"/>
              </a:spcAft>
              <a:buNone/>
            </a:pPr>
            <a:r>
              <a:rPr lang="zh-TW" sz="7200" b="1">
                <a:solidFill>
                  <a:srgbClr val="041F60"/>
                </a:solidFill>
                <a:latin typeface="Arial"/>
                <a:ea typeface="Arial"/>
                <a:cs typeface="Arial"/>
                <a:sym typeface="Arial"/>
              </a:rPr>
              <a:t>1 1 5 年 </a:t>
            </a:r>
            <a:endParaRPr/>
          </a:p>
          <a:p>
            <a:pPr marL="0" marR="0" lvl="0" indent="0" algn="l" rtl="0">
              <a:lnSpc>
                <a:spcPct val="48222"/>
              </a:lnSpc>
              <a:spcBef>
                <a:spcPts val="0"/>
              </a:spcBef>
              <a:spcAft>
                <a:spcPts val="0"/>
              </a:spcAft>
              <a:buNone/>
            </a:pPr>
            <a:endParaRPr sz="7200" b="1">
              <a:solidFill>
                <a:srgbClr val="041F60"/>
              </a:solidFill>
              <a:latin typeface="Arial"/>
              <a:ea typeface="Arial"/>
              <a:cs typeface="Arial"/>
              <a:sym typeface="Arial"/>
            </a:endParaRPr>
          </a:p>
          <a:p>
            <a:pPr marL="0" marR="0" lvl="0" indent="0" algn="l" rtl="0">
              <a:lnSpc>
                <a:spcPct val="48222"/>
              </a:lnSpc>
              <a:spcBef>
                <a:spcPts val="0"/>
              </a:spcBef>
              <a:spcAft>
                <a:spcPts val="0"/>
              </a:spcAft>
              <a:buNone/>
            </a:pPr>
            <a:r>
              <a:rPr lang="zh-TW" sz="7200" b="1">
                <a:solidFill>
                  <a:srgbClr val="041F60"/>
                </a:solidFill>
                <a:latin typeface="Arial"/>
                <a:ea typeface="Arial"/>
                <a:cs typeface="Arial"/>
                <a:sym typeface="Arial"/>
              </a:rPr>
              <a:t>適 性 入 學 宣 導</a:t>
            </a:r>
            <a:endParaRPr/>
          </a:p>
          <a:p>
            <a:pPr marL="0" marR="0" lvl="0" indent="0" algn="l" rtl="0">
              <a:lnSpc>
                <a:spcPct val="48222"/>
              </a:lnSpc>
              <a:spcBef>
                <a:spcPts val="0"/>
              </a:spcBef>
              <a:spcAft>
                <a:spcPts val="0"/>
              </a:spcAft>
              <a:buNone/>
            </a:pPr>
            <a:endParaRPr sz="7200" b="1">
              <a:solidFill>
                <a:srgbClr val="041F60"/>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586"/>
        <p:cNvGrpSpPr/>
        <p:nvPr/>
      </p:nvGrpSpPr>
      <p:grpSpPr>
        <a:xfrm>
          <a:off x="0" y="0"/>
          <a:ext cx="0" cy="0"/>
          <a:chOff x="0" y="0"/>
          <a:chExt cx="0" cy="0"/>
        </a:xfrm>
      </p:grpSpPr>
      <p:sp>
        <p:nvSpPr>
          <p:cNvPr id="587" name="Google Shape;587;p10"/>
          <p:cNvSpPr/>
          <p:nvPr/>
        </p:nvSpPr>
        <p:spPr>
          <a:xfrm>
            <a:off x="7094320" y="-328893"/>
            <a:ext cx="1591263" cy="1591263"/>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588" name="Google Shape;588;p10"/>
          <p:cNvSpPr txBox="1"/>
          <p:nvPr/>
        </p:nvSpPr>
        <p:spPr>
          <a:xfrm>
            <a:off x="2123728" y="239166"/>
            <a:ext cx="4896544" cy="646331"/>
          </a:xfrm>
          <a:prstGeom prst="rect">
            <a:avLst/>
          </a:prstGeom>
          <a:solidFill>
            <a:srgbClr val="A7D9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a:solidFill>
                  <a:srgbClr val="333399"/>
                </a:solidFill>
                <a:latin typeface="Microsoft JhengHei"/>
                <a:ea typeface="Microsoft JhengHei"/>
                <a:cs typeface="Microsoft JhengHei"/>
                <a:sym typeface="Microsoft JhengHei"/>
              </a:rPr>
              <a:t>115年適性入學小幫手</a:t>
            </a:r>
            <a:endParaRPr/>
          </a:p>
        </p:txBody>
      </p:sp>
      <p:sp>
        <p:nvSpPr>
          <p:cNvPr id="589" name="Google Shape;589;p10"/>
          <p:cNvSpPr txBox="1"/>
          <p:nvPr/>
        </p:nvSpPr>
        <p:spPr>
          <a:xfrm>
            <a:off x="2757777" y="974038"/>
            <a:ext cx="3628445" cy="584775"/>
          </a:xfrm>
          <a:prstGeom prst="rect">
            <a:avLst/>
          </a:prstGeom>
          <a:solidFill>
            <a:srgbClr val="A7D9FF"/>
          </a:solidFill>
          <a:ln w="25400" cap="flat" cmpd="sng">
            <a:solidFill>
              <a:srgbClr val="B46D33"/>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b="1">
                <a:solidFill>
                  <a:srgbClr val="333399"/>
                </a:solidFill>
                <a:latin typeface="Microsoft JhengHei"/>
                <a:ea typeface="Microsoft JhengHei"/>
                <a:cs typeface="Microsoft JhengHei"/>
                <a:sym typeface="Microsoft JhengHei"/>
              </a:rPr>
              <a:t>各入學管道簡章</a:t>
            </a:r>
            <a:endParaRPr/>
          </a:p>
        </p:txBody>
      </p:sp>
      <p:sp>
        <p:nvSpPr>
          <p:cNvPr id="590" name="Google Shape;590;p10"/>
          <p:cNvSpPr txBox="1"/>
          <p:nvPr/>
        </p:nvSpPr>
        <p:spPr>
          <a:xfrm>
            <a:off x="2517683" y="1647354"/>
            <a:ext cx="3830069" cy="1077218"/>
          </a:xfrm>
          <a:prstGeom prst="rect">
            <a:avLst/>
          </a:prstGeom>
          <a:solidFill>
            <a:srgbClr val="A7D9FF"/>
          </a:solidFill>
          <a:ln w="25400" cap="flat" cmpd="sng">
            <a:solidFill>
              <a:srgbClr val="B46D33"/>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b="1">
                <a:solidFill>
                  <a:srgbClr val="333399"/>
                </a:solidFill>
                <a:latin typeface="Microsoft JhengHei"/>
                <a:ea typeface="Microsoft JhengHei"/>
                <a:cs typeface="Microsoft JhengHei"/>
                <a:sym typeface="Microsoft JhengHei"/>
              </a:rPr>
              <a:t>屏東縣宣導摺頁</a:t>
            </a:r>
            <a:endParaRPr sz="3200" b="1">
              <a:solidFill>
                <a:srgbClr val="333399"/>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3200" b="1">
                <a:solidFill>
                  <a:srgbClr val="FFFF00"/>
                </a:solidFill>
                <a:latin typeface="Microsoft JhengHei"/>
                <a:ea typeface="Microsoft JhengHei"/>
                <a:cs typeface="Microsoft JhengHei"/>
                <a:sym typeface="Microsoft JhengHei"/>
              </a:rPr>
              <a:t>留縣升學手冊</a:t>
            </a:r>
            <a:endParaRPr/>
          </a:p>
        </p:txBody>
      </p:sp>
      <p:sp>
        <p:nvSpPr>
          <p:cNvPr id="591" name="Google Shape;591;p10"/>
          <p:cNvSpPr txBox="1"/>
          <p:nvPr/>
        </p:nvSpPr>
        <p:spPr>
          <a:xfrm>
            <a:off x="243913" y="1647354"/>
            <a:ext cx="1879815" cy="1077218"/>
          </a:xfrm>
          <a:prstGeom prst="rect">
            <a:avLst/>
          </a:prstGeom>
          <a:solidFill>
            <a:srgbClr val="A7D9FF"/>
          </a:solidFill>
          <a:ln w="25400" cap="flat" cmpd="sng">
            <a:solidFill>
              <a:srgbClr val="B46D3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333399"/>
                </a:solidFill>
                <a:latin typeface="Microsoft JhengHei"/>
                <a:ea typeface="Microsoft JhengHei"/>
                <a:cs typeface="Microsoft JhengHei"/>
                <a:sym typeface="Microsoft JhengHei"/>
              </a:rPr>
              <a:t>適性入學</a:t>
            </a:r>
            <a:endParaRPr sz="3200" b="1">
              <a:solidFill>
                <a:srgbClr val="333399"/>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3200" b="1">
                <a:solidFill>
                  <a:srgbClr val="333399"/>
                </a:solidFill>
                <a:latin typeface="Microsoft JhengHei"/>
                <a:ea typeface="Microsoft JhengHei"/>
                <a:cs typeface="Microsoft JhengHei"/>
                <a:sym typeface="Microsoft JhengHei"/>
              </a:rPr>
              <a:t>宣導手冊</a:t>
            </a:r>
            <a:endParaRPr/>
          </a:p>
        </p:txBody>
      </p:sp>
      <p:sp>
        <p:nvSpPr>
          <p:cNvPr id="592" name="Google Shape;592;p10"/>
          <p:cNvSpPr txBox="1"/>
          <p:nvPr/>
        </p:nvSpPr>
        <p:spPr>
          <a:xfrm>
            <a:off x="6529861" y="1647354"/>
            <a:ext cx="2339196" cy="1077218"/>
          </a:xfrm>
          <a:prstGeom prst="rect">
            <a:avLst/>
          </a:prstGeom>
          <a:solidFill>
            <a:srgbClr val="A7D9FF"/>
          </a:solidFill>
          <a:ln w="25400" cap="flat" cmpd="sng">
            <a:solidFill>
              <a:srgbClr val="B46D33"/>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b="1">
                <a:solidFill>
                  <a:srgbClr val="333399"/>
                </a:solidFill>
                <a:latin typeface="Microsoft JhengHei"/>
                <a:ea typeface="Microsoft JhengHei"/>
                <a:cs typeface="Microsoft JhengHei"/>
                <a:sym typeface="Microsoft JhengHei"/>
              </a:rPr>
              <a:t>115學年度重要日程表</a:t>
            </a:r>
            <a:endParaRPr/>
          </a:p>
        </p:txBody>
      </p:sp>
      <p:pic>
        <p:nvPicPr>
          <p:cNvPr id="593" name="Google Shape;593;p10"/>
          <p:cNvPicPr preferRelativeResize="0"/>
          <p:nvPr/>
        </p:nvPicPr>
        <p:blipFill rotWithShape="1">
          <a:blip r:embed="rId4">
            <a:alphaModFix/>
          </a:blip>
          <a:srcRect/>
          <a:stretch/>
        </p:blipFill>
        <p:spPr>
          <a:xfrm>
            <a:off x="243913" y="2952328"/>
            <a:ext cx="2658729" cy="3692872"/>
          </a:xfrm>
          <a:prstGeom prst="rect">
            <a:avLst/>
          </a:prstGeom>
          <a:noFill/>
          <a:ln>
            <a:noFill/>
          </a:ln>
        </p:spPr>
      </p:pic>
      <p:pic>
        <p:nvPicPr>
          <p:cNvPr id="594" name="Google Shape;594;p10"/>
          <p:cNvPicPr preferRelativeResize="0"/>
          <p:nvPr/>
        </p:nvPicPr>
        <p:blipFill rotWithShape="1">
          <a:blip r:embed="rId5">
            <a:alphaModFix/>
          </a:blip>
          <a:srcRect/>
          <a:stretch/>
        </p:blipFill>
        <p:spPr>
          <a:xfrm>
            <a:off x="3707904" y="2952328"/>
            <a:ext cx="1810541" cy="3692872"/>
          </a:xfrm>
          <a:prstGeom prst="rect">
            <a:avLst/>
          </a:prstGeom>
          <a:noFill/>
          <a:ln>
            <a:noFill/>
          </a:ln>
        </p:spPr>
      </p:pic>
      <p:pic>
        <p:nvPicPr>
          <p:cNvPr id="595" name="Google Shape;595;p10"/>
          <p:cNvPicPr preferRelativeResize="0"/>
          <p:nvPr/>
        </p:nvPicPr>
        <p:blipFill rotWithShape="1">
          <a:blip r:embed="rId6">
            <a:alphaModFix/>
          </a:blip>
          <a:srcRect/>
          <a:stretch/>
        </p:blipFill>
        <p:spPr>
          <a:xfrm>
            <a:off x="6369416" y="2952328"/>
            <a:ext cx="2608091" cy="3692872"/>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Shape 2237"/>
        <p:cNvGrpSpPr/>
        <p:nvPr/>
      </p:nvGrpSpPr>
      <p:grpSpPr>
        <a:xfrm>
          <a:off x="0" y="0"/>
          <a:ext cx="0" cy="0"/>
          <a:chOff x="0" y="0"/>
          <a:chExt cx="0" cy="0"/>
        </a:xfrm>
      </p:grpSpPr>
      <p:sp>
        <p:nvSpPr>
          <p:cNvPr id="2238" name="Google Shape;2238;p99"/>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239" name="Google Shape;2239;p99"/>
          <p:cNvSpPr/>
          <p:nvPr/>
        </p:nvSpPr>
        <p:spPr>
          <a:xfrm>
            <a:off x="1097001" y="1377261"/>
            <a:ext cx="6139295" cy="514808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240" name="Google Shape;2240;p99"/>
          <p:cNvSpPr txBox="1">
            <a:spLocks noGrp="1"/>
          </p:cNvSpPr>
          <p:nvPr>
            <p:ph type="title"/>
          </p:nvPr>
        </p:nvSpPr>
        <p:spPr>
          <a:xfrm>
            <a:off x="1475656" y="1179857"/>
            <a:ext cx="6571343" cy="104923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身心障礙學生</a:t>
            </a:r>
            <a:endParaRPr/>
          </a:p>
        </p:txBody>
      </p:sp>
      <p:sp>
        <p:nvSpPr>
          <p:cNvPr id="2241" name="Google Shape;2241;p99"/>
          <p:cNvSpPr/>
          <p:nvPr/>
        </p:nvSpPr>
        <p:spPr>
          <a:xfrm>
            <a:off x="1691680" y="1962795"/>
            <a:ext cx="2160240" cy="1894115"/>
          </a:xfrm>
          <a:prstGeom prst="heart">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身心障礙學生適性輔導安置</a:t>
            </a:r>
            <a:endParaRPr/>
          </a:p>
        </p:txBody>
      </p:sp>
      <p:sp>
        <p:nvSpPr>
          <p:cNvPr id="2242" name="Google Shape;2242;p99"/>
          <p:cNvSpPr/>
          <p:nvPr/>
        </p:nvSpPr>
        <p:spPr>
          <a:xfrm>
            <a:off x="2898406" y="4472747"/>
            <a:ext cx="2160240" cy="1938131"/>
          </a:xfrm>
          <a:prstGeom prst="heart">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各入學管道均提供2%外加名額</a:t>
            </a:r>
            <a:endParaRPr/>
          </a:p>
        </p:txBody>
      </p:sp>
      <p:sp>
        <p:nvSpPr>
          <p:cNvPr id="2243" name="Google Shape;2243;p99"/>
          <p:cNvSpPr/>
          <p:nvPr/>
        </p:nvSpPr>
        <p:spPr>
          <a:xfrm>
            <a:off x="4167786" y="2390569"/>
            <a:ext cx="648072" cy="432048"/>
          </a:xfrm>
          <a:prstGeom prst="leftArrow">
            <a:avLst>
              <a:gd name="adj1" fmla="val 50000"/>
              <a:gd name="adj2" fmla="val 50000"/>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dk1"/>
              </a:solidFill>
              <a:latin typeface="Arial"/>
              <a:ea typeface="Arial"/>
              <a:cs typeface="Arial"/>
              <a:sym typeface="Arial"/>
            </a:endParaRPr>
          </a:p>
        </p:txBody>
      </p:sp>
      <p:sp>
        <p:nvSpPr>
          <p:cNvPr id="2244" name="Google Shape;2244;p99"/>
          <p:cNvSpPr/>
          <p:nvPr/>
        </p:nvSpPr>
        <p:spPr>
          <a:xfrm rot="-3535359">
            <a:off x="4888280" y="3858535"/>
            <a:ext cx="648072" cy="432048"/>
          </a:xfrm>
          <a:prstGeom prst="leftArrow">
            <a:avLst>
              <a:gd name="adj1" fmla="val 50000"/>
              <a:gd name="adj2" fmla="val 50000"/>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dk1"/>
              </a:solidFill>
              <a:latin typeface="Arial"/>
              <a:ea typeface="Arial"/>
              <a:cs typeface="Arial"/>
              <a:sym typeface="Arial"/>
            </a:endParaRPr>
          </a:p>
        </p:txBody>
      </p:sp>
      <p:pic>
        <p:nvPicPr>
          <p:cNvPr id="2245" name="Google Shape;2245;p99"/>
          <p:cNvPicPr preferRelativeResize="0"/>
          <p:nvPr/>
        </p:nvPicPr>
        <p:blipFill rotWithShape="1">
          <a:blip r:embed="rId4">
            <a:alphaModFix/>
          </a:blip>
          <a:srcRect/>
          <a:stretch/>
        </p:blipFill>
        <p:spPr>
          <a:xfrm>
            <a:off x="5252229" y="1725279"/>
            <a:ext cx="1743298" cy="1823265"/>
          </a:xfrm>
          <a:prstGeom prst="rect">
            <a:avLst/>
          </a:prstGeom>
          <a:noFill/>
          <a:ln>
            <a:noFill/>
          </a:ln>
        </p:spPr>
      </p:pic>
      <p:sp>
        <p:nvSpPr>
          <p:cNvPr id="2246" name="Google Shape;2246;p99"/>
          <p:cNvSpPr/>
          <p:nvPr/>
        </p:nvSpPr>
        <p:spPr>
          <a:xfrm>
            <a:off x="179512" y="6387570"/>
            <a:ext cx="280831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800" b="1">
                <a:solidFill>
                  <a:schemeClr val="dk1"/>
                </a:solidFill>
                <a:latin typeface="Arial"/>
                <a:ea typeface="Arial"/>
                <a:cs typeface="Arial"/>
                <a:sym typeface="Arial"/>
              </a:rPr>
              <a:t>圖示取自 Brgfx / Freepik，依其授權規定標註出處。http://www.freepik.com</a:t>
            </a:r>
            <a:endParaRPr sz="800" b="1">
              <a:solidFill>
                <a:schemeClr val="dk1"/>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Shape 2251"/>
        <p:cNvGrpSpPr/>
        <p:nvPr/>
      </p:nvGrpSpPr>
      <p:grpSpPr>
        <a:xfrm>
          <a:off x="0" y="0"/>
          <a:ext cx="0" cy="0"/>
          <a:chOff x="0" y="0"/>
          <a:chExt cx="0" cy="0"/>
        </a:xfrm>
      </p:grpSpPr>
      <p:sp>
        <p:nvSpPr>
          <p:cNvPr id="2252" name="Google Shape;2252;p100"/>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253" name="Google Shape;2253;p100"/>
          <p:cNvSpPr/>
          <p:nvPr/>
        </p:nvSpPr>
        <p:spPr>
          <a:xfrm>
            <a:off x="359024" y="141971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254" name="Google Shape;2254;p100"/>
          <p:cNvSpPr txBox="1">
            <a:spLocks noGrp="1"/>
          </p:cNvSpPr>
          <p:nvPr>
            <p:ph type="title"/>
          </p:nvPr>
        </p:nvSpPr>
        <p:spPr>
          <a:xfrm>
            <a:off x="1403648" y="990661"/>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一般學生</a:t>
            </a:r>
            <a:endParaRPr/>
          </a:p>
        </p:txBody>
      </p:sp>
      <p:pic>
        <p:nvPicPr>
          <p:cNvPr id="2255" name="Google Shape;2255;p100"/>
          <p:cNvPicPr preferRelativeResize="0"/>
          <p:nvPr/>
        </p:nvPicPr>
        <p:blipFill rotWithShape="1">
          <a:blip r:embed="rId4">
            <a:alphaModFix/>
          </a:blip>
          <a:srcRect l="4995" t="4368" r="3433" b="3246"/>
          <a:stretch/>
        </p:blipFill>
        <p:spPr>
          <a:xfrm>
            <a:off x="971600" y="2221838"/>
            <a:ext cx="2304256" cy="2765108"/>
          </a:xfrm>
          <a:prstGeom prst="rect">
            <a:avLst/>
          </a:prstGeom>
          <a:noFill/>
          <a:ln>
            <a:noFill/>
          </a:ln>
        </p:spPr>
      </p:pic>
      <p:sp>
        <p:nvSpPr>
          <p:cNvPr id="2256" name="Google Shape;2256;p100"/>
          <p:cNvSpPr/>
          <p:nvPr/>
        </p:nvSpPr>
        <p:spPr>
          <a:xfrm>
            <a:off x="4355976" y="1655301"/>
            <a:ext cx="3658918" cy="518931"/>
          </a:xfrm>
          <a:prstGeom prst="parallelogram">
            <a:avLst>
              <a:gd name="adj" fmla="val 25000"/>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直升入學</a:t>
            </a:r>
            <a:endParaRPr/>
          </a:p>
        </p:txBody>
      </p:sp>
      <p:sp>
        <p:nvSpPr>
          <p:cNvPr id="2257" name="Google Shape;2257;p100"/>
          <p:cNvSpPr/>
          <p:nvPr/>
        </p:nvSpPr>
        <p:spPr>
          <a:xfrm>
            <a:off x="4139952" y="2458298"/>
            <a:ext cx="3744416" cy="518931"/>
          </a:xfrm>
          <a:prstGeom prst="parallelogram">
            <a:avLst>
              <a:gd name="adj" fmla="val 25000"/>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學習區完全免試入學</a:t>
            </a:r>
            <a:endParaRPr/>
          </a:p>
        </p:txBody>
      </p:sp>
      <p:sp>
        <p:nvSpPr>
          <p:cNvPr id="2258" name="Google Shape;2258;p100"/>
          <p:cNvSpPr/>
          <p:nvPr/>
        </p:nvSpPr>
        <p:spPr>
          <a:xfrm>
            <a:off x="3779912" y="3957421"/>
            <a:ext cx="3816424" cy="791379"/>
          </a:xfrm>
          <a:prstGeom prst="parallelogram">
            <a:avLst>
              <a:gd name="adj" fmla="val 25000"/>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             五專完全免試</a:t>
            </a:r>
            <a:br>
              <a:rPr lang="zh-TW" sz="1800" b="1">
                <a:solidFill>
                  <a:srgbClr val="FF0000"/>
                </a:solidFill>
                <a:latin typeface="Microsoft JhengHei"/>
                <a:ea typeface="Microsoft JhengHei"/>
                <a:cs typeface="Microsoft JhengHei"/>
                <a:sym typeface="Microsoft JhengHei"/>
              </a:rPr>
            </a:br>
            <a:r>
              <a:rPr lang="zh-TW" sz="1800" b="1">
                <a:solidFill>
                  <a:srgbClr val="FF0000"/>
                </a:solidFill>
                <a:latin typeface="Microsoft JhengHei"/>
                <a:ea typeface="Microsoft JhengHei"/>
                <a:cs typeface="Microsoft JhengHei"/>
                <a:sym typeface="Microsoft JhengHei"/>
              </a:rPr>
              <a:t>             五專優先免試</a:t>
            </a:r>
            <a:br>
              <a:rPr lang="zh-TW" sz="1800" b="1">
                <a:solidFill>
                  <a:srgbClr val="FF0000"/>
                </a:solidFill>
                <a:latin typeface="Microsoft JhengHei"/>
                <a:ea typeface="Microsoft JhengHei"/>
                <a:cs typeface="Microsoft JhengHei"/>
                <a:sym typeface="Microsoft JhengHei"/>
              </a:rPr>
            </a:br>
            <a:r>
              <a:rPr lang="zh-TW" sz="1800" b="1">
                <a:solidFill>
                  <a:srgbClr val="FF0000"/>
                </a:solidFill>
                <a:latin typeface="Microsoft JhengHei"/>
                <a:ea typeface="Microsoft JhengHei"/>
                <a:cs typeface="Microsoft JhengHei"/>
                <a:sym typeface="Microsoft JhengHei"/>
              </a:rPr>
              <a:t>         五專聯合免試入學</a:t>
            </a:r>
            <a:endParaRPr/>
          </a:p>
        </p:txBody>
      </p:sp>
      <p:sp>
        <p:nvSpPr>
          <p:cNvPr id="2259" name="Google Shape;2259;p100"/>
          <p:cNvSpPr/>
          <p:nvPr/>
        </p:nvSpPr>
        <p:spPr>
          <a:xfrm>
            <a:off x="3419872" y="4925995"/>
            <a:ext cx="5266928" cy="1143000"/>
          </a:xfrm>
          <a:prstGeom prst="parallelogram">
            <a:avLst>
              <a:gd name="adj" fmla="val 25000"/>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其他，例如：</a:t>
            </a:r>
            <a:endParaRPr sz="18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進修部非應屆獨招</a:t>
            </a:r>
            <a:endParaRPr sz="18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技術型及單科型學校免試獨招….</a:t>
            </a:r>
            <a:endParaRPr sz="1800" b="1">
              <a:solidFill>
                <a:schemeClr val="dk1"/>
              </a:solidFill>
              <a:latin typeface="Microsoft JhengHei"/>
              <a:ea typeface="Microsoft JhengHei"/>
              <a:cs typeface="Microsoft JhengHei"/>
              <a:sym typeface="Microsoft JhengHei"/>
            </a:endParaRPr>
          </a:p>
        </p:txBody>
      </p:sp>
      <p:sp>
        <p:nvSpPr>
          <p:cNvPr id="2260" name="Google Shape;2260;p100"/>
          <p:cNvSpPr/>
          <p:nvPr/>
        </p:nvSpPr>
        <p:spPr>
          <a:xfrm>
            <a:off x="3959932" y="3261295"/>
            <a:ext cx="3744416" cy="518931"/>
          </a:xfrm>
          <a:prstGeom prst="parallelogram">
            <a:avLst>
              <a:gd name="adj" fmla="val 25000"/>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屏東區免試入學</a:t>
            </a:r>
            <a:endParaRPr/>
          </a:p>
        </p:txBody>
      </p:sp>
      <p:sp>
        <p:nvSpPr>
          <p:cNvPr id="2261" name="Google Shape;2261;p100"/>
          <p:cNvSpPr/>
          <p:nvPr/>
        </p:nvSpPr>
        <p:spPr>
          <a:xfrm>
            <a:off x="179512" y="6387570"/>
            <a:ext cx="280831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800" b="1">
                <a:solidFill>
                  <a:schemeClr val="dk1"/>
                </a:solidFill>
                <a:latin typeface="Arial"/>
                <a:ea typeface="Arial"/>
                <a:cs typeface="Arial"/>
                <a:sym typeface="Arial"/>
              </a:rPr>
              <a:t>圖示取自 Brgfx / Freepik，依其授權規定標註出處。http://www.freepik.com</a:t>
            </a:r>
            <a:endParaRPr sz="800" b="1">
              <a:solidFill>
                <a:schemeClr val="dk1"/>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Shape 2266"/>
        <p:cNvGrpSpPr/>
        <p:nvPr/>
      </p:nvGrpSpPr>
      <p:grpSpPr>
        <a:xfrm>
          <a:off x="0" y="0"/>
          <a:ext cx="0" cy="0"/>
          <a:chOff x="0" y="0"/>
          <a:chExt cx="0" cy="0"/>
        </a:xfrm>
      </p:grpSpPr>
      <p:sp>
        <p:nvSpPr>
          <p:cNvPr id="2267" name="Google Shape;2267;p101"/>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268" name="Google Shape;2268;p101"/>
          <p:cNvSpPr txBox="1">
            <a:spLocks noGrp="1"/>
          </p:cNvSpPr>
          <p:nvPr>
            <p:ph type="title"/>
          </p:nvPr>
        </p:nvSpPr>
        <p:spPr>
          <a:xfrm>
            <a:off x="1619272" y="980728"/>
            <a:ext cx="6571343" cy="104923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Microsoft JhengHei"/>
              <a:buNone/>
            </a:pPr>
            <a:r>
              <a:rPr lang="zh-TW" sz="3600" b="1">
                <a:solidFill>
                  <a:srgbClr val="FF0000"/>
                </a:solidFill>
                <a:latin typeface="Microsoft JhengHei"/>
                <a:ea typeface="Microsoft JhengHei"/>
                <a:cs typeface="Microsoft JhengHei"/>
                <a:sym typeface="Microsoft JhengHei"/>
              </a:rPr>
              <a:t>屏東區志願選填統計與輔導策略</a:t>
            </a:r>
            <a:endParaRPr sz="3600" b="1">
              <a:solidFill>
                <a:srgbClr val="FF0000"/>
              </a:solidFill>
            </a:endParaRPr>
          </a:p>
        </p:txBody>
      </p:sp>
      <p:grpSp>
        <p:nvGrpSpPr>
          <p:cNvPr id="2269" name="Google Shape;2269;p101"/>
          <p:cNvGrpSpPr/>
          <p:nvPr/>
        </p:nvGrpSpPr>
        <p:grpSpPr>
          <a:xfrm>
            <a:off x="1619272" y="1715007"/>
            <a:ext cx="6096000" cy="4062960"/>
            <a:chOff x="0" y="519"/>
            <a:chExt cx="6096000" cy="4062960"/>
          </a:xfrm>
        </p:grpSpPr>
        <p:sp>
          <p:nvSpPr>
            <p:cNvPr id="2270" name="Google Shape;2270;p101"/>
            <p:cNvSpPr/>
            <p:nvPr/>
          </p:nvSpPr>
          <p:spPr>
            <a:xfrm>
              <a:off x="0" y="519"/>
              <a:ext cx="6096000" cy="933660"/>
            </a:xfrm>
            <a:prstGeom prst="roundRect">
              <a:avLst>
                <a:gd name="adj" fmla="val 16667"/>
              </a:avLst>
            </a:prstGeom>
            <a:gradFill>
              <a:gsLst>
                <a:gs pos="0">
                  <a:srgbClr val="99EAFF"/>
                </a:gs>
                <a:gs pos="35000">
                  <a:srgbClr val="B8F1FF"/>
                </a:gs>
                <a:gs pos="100000">
                  <a:srgbClr val="E2FB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01"/>
            <p:cNvSpPr txBox="1"/>
            <p:nvPr/>
          </p:nvSpPr>
          <p:spPr>
            <a:xfrm>
              <a:off x="45578" y="46097"/>
              <a:ext cx="6004844" cy="842504"/>
            </a:xfrm>
            <a:prstGeom prst="rect">
              <a:avLst/>
            </a:prstGeom>
            <a:noFill/>
            <a:ln>
              <a:noFill/>
            </a:ln>
          </p:spPr>
          <p:txBody>
            <a:bodyPr spcFirstLastPara="1" wrap="square" lIns="106675" tIns="106675" rIns="106675" bIns="106675" anchor="ctr" anchorCtr="0">
              <a:noAutofit/>
            </a:bodyPr>
            <a:lstStyle/>
            <a:p>
              <a:pPr marL="0" marR="0" lvl="0" indent="0" algn="ctr" rtl="0">
                <a:lnSpc>
                  <a:spcPct val="100000"/>
                </a:lnSpc>
                <a:spcBef>
                  <a:spcPts val="0"/>
                </a:spcBef>
                <a:spcAft>
                  <a:spcPts val="0"/>
                </a:spcAft>
                <a:buClr>
                  <a:srgbClr val="C00000"/>
                </a:buClr>
                <a:buSzPts val="2800"/>
                <a:buFont typeface="Microsoft JhengHei"/>
                <a:buNone/>
              </a:pPr>
              <a:r>
                <a:rPr lang="zh-TW" sz="2800" b="1">
                  <a:solidFill>
                    <a:srgbClr val="C00000"/>
                  </a:solidFill>
                  <a:latin typeface="Microsoft JhengHei"/>
                  <a:ea typeface="Microsoft JhengHei"/>
                  <a:cs typeface="Microsoft JhengHei"/>
                  <a:sym typeface="Microsoft JhengHei"/>
                </a:rPr>
                <a:t>認識適性入學制度與計分</a:t>
              </a:r>
              <a:endParaRPr/>
            </a:p>
          </p:txBody>
        </p:sp>
        <p:sp>
          <p:nvSpPr>
            <p:cNvPr id="2272" name="Google Shape;2272;p101"/>
            <p:cNvSpPr/>
            <p:nvPr/>
          </p:nvSpPr>
          <p:spPr>
            <a:xfrm>
              <a:off x="0" y="1043619"/>
              <a:ext cx="6096000" cy="933660"/>
            </a:xfrm>
            <a:prstGeom prst="roundRect">
              <a:avLst>
                <a:gd name="adj" fmla="val 16667"/>
              </a:avLst>
            </a:prstGeom>
            <a:gradFill>
              <a:gsLst>
                <a:gs pos="0">
                  <a:srgbClr val="92FFAA"/>
                </a:gs>
                <a:gs pos="35000">
                  <a:srgbClr val="B3FFC2"/>
                </a:gs>
                <a:gs pos="100000">
                  <a:srgbClr val="E0FFE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01"/>
            <p:cNvSpPr txBox="1"/>
            <p:nvPr/>
          </p:nvSpPr>
          <p:spPr>
            <a:xfrm>
              <a:off x="45578" y="1089197"/>
              <a:ext cx="6004844" cy="842504"/>
            </a:xfrm>
            <a:prstGeom prst="rect">
              <a:avLst/>
            </a:prstGeom>
            <a:noFill/>
            <a:ln>
              <a:noFill/>
            </a:ln>
          </p:spPr>
          <p:txBody>
            <a:bodyPr spcFirstLastPara="1" wrap="square" lIns="106675" tIns="106675" rIns="106675" bIns="106675" anchor="ctr" anchorCtr="0">
              <a:noAutofit/>
            </a:bodyPr>
            <a:lstStyle/>
            <a:p>
              <a:pPr marL="0" marR="0" lvl="0" indent="0" algn="ctr" rtl="0">
                <a:lnSpc>
                  <a:spcPct val="100000"/>
                </a:lnSpc>
                <a:spcBef>
                  <a:spcPts val="0"/>
                </a:spcBef>
                <a:spcAft>
                  <a:spcPts val="0"/>
                </a:spcAft>
                <a:buClr>
                  <a:srgbClr val="C00000"/>
                </a:buClr>
                <a:buSzPts val="2800"/>
                <a:buFont typeface="Microsoft JhengHei"/>
                <a:buNone/>
              </a:pPr>
              <a:r>
                <a:rPr lang="zh-TW" sz="2800" b="1">
                  <a:solidFill>
                    <a:srgbClr val="C00000"/>
                  </a:solidFill>
                  <a:latin typeface="Microsoft JhengHei"/>
                  <a:ea typeface="Microsoft JhengHei"/>
                  <a:cs typeface="Microsoft JhengHei"/>
                  <a:sym typeface="Microsoft JhengHei"/>
                </a:rPr>
                <a:t>熟悉志願選填作業</a:t>
              </a:r>
              <a:endParaRPr/>
            </a:p>
          </p:txBody>
        </p:sp>
        <p:sp>
          <p:nvSpPr>
            <p:cNvPr id="2274" name="Google Shape;2274;p101"/>
            <p:cNvSpPr/>
            <p:nvPr/>
          </p:nvSpPr>
          <p:spPr>
            <a:xfrm>
              <a:off x="0" y="2086719"/>
              <a:ext cx="6096000" cy="933660"/>
            </a:xfrm>
            <a:prstGeom prst="roundRect">
              <a:avLst>
                <a:gd name="adj" fmla="val 16667"/>
              </a:avLst>
            </a:prstGeom>
            <a:gradFill>
              <a:gsLst>
                <a:gs pos="0">
                  <a:srgbClr val="DCFF8A"/>
                </a:gs>
                <a:gs pos="35000">
                  <a:srgbClr val="E3FFAE"/>
                </a:gs>
                <a:gs pos="100000">
                  <a:srgbClr val="F5FFD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01"/>
            <p:cNvSpPr txBox="1"/>
            <p:nvPr/>
          </p:nvSpPr>
          <p:spPr>
            <a:xfrm>
              <a:off x="45578" y="2132297"/>
              <a:ext cx="6004844" cy="842504"/>
            </a:xfrm>
            <a:prstGeom prst="rect">
              <a:avLst/>
            </a:prstGeom>
            <a:noFill/>
            <a:ln>
              <a:noFill/>
            </a:ln>
          </p:spPr>
          <p:txBody>
            <a:bodyPr spcFirstLastPara="1" wrap="square" lIns="106675" tIns="106675" rIns="106675" bIns="106675" anchor="ctr" anchorCtr="0">
              <a:noAutofit/>
            </a:bodyPr>
            <a:lstStyle/>
            <a:p>
              <a:pPr marL="0" marR="0" lvl="0" indent="0" algn="ctr" rtl="0">
                <a:lnSpc>
                  <a:spcPct val="100000"/>
                </a:lnSpc>
                <a:spcBef>
                  <a:spcPts val="0"/>
                </a:spcBef>
                <a:spcAft>
                  <a:spcPts val="0"/>
                </a:spcAft>
                <a:buClr>
                  <a:srgbClr val="C00000"/>
                </a:buClr>
                <a:buSzPts val="2800"/>
                <a:buFont typeface="Microsoft JhengHei"/>
                <a:buNone/>
              </a:pPr>
              <a:r>
                <a:rPr lang="zh-TW" sz="2800" b="1">
                  <a:solidFill>
                    <a:srgbClr val="C00000"/>
                  </a:solidFill>
                  <a:latin typeface="Microsoft JhengHei"/>
                  <a:ea typeface="Microsoft JhengHei"/>
                  <a:cs typeface="Microsoft JhengHei"/>
                  <a:sym typeface="Microsoft JhengHei"/>
                </a:rPr>
                <a:t>落實適性輔導工作</a:t>
              </a:r>
              <a:endParaRPr/>
            </a:p>
          </p:txBody>
        </p:sp>
        <p:sp>
          <p:nvSpPr>
            <p:cNvPr id="2276" name="Google Shape;2276;p101"/>
            <p:cNvSpPr/>
            <p:nvPr/>
          </p:nvSpPr>
          <p:spPr>
            <a:xfrm>
              <a:off x="0" y="3129819"/>
              <a:ext cx="6096000" cy="933660"/>
            </a:xfrm>
            <a:prstGeom prst="roundRect">
              <a:avLst>
                <a:gd name="adj" fmla="val 16667"/>
              </a:avLst>
            </a:prstGeom>
            <a:gradFill>
              <a:gsLst>
                <a:gs pos="0">
                  <a:srgbClr val="FFBB82"/>
                </a:gs>
                <a:gs pos="35000">
                  <a:srgbClr val="FFCFA8"/>
                </a:gs>
                <a:gs pos="100000">
                  <a:srgbClr val="FFEBD9"/>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01"/>
            <p:cNvSpPr txBox="1"/>
            <p:nvPr/>
          </p:nvSpPr>
          <p:spPr>
            <a:xfrm>
              <a:off x="45578" y="3175397"/>
              <a:ext cx="6004844" cy="842504"/>
            </a:xfrm>
            <a:prstGeom prst="rect">
              <a:avLst/>
            </a:prstGeom>
            <a:noFill/>
            <a:ln>
              <a:noFill/>
            </a:ln>
          </p:spPr>
          <p:txBody>
            <a:bodyPr spcFirstLastPara="1" wrap="square" lIns="106675" tIns="106675" rIns="106675" bIns="106675" anchor="ctr" anchorCtr="0">
              <a:noAutofit/>
            </a:bodyPr>
            <a:lstStyle/>
            <a:p>
              <a:pPr marL="0" marR="0" lvl="0" indent="0" algn="ctr" rtl="0">
                <a:lnSpc>
                  <a:spcPct val="100000"/>
                </a:lnSpc>
                <a:spcBef>
                  <a:spcPts val="0"/>
                </a:spcBef>
                <a:spcAft>
                  <a:spcPts val="0"/>
                </a:spcAft>
                <a:buClr>
                  <a:srgbClr val="C00000"/>
                </a:buClr>
                <a:buSzPts val="2800"/>
                <a:buFont typeface="Microsoft JhengHei"/>
                <a:buNone/>
              </a:pPr>
              <a:r>
                <a:rPr lang="zh-TW" sz="2800" b="1">
                  <a:solidFill>
                    <a:srgbClr val="C00000"/>
                  </a:solidFill>
                  <a:latin typeface="Microsoft JhengHei"/>
                  <a:ea typeface="Microsoft JhengHei"/>
                  <a:cs typeface="Microsoft JhengHei"/>
                  <a:sym typeface="Microsoft JhengHei"/>
                </a:rPr>
                <a:t>達到適性揚才目標</a:t>
              </a:r>
              <a:endParaRPr/>
            </a:p>
          </p:txBody>
        </p: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Shape 2282"/>
        <p:cNvGrpSpPr/>
        <p:nvPr/>
      </p:nvGrpSpPr>
      <p:grpSpPr>
        <a:xfrm>
          <a:off x="0" y="0"/>
          <a:ext cx="0" cy="0"/>
          <a:chOff x="0" y="0"/>
          <a:chExt cx="0" cy="0"/>
        </a:xfrm>
      </p:grpSpPr>
      <p:sp>
        <p:nvSpPr>
          <p:cNvPr id="2283" name="Google Shape;2283;p102"/>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284" name="Google Shape;2284;p102"/>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2200"/>
              <a:buFont typeface="Microsoft JhengHei"/>
              <a:buNone/>
            </a:pPr>
            <a:r>
              <a:rPr lang="zh-TW" b="1">
                <a:solidFill>
                  <a:srgbClr val="FF0000"/>
                </a:solidFill>
                <a:latin typeface="Microsoft JhengHei"/>
                <a:ea typeface="Microsoft JhengHei"/>
                <a:cs typeface="Microsoft JhengHei"/>
                <a:sym typeface="Microsoft JhengHei"/>
              </a:rPr>
              <a:t>屏東區志願選填統計與輔導策略</a:t>
            </a:r>
            <a:endParaRPr b="1">
              <a:solidFill>
                <a:srgbClr val="FF0000"/>
              </a:solidFill>
            </a:endParaRPr>
          </a:p>
        </p:txBody>
      </p:sp>
      <p:grpSp>
        <p:nvGrpSpPr>
          <p:cNvPr id="2285" name="Google Shape;2285;p102"/>
          <p:cNvGrpSpPr/>
          <p:nvPr/>
        </p:nvGrpSpPr>
        <p:grpSpPr>
          <a:xfrm>
            <a:off x="500034" y="1485267"/>
            <a:ext cx="8003231" cy="4645173"/>
            <a:chOff x="0" y="483"/>
            <a:chExt cx="8003231" cy="4645173"/>
          </a:xfrm>
        </p:grpSpPr>
        <p:sp>
          <p:nvSpPr>
            <p:cNvPr id="2286" name="Google Shape;2286;p102"/>
            <p:cNvSpPr/>
            <p:nvPr/>
          </p:nvSpPr>
          <p:spPr>
            <a:xfrm rot="5400000">
              <a:off x="4836021" y="-1829176"/>
              <a:ext cx="1212352" cy="5122068"/>
            </a:xfrm>
            <a:prstGeom prst="round2SameRect">
              <a:avLst>
                <a:gd name="adj1" fmla="val 16667"/>
                <a:gd name="adj2" fmla="val 0"/>
              </a:avLst>
            </a:prstGeom>
            <a:solidFill>
              <a:srgbClr val="CDE1E8">
                <a:alpha val="89803"/>
              </a:srgbClr>
            </a:solidFill>
            <a:ln w="25400" cap="flat" cmpd="sng">
              <a:solidFill>
                <a:srgbClr val="CDE1E8">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02"/>
            <p:cNvSpPr txBox="1"/>
            <p:nvPr/>
          </p:nvSpPr>
          <p:spPr>
            <a:xfrm>
              <a:off x="2881163" y="184864"/>
              <a:ext cx="5062886" cy="1093988"/>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rgbClr val="660066"/>
                </a:buClr>
                <a:buSzPts val="2400"/>
                <a:buFont typeface="Microsoft JhengHei"/>
                <a:buChar char="•"/>
              </a:pPr>
              <a:r>
                <a:rPr lang="zh-TW" sz="2400" b="1" i="0" u="none" strike="noStrike" cap="none">
                  <a:solidFill>
                    <a:srgbClr val="660066"/>
                  </a:solidFill>
                  <a:latin typeface="Microsoft JhengHei"/>
                  <a:ea typeface="Microsoft JhengHei"/>
                  <a:cs typeface="Microsoft JhengHei"/>
                  <a:sym typeface="Microsoft JhengHei"/>
                </a:rPr>
                <a:t>檢視現階段比序積分及熟悉志願序變化對計分的影響</a:t>
              </a:r>
              <a:endParaRPr/>
            </a:p>
          </p:txBody>
        </p:sp>
        <p:sp>
          <p:nvSpPr>
            <p:cNvPr id="2288" name="Google Shape;2288;p102"/>
            <p:cNvSpPr/>
            <p:nvPr/>
          </p:nvSpPr>
          <p:spPr>
            <a:xfrm>
              <a:off x="0" y="483"/>
              <a:ext cx="2881163" cy="1462748"/>
            </a:xfrm>
            <a:prstGeom prst="roundRect">
              <a:avLst>
                <a:gd name="adj" fmla="val 16667"/>
              </a:avLst>
            </a:prstGeom>
            <a:solidFill>
              <a:srgbClr val="49ACC5"/>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02"/>
            <p:cNvSpPr txBox="1"/>
            <p:nvPr/>
          </p:nvSpPr>
          <p:spPr>
            <a:xfrm>
              <a:off x="71405" y="71888"/>
              <a:ext cx="2738353" cy="1319938"/>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None/>
              </a:pPr>
              <a:r>
                <a:rPr lang="zh-TW" sz="3200" b="1" u="none">
                  <a:solidFill>
                    <a:srgbClr val="FFFFFF"/>
                  </a:solidFill>
                  <a:latin typeface="Microsoft JhengHei"/>
                  <a:ea typeface="Microsoft JhengHei"/>
                  <a:cs typeface="Microsoft JhengHei"/>
                  <a:sym typeface="Microsoft JhengHei"/>
                </a:rPr>
                <a:t>對學生而言</a:t>
              </a:r>
              <a:endParaRPr/>
            </a:p>
          </p:txBody>
        </p:sp>
        <p:sp>
          <p:nvSpPr>
            <p:cNvPr id="2290" name="Google Shape;2290;p102"/>
            <p:cNvSpPr/>
            <p:nvPr/>
          </p:nvSpPr>
          <p:spPr>
            <a:xfrm rot="5400000">
              <a:off x="4836021" y="-264309"/>
              <a:ext cx="1212352" cy="5122068"/>
            </a:xfrm>
            <a:prstGeom prst="round2SameRect">
              <a:avLst>
                <a:gd name="adj1" fmla="val 16667"/>
                <a:gd name="adj2" fmla="val 0"/>
              </a:avLst>
            </a:prstGeom>
            <a:solidFill>
              <a:srgbClr val="D2F2CB">
                <a:alpha val="89803"/>
              </a:srgbClr>
            </a:solidFill>
            <a:ln w="25400" cap="flat" cmpd="sng">
              <a:solidFill>
                <a:srgbClr val="D2F2C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02"/>
            <p:cNvSpPr txBox="1"/>
            <p:nvPr/>
          </p:nvSpPr>
          <p:spPr>
            <a:xfrm>
              <a:off x="2881163" y="1749731"/>
              <a:ext cx="5062886" cy="1093988"/>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rgbClr val="660066"/>
                </a:buClr>
                <a:buSzPts val="2400"/>
                <a:buFont typeface="Microsoft JhengHei"/>
                <a:buChar char="•"/>
              </a:pPr>
              <a:r>
                <a:rPr lang="zh-TW" sz="2400" b="1" i="0" u="none" strike="noStrike" cap="none">
                  <a:solidFill>
                    <a:srgbClr val="660066"/>
                  </a:solidFill>
                  <a:latin typeface="Microsoft JhengHei"/>
                  <a:ea typeface="Microsoft JhengHei"/>
                  <a:cs typeface="Microsoft JhengHei"/>
                  <a:sym typeface="Microsoft JhengHei"/>
                </a:rPr>
                <a:t>提前分段上傳與檢核學生基本資料及比序資料與積分</a:t>
              </a:r>
              <a:endParaRPr/>
            </a:p>
          </p:txBody>
        </p:sp>
        <p:sp>
          <p:nvSpPr>
            <p:cNvPr id="2292" name="Google Shape;2292;p102"/>
            <p:cNvSpPr/>
            <p:nvPr/>
          </p:nvSpPr>
          <p:spPr>
            <a:xfrm>
              <a:off x="0" y="1539004"/>
              <a:ext cx="2881163" cy="1515440"/>
            </a:xfrm>
            <a:prstGeom prst="roundRect">
              <a:avLst>
                <a:gd name="adj" fmla="val 16667"/>
              </a:avLst>
            </a:prstGeom>
            <a:solidFill>
              <a:srgbClr val="5FDF45"/>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02"/>
            <p:cNvSpPr txBox="1"/>
            <p:nvPr/>
          </p:nvSpPr>
          <p:spPr>
            <a:xfrm>
              <a:off x="73978" y="1612982"/>
              <a:ext cx="2733207" cy="1367484"/>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None/>
              </a:pPr>
              <a:r>
                <a:rPr lang="zh-TW" sz="3200" b="1" u="none">
                  <a:solidFill>
                    <a:srgbClr val="FFFFFF"/>
                  </a:solidFill>
                  <a:latin typeface="Microsoft JhengHei"/>
                  <a:ea typeface="Microsoft JhengHei"/>
                  <a:cs typeface="Microsoft JhengHei"/>
                  <a:sym typeface="Microsoft JhengHei"/>
                </a:rPr>
                <a:t>對教務處而言</a:t>
              </a:r>
              <a:endParaRPr/>
            </a:p>
          </p:txBody>
        </p:sp>
        <p:sp>
          <p:nvSpPr>
            <p:cNvPr id="2294" name="Google Shape;2294;p102"/>
            <p:cNvSpPr/>
            <p:nvPr/>
          </p:nvSpPr>
          <p:spPr>
            <a:xfrm rot="5400000">
              <a:off x="4836021" y="1326902"/>
              <a:ext cx="1212352" cy="5122068"/>
            </a:xfrm>
            <a:prstGeom prst="round2SameRect">
              <a:avLst>
                <a:gd name="adj1" fmla="val 16667"/>
                <a:gd name="adj2" fmla="val 0"/>
              </a:avLst>
            </a:prstGeom>
            <a:solidFill>
              <a:srgbClr val="FBDACB">
                <a:alpha val="89803"/>
              </a:srgbClr>
            </a:solidFill>
            <a:ln w="25400" cap="flat" cmpd="sng">
              <a:solidFill>
                <a:srgbClr val="FBDAC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02"/>
            <p:cNvSpPr txBox="1"/>
            <p:nvPr/>
          </p:nvSpPr>
          <p:spPr>
            <a:xfrm>
              <a:off x="2881163" y="3340942"/>
              <a:ext cx="5062886" cy="1093988"/>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rgbClr val="660066"/>
                </a:buClr>
                <a:buSzPts val="2400"/>
                <a:buFont typeface="Microsoft JhengHei"/>
                <a:buChar char="•"/>
              </a:pPr>
              <a:r>
                <a:rPr lang="zh-TW" sz="2400" b="1" i="0" u="none" strike="noStrike" cap="none">
                  <a:solidFill>
                    <a:srgbClr val="660066"/>
                  </a:solidFill>
                  <a:latin typeface="Microsoft JhengHei"/>
                  <a:ea typeface="Microsoft JhengHei"/>
                  <a:cs typeface="Microsoft JhengHei"/>
                  <a:sym typeface="Microsoft JhengHei"/>
                </a:rPr>
                <a:t>搭配輸出資訊逐次協助學生志願序選填，進行覺察、探索、評估、統整與決定之輔導</a:t>
              </a:r>
              <a:endParaRPr/>
            </a:p>
          </p:txBody>
        </p:sp>
        <p:sp>
          <p:nvSpPr>
            <p:cNvPr id="2296" name="Google Shape;2296;p102"/>
            <p:cNvSpPr/>
            <p:nvPr/>
          </p:nvSpPr>
          <p:spPr>
            <a:xfrm>
              <a:off x="0" y="3130216"/>
              <a:ext cx="2881163" cy="1515440"/>
            </a:xfrm>
            <a:prstGeom prst="roundRect">
              <a:avLst>
                <a:gd name="adj" fmla="val 16667"/>
              </a:avLst>
            </a:prstGeom>
            <a:solidFill>
              <a:srgbClr val="F69444"/>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02"/>
            <p:cNvSpPr txBox="1"/>
            <p:nvPr/>
          </p:nvSpPr>
          <p:spPr>
            <a:xfrm>
              <a:off x="73978" y="3204194"/>
              <a:ext cx="2733207" cy="1367484"/>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None/>
              </a:pPr>
              <a:r>
                <a:rPr lang="zh-TW" sz="3200" b="1" u="none">
                  <a:solidFill>
                    <a:srgbClr val="FFFFFF"/>
                  </a:solidFill>
                  <a:latin typeface="Microsoft JhengHei"/>
                  <a:ea typeface="Microsoft JhengHei"/>
                  <a:cs typeface="Microsoft JhengHei"/>
                  <a:sym typeface="Microsoft JhengHei"/>
                </a:rPr>
                <a:t>對輔導室及教師而言</a:t>
              </a:r>
              <a:endParaRPr/>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Shape 2302"/>
        <p:cNvGrpSpPr/>
        <p:nvPr/>
      </p:nvGrpSpPr>
      <p:grpSpPr>
        <a:xfrm>
          <a:off x="0" y="0"/>
          <a:ext cx="0" cy="0"/>
          <a:chOff x="0" y="0"/>
          <a:chExt cx="0" cy="0"/>
        </a:xfrm>
      </p:grpSpPr>
      <p:sp>
        <p:nvSpPr>
          <p:cNvPr id="2303" name="Google Shape;2303;p103"/>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graphicFrame>
        <p:nvGraphicFramePr>
          <p:cNvPr id="2304" name="Google Shape;2304;p103"/>
          <p:cNvGraphicFramePr/>
          <p:nvPr/>
        </p:nvGraphicFramePr>
        <p:xfrm>
          <a:off x="251519" y="1628800"/>
          <a:ext cx="3000000" cy="3000000"/>
        </p:xfrm>
        <a:graphic>
          <a:graphicData uri="http://schemas.openxmlformats.org/drawingml/2006/table">
            <a:tbl>
              <a:tblPr>
                <a:noFill/>
                <a:tableStyleId>{F472809C-F223-4A61-BB9F-905DC00E6DBD}</a:tableStyleId>
              </a:tblPr>
              <a:tblGrid>
                <a:gridCol w="3888425">
                  <a:extLst>
                    <a:ext uri="{9D8B030D-6E8A-4147-A177-3AD203B41FA5}">
                      <a16:colId xmlns:a16="http://schemas.microsoft.com/office/drawing/2014/main" val="20000"/>
                    </a:ext>
                  </a:extLst>
                </a:gridCol>
                <a:gridCol w="4824525">
                  <a:extLst>
                    <a:ext uri="{9D8B030D-6E8A-4147-A177-3AD203B41FA5}">
                      <a16:colId xmlns:a16="http://schemas.microsoft.com/office/drawing/2014/main" val="20001"/>
                    </a:ext>
                  </a:extLst>
                </a:gridCol>
              </a:tblGrid>
              <a:tr h="493700">
                <a:tc>
                  <a:txBody>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次數</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時間</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888650">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國中學生</a:t>
                      </a:r>
                      <a:endParaRPr sz="24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第一次模擬志願選填</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114年12月22日上午8時</a:t>
                      </a:r>
                      <a:endParaRPr sz="24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至114年1月9日下午4時</a:t>
                      </a:r>
                      <a:endParaRPr sz="2400" b="1">
                        <a:solidFill>
                          <a:schemeClr val="dk1"/>
                        </a:solidFill>
                        <a:latin typeface="Microsoft JhengHei"/>
                        <a:ea typeface="Microsoft JhengHei"/>
                        <a:cs typeface="Microsoft JhengHei"/>
                        <a:sym typeface="Microsoft JhengHe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1"/>
                  </a:ext>
                </a:extLst>
              </a:tr>
              <a:tr h="888650">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國中學生</a:t>
                      </a:r>
                      <a:endParaRPr sz="24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第二次模擬志願選填</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115年3月23日上午8時</a:t>
                      </a:r>
                      <a:endParaRPr sz="24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至4月10日中午12時</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2"/>
                  </a:ext>
                </a:extLst>
              </a:tr>
            </a:tbl>
          </a:graphicData>
        </a:graphic>
      </p:graphicFrame>
      <p:sp>
        <p:nvSpPr>
          <p:cNvPr id="2305" name="Google Shape;2305;p103"/>
          <p:cNvSpPr/>
          <p:nvPr/>
        </p:nvSpPr>
        <p:spPr>
          <a:xfrm>
            <a:off x="2669011" y="764704"/>
            <a:ext cx="387798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006600"/>
                </a:solidFill>
                <a:latin typeface="Microsoft JhengHei"/>
                <a:ea typeface="Microsoft JhengHei"/>
                <a:cs typeface="Microsoft JhengHei"/>
                <a:sym typeface="Microsoft JhengHei"/>
              </a:rPr>
              <a:t>屏東區適性輔導時程</a:t>
            </a:r>
            <a:endParaRPr/>
          </a:p>
        </p:txBody>
      </p:sp>
      <p:sp>
        <p:nvSpPr>
          <p:cNvPr id="2306" name="Google Shape;2306;p103"/>
          <p:cNvSpPr/>
          <p:nvPr/>
        </p:nvSpPr>
        <p:spPr>
          <a:xfrm>
            <a:off x="-5862" y="4941168"/>
            <a:ext cx="9144000" cy="707886"/>
          </a:xfrm>
          <a:prstGeom prst="rect">
            <a:avLst/>
          </a:prstGeom>
          <a:solidFill>
            <a:srgbClr val="B6DDE7"/>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屏東區免試入學正式志願選填:</a:t>
            </a:r>
            <a:endParaRPr/>
          </a:p>
          <a:p>
            <a:pPr marL="0" marR="0" lvl="0" indent="0" algn="ctr" rtl="0">
              <a:spcBef>
                <a:spcPts val="0"/>
              </a:spcBef>
              <a:spcAft>
                <a:spcPts val="0"/>
              </a:spcAft>
              <a:buNone/>
            </a:pPr>
            <a:r>
              <a:rPr lang="zh-TW" sz="2000" b="1">
                <a:solidFill>
                  <a:srgbClr val="333399"/>
                </a:solidFill>
                <a:latin typeface="Microsoft JhengHei"/>
                <a:ea typeface="Microsoft JhengHei"/>
                <a:cs typeface="Microsoft JhengHei"/>
                <a:sym typeface="Microsoft JhengHei"/>
              </a:rPr>
              <a:t>115年6月18日(星期四)至115年6月24日(星期三)中午12時止</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Shape 2311"/>
        <p:cNvGrpSpPr/>
        <p:nvPr/>
      </p:nvGrpSpPr>
      <p:grpSpPr>
        <a:xfrm>
          <a:off x="0" y="0"/>
          <a:ext cx="0" cy="0"/>
          <a:chOff x="0" y="0"/>
          <a:chExt cx="0" cy="0"/>
        </a:xfrm>
      </p:grpSpPr>
      <p:sp>
        <p:nvSpPr>
          <p:cNvPr id="2312" name="Google Shape;2312;p104"/>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313" name="Google Shape;2313;p104"/>
          <p:cNvSpPr txBox="1">
            <a:spLocks noGrp="1"/>
          </p:cNvSpPr>
          <p:nvPr>
            <p:ph type="title"/>
          </p:nvPr>
        </p:nvSpPr>
        <p:spPr>
          <a:xfrm>
            <a:off x="2568352" y="614837"/>
            <a:ext cx="4114800" cy="762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Microsoft JhengHei"/>
              <a:buNone/>
            </a:pPr>
            <a:r>
              <a:rPr lang="zh-TW" sz="3200" b="1">
                <a:solidFill>
                  <a:srgbClr val="FF0000"/>
                </a:solidFill>
                <a:latin typeface="Microsoft JhengHei"/>
                <a:ea typeface="Microsoft JhengHei"/>
                <a:cs typeface="Microsoft JhengHei"/>
                <a:sym typeface="Microsoft JhengHei"/>
              </a:rPr>
              <a:t>屏東區適性入學輔導</a:t>
            </a:r>
            <a:endParaRPr sz="3200" b="1">
              <a:solidFill>
                <a:srgbClr val="FF0000"/>
              </a:solidFill>
            </a:endParaRPr>
          </a:p>
        </p:txBody>
      </p:sp>
      <p:sp>
        <p:nvSpPr>
          <p:cNvPr id="2314" name="Google Shape;2314;p104"/>
          <p:cNvSpPr/>
          <p:nvPr/>
        </p:nvSpPr>
        <p:spPr>
          <a:xfrm>
            <a:off x="359024" y="141971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315" name="Google Shape;2315;p104"/>
          <p:cNvSpPr/>
          <p:nvPr/>
        </p:nvSpPr>
        <p:spPr>
          <a:xfrm>
            <a:off x="2843712" y="3609148"/>
            <a:ext cx="1728000" cy="576000"/>
          </a:xfrm>
          <a:prstGeom prst="rect">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多元發展項目</a:t>
            </a:r>
            <a:endParaRPr sz="2000" b="0" i="0" u="none" strike="noStrike" cap="none">
              <a:solidFill>
                <a:srgbClr val="FFFFFF"/>
              </a:solidFill>
              <a:latin typeface="Microsoft JhengHei"/>
              <a:ea typeface="Microsoft JhengHei"/>
              <a:cs typeface="Microsoft JhengHei"/>
              <a:sym typeface="Microsoft JhengHei"/>
            </a:endParaRPr>
          </a:p>
        </p:txBody>
      </p:sp>
      <p:grpSp>
        <p:nvGrpSpPr>
          <p:cNvPr id="2316" name="Google Shape;2316;p104"/>
          <p:cNvGrpSpPr/>
          <p:nvPr/>
        </p:nvGrpSpPr>
        <p:grpSpPr>
          <a:xfrm>
            <a:off x="3419968" y="1520852"/>
            <a:ext cx="3456000" cy="576000"/>
            <a:chOff x="2844000" y="1268760"/>
            <a:chExt cx="3456000" cy="576000"/>
          </a:xfrm>
        </p:grpSpPr>
        <p:sp>
          <p:nvSpPr>
            <p:cNvPr id="2317" name="Google Shape;2317;p104"/>
            <p:cNvSpPr/>
            <p:nvPr/>
          </p:nvSpPr>
          <p:spPr>
            <a:xfrm>
              <a:off x="2844000" y="1268760"/>
              <a:ext cx="1728000" cy="576000"/>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生涯評估結果</a:t>
              </a:r>
              <a:endParaRPr/>
            </a:p>
          </p:txBody>
        </p:sp>
        <p:sp>
          <p:nvSpPr>
            <p:cNvPr id="2318" name="Google Shape;2318;p104"/>
            <p:cNvSpPr/>
            <p:nvPr/>
          </p:nvSpPr>
          <p:spPr>
            <a:xfrm>
              <a:off x="4572000" y="1268760"/>
              <a:ext cx="1728000" cy="576000"/>
            </a:xfrm>
            <a:prstGeom prst="rect">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適性輔導諮商</a:t>
              </a:r>
              <a:endParaRPr sz="2000" b="0" i="0" u="none" strike="noStrike" cap="none">
                <a:solidFill>
                  <a:srgbClr val="FFFFFF"/>
                </a:solidFill>
                <a:latin typeface="Microsoft JhengHei"/>
                <a:ea typeface="Microsoft JhengHei"/>
                <a:cs typeface="Microsoft JhengHei"/>
                <a:sym typeface="Microsoft JhengHei"/>
              </a:endParaRPr>
            </a:p>
          </p:txBody>
        </p:sp>
      </p:grpSp>
      <p:sp>
        <p:nvSpPr>
          <p:cNvPr id="2319" name="Google Shape;2319;p104"/>
          <p:cNvSpPr/>
          <p:nvPr/>
        </p:nvSpPr>
        <p:spPr>
          <a:xfrm>
            <a:off x="5724224" y="3609084"/>
            <a:ext cx="1728000" cy="576000"/>
          </a:xfrm>
          <a:prstGeom prst="rect">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國中教育會考</a:t>
            </a:r>
            <a:endParaRPr sz="2000" b="0" i="0" u="none" strike="noStrike" cap="none">
              <a:solidFill>
                <a:srgbClr val="FFFFFF"/>
              </a:solidFill>
              <a:latin typeface="Microsoft JhengHei"/>
              <a:ea typeface="Microsoft JhengHei"/>
              <a:cs typeface="Microsoft JhengHei"/>
              <a:sym typeface="Microsoft JhengHei"/>
            </a:endParaRPr>
          </a:p>
        </p:txBody>
      </p:sp>
      <p:sp>
        <p:nvSpPr>
          <p:cNvPr id="2320" name="Google Shape;2320;p104"/>
          <p:cNvSpPr/>
          <p:nvPr/>
        </p:nvSpPr>
        <p:spPr>
          <a:xfrm>
            <a:off x="4355880" y="5769324"/>
            <a:ext cx="1656184" cy="648072"/>
          </a:xfrm>
          <a:prstGeom prst="rect">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適性入學</a:t>
            </a:r>
            <a:endParaRPr sz="2000" b="0" i="0" u="none" strike="noStrike" cap="none">
              <a:solidFill>
                <a:srgbClr val="FFFFFF"/>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志願選填</a:t>
            </a:r>
            <a:endParaRPr sz="2000" b="0" i="0" u="none" strike="noStrike" cap="none">
              <a:solidFill>
                <a:srgbClr val="FFFFFF"/>
              </a:solidFill>
              <a:latin typeface="Microsoft JhengHei"/>
              <a:ea typeface="Microsoft JhengHei"/>
              <a:cs typeface="Microsoft JhengHei"/>
              <a:sym typeface="Microsoft JhengHei"/>
            </a:endParaRPr>
          </a:p>
        </p:txBody>
      </p:sp>
      <p:sp>
        <p:nvSpPr>
          <p:cNvPr id="2321" name="Google Shape;2321;p104"/>
          <p:cNvSpPr/>
          <p:nvPr/>
        </p:nvSpPr>
        <p:spPr>
          <a:xfrm>
            <a:off x="4283872" y="2600972"/>
            <a:ext cx="1728000" cy="576000"/>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適性志願序</a:t>
            </a:r>
            <a:endParaRPr sz="2000" b="0" i="0" u="none" strike="noStrike" cap="none">
              <a:solidFill>
                <a:srgbClr val="FFFFFF"/>
              </a:solidFill>
              <a:latin typeface="Microsoft JhengHei"/>
              <a:ea typeface="Microsoft JhengHei"/>
              <a:cs typeface="Microsoft JhengHei"/>
              <a:sym typeface="Microsoft JhengHei"/>
            </a:endParaRPr>
          </a:p>
        </p:txBody>
      </p:sp>
      <p:sp>
        <p:nvSpPr>
          <p:cNvPr id="2322" name="Google Shape;2322;p104"/>
          <p:cNvSpPr/>
          <p:nvPr/>
        </p:nvSpPr>
        <p:spPr>
          <a:xfrm>
            <a:off x="5724224" y="4689268"/>
            <a:ext cx="1728000" cy="576000"/>
          </a:xfrm>
          <a:prstGeom prst="rect">
            <a:avLst/>
          </a:prstGeom>
          <a:gradFill>
            <a:gsLst>
              <a:gs pos="0">
                <a:srgbClr val="C86C1F"/>
              </a:gs>
              <a:gs pos="80000">
                <a:srgbClr val="FF8E29"/>
              </a:gs>
              <a:gs pos="100000">
                <a:srgbClr val="FF8D2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考量順序因素</a:t>
            </a:r>
            <a:endParaRPr sz="2000" b="0" i="0" u="none" strike="noStrike" cap="none">
              <a:solidFill>
                <a:srgbClr val="FFFFFF"/>
              </a:solidFill>
              <a:latin typeface="Microsoft JhengHei"/>
              <a:ea typeface="Microsoft JhengHei"/>
              <a:cs typeface="Microsoft JhengHei"/>
              <a:sym typeface="Microsoft JhengHei"/>
            </a:endParaRPr>
          </a:p>
        </p:txBody>
      </p:sp>
      <p:sp>
        <p:nvSpPr>
          <p:cNvPr id="2323" name="Google Shape;2323;p104"/>
          <p:cNvSpPr/>
          <p:nvPr/>
        </p:nvSpPr>
        <p:spPr>
          <a:xfrm>
            <a:off x="2843712" y="4689268"/>
            <a:ext cx="1728000" cy="576000"/>
          </a:xfrm>
          <a:prstGeom prst="rect">
            <a:avLst/>
          </a:prstGeom>
          <a:gradFill>
            <a:gsLst>
              <a:gs pos="0">
                <a:srgbClr val="C86C1F"/>
              </a:gs>
              <a:gs pos="80000">
                <a:srgbClr val="FF8E29"/>
              </a:gs>
              <a:gs pos="100000">
                <a:srgbClr val="FF8D2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模擬選填結果</a:t>
            </a:r>
            <a:endParaRPr sz="2000" b="0" i="0" u="none" strike="noStrike" cap="none">
              <a:solidFill>
                <a:srgbClr val="FFFFFF"/>
              </a:solidFill>
              <a:latin typeface="Microsoft JhengHei"/>
              <a:ea typeface="Microsoft JhengHei"/>
              <a:cs typeface="Microsoft JhengHei"/>
              <a:sym typeface="Microsoft JhengHei"/>
            </a:endParaRPr>
          </a:p>
        </p:txBody>
      </p:sp>
      <p:sp>
        <p:nvSpPr>
          <p:cNvPr id="2324" name="Google Shape;2324;p104"/>
          <p:cNvSpPr/>
          <p:nvPr/>
        </p:nvSpPr>
        <p:spPr>
          <a:xfrm>
            <a:off x="5003952" y="2168924"/>
            <a:ext cx="288032" cy="360040"/>
          </a:xfrm>
          <a:prstGeom prst="downArrow">
            <a:avLst>
              <a:gd name="adj1" fmla="val 50000"/>
              <a:gd name="adj2" fmla="val 50000"/>
            </a:avLst>
          </a:prstGeom>
          <a:solidFill>
            <a:srgbClr val="FF9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5" name="Google Shape;2325;p104"/>
          <p:cNvSpPr/>
          <p:nvPr/>
        </p:nvSpPr>
        <p:spPr>
          <a:xfrm>
            <a:off x="5003952" y="3249044"/>
            <a:ext cx="288032" cy="2484000"/>
          </a:xfrm>
          <a:prstGeom prst="downArrow">
            <a:avLst>
              <a:gd name="adj1" fmla="val 50000"/>
              <a:gd name="adj2" fmla="val 50000"/>
            </a:avLst>
          </a:prstGeom>
          <a:solidFill>
            <a:srgbClr val="FF9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6" name="Google Shape;2326;p104"/>
          <p:cNvSpPr/>
          <p:nvPr/>
        </p:nvSpPr>
        <p:spPr>
          <a:xfrm rot="5400000">
            <a:off x="5327988" y="3717096"/>
            <a:ext cx="288032" cy="360040"/>
          </a:xfrm>
          <a:prstGeom prst="downArrow">
            <a:avLst>
              <a:gd name="adj1" fmla="val 50000"/>
              <a:gd name="adj2" fmla="val 50000"/>
            </a:avLst>
          </a:prstGeom>
          <a:solidFill>
            <a:srgbClr val="9537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7" name="Google Shape;2327;p104"/>
          <p:cNvSpPr/>
          <p:nvPr/>
        </p:nvSpPr>
        <p:spPr>
          <a:xfrm rot="5400000">
            <a:off x="5327988" y="4797216"/>
            <a:ext cx="288032" cy="360040"/>
          </a:xfrm>
          <a:prstGeom prst="downArrow">
            <a:avLst>
              <a:gd name="adj1" fmla="val 50000"/>
              <a:gd name="adj2" fmla="val 50000"/>
            </a:avLst>
          </a:prstGeom>
          <a:solidFill>
            <a:srgbClr val="9537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8" name="Google Shape;2328;p104"/>
          <p:cNvSpPr/>
          <p:nvPr/>
        </p:nvSpPr>
        <p:spPr>
          <a:xfrm rot="-5400000">
            <a:off x="4679916" y="3717096"/>
            <a:ext cx="288032" cy="360040"/>
          </a:xfrm>
          <a:prstGeom prst="downArrow">
            <a:avLst>
              <a:gd name="adj1" fmla="val 50000"/>
              <a:gd name="adj2" fmla="val 50000"/>
            </a:avLst>
          </a:prstGeom>
          <a:solidFill>
            <a:srgbClr val="993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9" name="Google Shape;2329;p104"/>
          <p:cNvSpPr/>
          <p:nvPr/>
        </p:nvSpPr>
        <p:spPr>
          <a:xfrm rot="-5400000">
            <a:off x="4679916" y="4797216"/>
            <a:ext cx="288032" cy="360040"/>
          </a:xfrm>
          <a:prstGeom prst="downArrow">
            <a:avLst>
              <a:gd name="adj1" fmla="val 50000"/>
              <a:gd name="adj2" fmla="val 50000"/>
            </a:avLst>
          </a:prstGeom>
          <a:solidFill>
            <a:srgbClr val="993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2330" name="Google Shape;2330;p104"/>
          <p:cNvCxnSpPr/>
          <p:nvPr/>
        </p:nvCxnSpPr>
        <p:spPr>
          <a:xfrm>
            <a:off x="1475560" y="3393060"/>
            <a:ext cx="6408712" cy="0"/>
          </a:xfrm>
          <a:prstGeom prst="straightConnector1">
            <a:avLst/>
          </a:prstGeom>
          <a:noFill/>
          <a:ln w="28575" cap="flat" cmpd="sng">
            <a:solidFill>
              <a:srgbClr val="4A7DBA"/>
            </a:solidFill>
            <a:prstDash val="dash"/>
            <a:round/>
            <a:headEnd type="none" w="sm" len="sm"/>
            <a:tailEnd type="none" w="sm" len="sm"/>
          </a:ln>
        </p:spPr>
      </p:cxnSp>
      <p:cxnSp>
        <p:nvCxnSpPr>
          <p:cNvPr id="2331" name="Google Shape;2331;p104"/>
          <p:cNvCxnSpPr/>
          <p:nvPr/>
        </p:nvCxnSpPr>
        <p:spPr>
          <a:xfrm>
            <a:off x="1475560" y="5481292"/>
            <a:ext cx="6408712" cy="0"/>
          </a:xfrm>
          <a:prstGeom prst="straightConnector1">
            <a:avLst/>
          </a:prstGeom>
          <a:noFill/>
          <a:ln w="28575" cap="flat" cmpd="sng">
            <a:solidFill>
              <a:srgbClr val="4A7DBA"/>
            </a:solidFill>
            <a:prstDash val="dash"/>
            <a:round/>
            <a:headEnd type="none" w="sm" len="sm"/>
            <a:tailEnd type="none" w="sm" len="sm"/>
          </a:ln>
        </p:spPr>
      </p:cxnSp>
      <p:sp>
        <p:nvSpPr>
          <p:cNvPr id="2332" name="Google Shape;2332;p104"/>
          <p:cNvSpPr txBox="1"/>
          <p:nvPr/>
        </p:nvSpPr>
        <p:spPr>
          <a:xfrm>
            <a:off x="1374952" y="2384948"/>
            <a:ext cx="110799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a:solidFill>
                  <a:srgbClr val="660066"/>
                </a:solidFill>
                <a:latin typeface="Microsoft JhengHei"/>
                <a:ea typeface="Microsoft JhengHei"/>
                <a:cs typeface="Microsoft JhengHei"/>
                <a:sym typeface="Microsoft JhengHei"/>
              </a:rPr>
              <a:t>第一階段</a:t>
            </a:r>
            <a:endParaRPr sz="1800" b="1">
              <a:solidFill>
                <a:srgbClr val="660066"/>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rgbClr val="660066"/>
                </a:solidFill>
                <a:latin typeface="Microsoft JhengHei"/>
                <a:ea typeface="Microsoft JhengHei"/>
                <a:cs typeface="Microsoft JhengHei"/>
                <a:sym typeface="Microsoft JhengHei"/>
              </a:rPr>
              <a:t>模擬選填</a:t>
            </a:r>
            <a:endParaRPr/>
          </a:p>
        </p:txBody>
      </p:sp>
      <p:sp>
        <p:nvSpPr>
          <p:cNvPr id="2333" name="Google Shape;2333;p104"/>
          <p:cNvSpPr txBox="1"/>
          <p:nvPr/>
        </p:nvSpPr>
        <p:spPr>
          <a:xfrm>
            <a:off x="1374952" y="4114881"/>
            <a:ext cx="110799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a:solidFill>
                  <a:srgbClr val="660066"/>
                </a:solidFill>
                <a:latin typeface="Microsoft JhengHei"/>
                <a:ea typeface="Microsoft JhengHei"/>
                <a:cs typeface="Microsoft JhengHei"/>
                <a:sym typeface="Microsoft JhengHei"/>
              </a:rPr>
              <a:t>第二階段</a:t>
            </a:r>
            <a:endParaRPr sz="1800" b="1">
              <a:solidFill>
                <a:srgbClr val="660066"/>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rgbClr val="660066"/>
                </a:solidFill>
                <a:latin typeface="Microsoft JhengHei"/>
                <a:ea typeface="Microsoft JhengHei"/>
                <a:cs typeface="Microsoft JhengHei"/>
                <a:sym typeface="Microsoft JhengHei"/>
              </a:rPr>
              <a:t>模擬選填</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Shape 2338"/>
        <p:cNvGrpSpPr/>
        <p:nvPr/>
      </p:nvGrpSpPr>
      <p:grpSpPr>
        <a:xfrm>
          <a:off x="0" y="0"/>
          <a:ext cx="0" cy="0"/>
          <a:chOff x="0" y="0"/>
          <a:chExt cx="0" cy="0"/>
        </a:xfrm>
      </p:grpSpPr>
      <p:sp>
        <p:nvSpPr>
          <p:cNvPr id="2339" name="Google Shape;2339;p105"/>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340" name="Google Shape;2340;p105"/>
          <p:cNvSpPr/>
          <p:nvPr/>
        </p:nvSpPr>
        <p:spPr>
          <a:xfrm>
            <a:off x="359024" y="141971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341" name="Google Shape;2341;p105"/>
          <p:cNvSpPr txBox="1">
            <a:spLocks noGrp="1"/>
          </p:cNvSpPr>
          <p:nvPr>
            <p:ph type="title"/>
          </p:nvPr>
        </p:nvSpPr>
        <p:spPr>
          <a:xfrm>
            <a:off x="916095" y="1713148"/>
            <a:ext cx="7315200" cy="533400"/>
          </a:xfrm>
          <a:prstGeom prst="rect">
            <a:avLst/>
          </a:prstGeom>
          <a:noFill/>
          <a:ln>
            <a:noFill/>
          </a:ln>
          <a:effectLst>
            <a:outerShdw dist="35921" dir="2700000" algn="ctr" rotWithShape="0">
              <a:schemeClr val="dk1"/>
            </a:outerShdw>
          </a:effectLst>
        </p:spPr>
        <p:txBody>
          <a:bodyPr spcFirstLastPara="1" wrap="square" lIns="91425" tIns="45700" rIns="91425" bIns="45700" anchor="ctr" anchorCtr="0">
            <a:normAutofit fontScale="90000"/>
          </a:bodyPr>
          <a:lstStyle/>
          <a:p>
            <a:pPr marL="0" lvl="0" indent="0" algn="ctr" rtl="0">
              <a:spcBef>
                <a:spcPts val="0"/>
              </a:spcBef>
              <a:spcAft>
                <a:spcPts val="0"/>
              </a:spcAft>
              <a:buClr>
                <a:srgbClr val="FFFFFF"/>
              </a:buClr>
              <a:buSzPct val="100000"/>
              <a:buFont typeface="Microsoft JhengHei"/>
              <a:buNone/>
            </a:pPr>
            <a:r>
              <a:rPr lang="zh-TW" sz="3200" b="1" cap="none">
                <a:solidFill>
                  <a:srgbClr val="FFFFFF"/>
                </a:solidFill>
                <a:latin typeface="Microsoft JhengHei"/>
                <a:ea typeface="Microsoft JhengHei"/>
                <a:cs typeface="Microsoft JhengHei"/>
                <a:sym typeface="Microsoft JhengHei"/>
              </a:rPr>
              <a:t>屏東區適性入學輔導-入學後配套措施</a:t>
            </a:r>
            <a:endParaRPr/>
          </a:p>
        </p:txBody>
      </p:sp>
      <p:grpSp>
        <p:nvGrpSpPr>
          <p:cNvPr id="2342" name="Google Shape;2342;p105"/>
          <p:cNvGrpSpPr/>
          <p:nvPr/>
        </p:nvGrpSpPr>
        <p:grpSpPr>
          <a:xfrm>
            <a:off x="395536" y="2420888"/>
            <a:ext cx="8280920" cy="3816424"/>
            <a:chOff x="369669" y="1273609"/>
            <a:chExt cx="8280920" cy="3816424"/>
          </a:xfrm>
        </p:grpSpPr>
        <p:sp>
          <p:nvSpPr>
            <p:cNvPr id="2343" name="Google Shape;2343;p105"/>
            <p:cNvSpPr/>
            <p:nvPr/>
          </p:nvSpPr>
          <p:spPr>
            <a:xfrm>
              <a:off x="971600" y="1273609"/>
              <a:ext cx="7152456" cy="901609"/>
            </a:xfrm>
            <a:custGeom>
              <a:avLst/>
              <a:gdLst/>
              <a:ahLst/>
              <a:cxnLst/>
              <a:rect l="l" t="t" r="r" b="b"/>
              <a:pathLst>
                <a:path w="7152456" h="901609" extrusionOk="0">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solidFill>
            <a:ln w="25400" cap="flat" cmpd="sng">
              <a:solidFill>
                <a:srgbClr val="FFFFFF"/>
              </a:solidFill>
              <a:prstDash val="solid"/>
              <a:round/>
              <a:headEnd type="none" w="sm" len="sm"/>
              <a:tailEnd type="none" w="sm" len="sm"/>
            </a:ln>
          </p:spPr>
          <p:txBody>
            <a:bodyPr spcFirstLastPara="1" wrap="square" lIns="163550" tIns="163550" rIns="163550" bIns="163550" anchor="ctr" anchorCtr="0">
              <a:noAutofit/>
            </a:bodyPr>
            <a:lstStyle/>
            <a:p>
              <a:pPr marL="0" marR="0" lvl="0" indent="0" algn="ctr" rtl="0">
                <a:lnSpc>
                  <a:spcPct val="90000"/>
                </a:lnSpc>
                <a:spcBef>
                  <a:spcPts val="0"/>
                </a:spcBef>
                <a:spcAft>
                  <a:spcPts val="0"/>
                </a:spcAft>
                <a:buClr>
                  <a:srgbClr val="FFFFFF"/>
                </a:buClr>
                <a:buSzPts val="3600"/>
                <a:buFont typeface="Microsoft JhengHei"/>
                <a:buNone/>
              </a:pPr>
              <a:r>
                <a:rPr lang="zh-TW" sz="3600" b="0" i="0" u="none" strike="noStrike" cap="none">
                  <a:solidFill>
                    <a:srgbClr val="FFFFFF"/>
                  </a:solidFill>
                  <a:latin typeface="Microsoft JhengHei"/>
                  <a:ea typeface="Microsoft JhengHei"/>
                  <a:cs typeface="Microsoft JhengHei"/>
                  <a:sym typeface="Microsoft JhengHei"/>
                </a:rPr>
                <a:t>學習扶助</a:t>
              </a:r>
              <a:endParaRPr/>
            </a:p>
          </p:txBody>
        </p:sp>
        <p:sp>
          <p:nvSpPr>
            <p:cNvPr id="2344" name="Google Shape;2344;p105"/>
            <p:cNvSpPr/>
            <p:nvPr/>
          </p:nvSpPr>
          <p:spPr>
            <a:xfrm>
              <a:off x="971600" y="2348880"/>
              <a:ext cx="7152456" cy="901609"/>
            </a:xfrm>
            <a:custGeom>
              <a:avLst/>
              <a:gdLst/>
              <a:ahLst/>
              <a:cxnLst/>
              <a:rect l="l" t="t" r="r" b="b"/>
              <a:pathLst>
                <a:path w="7152456" h="901609" extrusionOk="0">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5BB27B"/>
            </a:solidFill>
            <a:ln w="25400" cap="flat" cmpd="sng">
              <a:solidFill>
                <a:srgbClr val="FFFFFF"/>
              </a:solidFill>
              <a:prstDash val="solid"/>
              <a:round/>
              <a:headEnd type="none" w="sm" len="sm"/>
              <a:tailEnd type="none" w="sm" len="sm"/>
            </a:ln>
          </p:spPr>
          <p:txBody>
            <a:bodyPr spcFirstLastPara="1" wrap="square" lIns="163550" tIns="163550" rIns="163550" bIns="163550" anchor="ctr" anchorCtr="0">
              <a:noAutofit/>
            </a:bodyPr>
            <a:lstStyle/>
            <a:p>
              <a:pPr marL="0" marR="0" lvl="0" indent="0" algn="ctr" rtl="0">
                <a:lnSpc>
                  <a:spcPct val="90000"/>
                </a:lnSpc>
                <a:spcBef>
                  <a:spcPts val="0"/>
                </a:spcBef>
                <a:spcAft>
                  <a:spcPts val="0"/>
                </a:spcAft>
                <a:buClr>
                  <a:srgbClr val="FFFFFF"/>
                </a:buClr>
                <a:buSzPts val="3600"/>
                <a:buFont typeface="Microsoft JhengHei"/>
                <a:buNone/>
              </a:pPr>
              <a:r>
                <a:rPr lang="zh-TW" sz="3600" b="0" i="0" u="none" strike="noStrike" cap="none">
                  <a:solidFill>
                    <a:srgbClr val="FFFFFF"/>
                  </a:solidFill>
                  <a:latin typeface="Microsoft JhengHei"/>
                  <a:ea typeface="Microsoft JhengHei"/>
                  <a:cs typeface="Microsoft JhengHei"/>
                  <a:sym typeface="Microsoft JhengHei"/>
                </a:rPr>
                <a:t>校內適性輔導轉科</a:t>
              </a:r>
              <a:endParaRPr sz="3600" b="0" i="0" u="none" strike="noStrike" cap="none">
                <a:solidFill>
                  <a:srgbClr val="FFFFFF"/>
                </a:solidFill>
                <a:latin typeface="Microsoft JhengHei"/>
                <a:ea typeface="Microsoft JhengHei"/>
                <a:cs typeface="Microsoft JhengHei"/>
                <a:sym typeface="Microsoft JhengHei"/>
              </a:endParaRPr>
            </a:p>
          </p:txBody>
        </p:sp>
        <p:sp>
          <p:nvSpPr>
            <p:cNvPr id="2345" name="Google Shape;2345;p105"/>
            <p:cNvSpPr/>
            <p:nvPr/>
          </p:nvSpPr>
          <p:spPr>
            <a:xfrm>
              <a:off x="369669" y="3424829"/>
              <a:ext cx="8280920" cy="1665204"/>
            </a:xfrm>
            <a:custGeom>
              <a:avLst/>
              <a:gdLst/>
              <a:ahLst/>
              <a:cxnLst/>
              <a:rect l="l" t="t" r="r" b="b"/>
              <a:pathLst>
                <a:path w="7152456" h="901609" extrusionOk="0">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7F63A1"/>
            </a:solidFill>
            <a:ln w="25400" cap="flat" cmpd="sng">
              <a:solidFill>
                <a:srgbClr val="FFFFFF"/>
              </a:solidFill>
              <a:prstDash val="solid"/>
              <a:round/>
              <a:headEnd type="none" w="sm" len="sm"/>
              <a:tailEnd type="none" w="sm" len="sm"/>
            </a:ln>
          </p:spPr>
          <p:txBody>
            <a:bodyPr spcFirstLastPara="1" wrap="square" lIns="163550" tIns="163550" rIns="163550" bIns="163550" anchor="ctr" anchorCtr="0">
              <a:noAutofit/>
            </a:bodyPr>
            <a:lstStyle/>
            <a:p>
              <a:pPr marL="0" marR="0" lvl="0" indent="0" algn="ctr" rtl="0">
                <a:lnSpc>
                  <a:spcPct val="90000"/>
                </a:lnSpc>
                <a:spcBef>
                  <a:spcPts val="0"/>
                </a:spcBef>
                <a:spcAft>
                  <a:spcPts val="0"/>
                </a:spcAft>
                <a:buClr>
                  <a:srgbClr val="FFFF00"/>
                </a:buClr>
                <a:buSzPts val="3600"/>
                <a:buFont typeface="Microsoft JhengHei"/>
                <a:buNone/>
              </a:pPr>
              <a:r>
                <a:rPr lang="zh-TW" sz="3600" b="0" i="0" u="none" strike="noStrike" cap="none">
                  <a:solidFill>
                    <a:srgbClr val="FFFF00"/>
                  </a:solidFill>
                  <a:latin typeface="Microsoft JhengHei"/>
                  <a:ea typeface="Microsoft JhengHei"/>
                  <a:cs typeface="Microsoft JhengHei"/>
                  <a:sym typeface="Microsoft JhengHei"/>
                </a:rPr>
                <a:t>屏一區</a:t>
              </a:r>
              <a:r>
                <a:rPr lang="zh-TW" sz="3600" b="0">
                  <a:solidFill>
                    <a:srgbClr val="FFFF00"/>
                  </a:solidFill>
                  <a:latin typeface="Microsoft JhengHei"/>
                  <a:ea typeface="Microsoft JhengHei"/>
                  <a:cs typeface="Microsoft JhengHei"/>
                  <a:sym typeface="Microsoft JhengHei"/>
                </a:rPr>
                <a:t>、屏二區</a:t>
              </a:r>
              <a:r>
                <a:rPr lang="zh-TW" sz="3600" b="0" i="0" u="none" strike="noStrike" cap="none">
                  <a:solidFill>
                    <a:srgbClr val="FFFF00"/>
                  </a:solidFill>
                  <a:latin typeface="Microsoft JhengHei"/>
                  <a:ea typeface="Microsoft JhengHei"/>
                  <a:cs typeface="Microsoft JhengHei"/>
                  <a:sym typeface="Microsoft JhengHei"/>
                </a:rPr>
                <a:t>適性輔導轉學</a:t>
              </a:r>
              <a:endParaRPr sz="3600" b="0">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1260"/>
                </a:spcBef>
                <a:spcAft>
                  <a:spcPts val="0"/>
                </a:spcAft>
                <a:buClr>
                  <a:srgbClr val="FFFFFF"/>
                </a:buClr>
                <a:buSzPts val="3600"/>
                <a:buFont typeface="Microsoft JhengHei"/>
                <a:buNone/>
              </a:pPr>
              <a:r>
                <a:rPr lang="zh-TW" sz="3600" b="0" i="0" u="none" strike="noStrike" cap="none">
                  <a:solidFill>
                    <a:srgbClr val="FFFFFF"/>
                  </a:solidFill>
                  <a:latin typeface="Microsoft JhengHei"/>
                  <a:ea typeface="Microsoft JhengHei"/>
                  <a:cs typeface="Microsoft JhengHei"/>
                  <a:sym typeface="Microsoft JhengHei"/>
                </a:rPr>
                <a:t>轉學考試</a:t>
              </a:r>
              <a:r>
                <a:rPr lang="zh-TW" sz="3200" b="0">
                  <a:solidFill>
                    <a:srgbClr val="FFFFFF"/>
                  </a:solidFill>
                  <a:latin typeface="Microsoft JhengHei"/>
                  <a:ea typeface="Microsoft JhengHei"/>
                  <a:cs typeface="Microsoft JhengHei"/>
                  <a:sym typeface="Microsoft JhengHei"/>
                </a:rPr>
                <a:t>(高級中等學校公告轉學資訊網)</a:t>
              </a:r>
              <a:endParaRPr sz="3200" b="0" i="0" u="none" strike="noStrike" cap="none">
                <a:solidFill>
                  <a:srgbClr val="FFFFFF"/>
                </a:solidFill>
                <a:latin typeface="Microsoft JhengHei"/>
                <a:ea typeface="Microsoft JhengHei"/>
                <a:cs typeface="Microsoft JhengHei"/>
                <a:sym typeface="Microsoft JhengHei"/>
              </a:endParaRPr>
            </a:p>
          </p:txBody>
        </p:sp>
      </p:gr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Shape 2349"/>
        <p:cNvGrpSpPr/>
        <p:nvPr/>
      </p:nvGrpSpPr>
      <p:grpSpPr>
        <a:xfrm>
          <a:off x="0" y="0"/>
          <a:ext cx="0" cy="0"/>
          <a:chOff x="0" y="0"/>
          <a:chExt cx="0" cy="0"/>
        </a:xfrm>
      </p:grpSpPr>
      <p:sp>
        <p:nvSpPr>
          <p:cNvPr id="2350" name="Google Shape;2350;p106"/>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351" name="Google Shape;2351;p106"/>
          <p:cNvSpPr/>
          <p:nvPr/>
        </p:nvSpPr>
        <p:spPr>
          <a:xfrm>
            <a:off x="1043608" y="1419719"/>
            <a:ext cx="7128792" cy="4457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352" name="Google Shape;2352;p106"/>
          <p:cNvSpPr txBox="1">
            <a:spLocks noGrp="1"/>
          </p:cNvSpPr>
          <p:nvPr>
            <p:ph type="title"/>
          </p:nvPr>
        </p:nvSpPr>
        <p:spPr>
          <a:xfrm>
            <a:off x="1331640" y="1268760"/>
            <a:ext cx="6571343" cy="104923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70C0"/>
              </a:buClr>
              <a:buSzPts val="2200"/>
              <a:buFont typeface="PMingLiu"/>
              <a:buNone/>
            </a:pPr>
            <a:r>
              <a:rPr lang="zh-TW" b="1">
                <a:solidFill>
                  <a:srgbClr val="0070C0"/>
                </a:solidFill>
                <a:latin typeface="PMingLiu"/>
                <a:ea typeface="PMingLiu"/>
                <a:cs typeface="PMingLiu"/>
                <a:sym typeface="PMingLiu"/>
              </a:rPr>
              <a:t>★</a:t>
            </a:r>
            <a:r>
              <a:rPr lang="zh-TW" b="1">
                <a:solidFill>
                  <a:srgbClr val="0070C0"/>
                </a:solidFill>
                <a:latin typeface="Microsoft JhengHei"/>
                <a:ea typeface="Microsoft JhengHei"/>
                <a:cs typeface="Microsoft JhengHei"/>
                <a:sym typeface="Microsoft JhengHei"/>
              </a:rPr>
              <a:t>溫馨提醒</a:t>
            </a:r>
            <a:r>
              <a:rPr lang="zh-TW" b="1">
                <a:solidFill>
                  <a:srgbClr val="0070C0"/>
                </a:solidFill>
                <a:latin typeface="PMingLiu"/>
                <a:ea typeface="PMingLiu"/>
                <a:cs typeface="PMingLiu"/>
                <a:sym typeface="PMingLiu"/>
              </a:rPr>
              <a:t>★</a:t>
            </a:r>
            <a:endParaRPr b="1">
              <a:solidFill>
                <a:srgbClr val="0070C0"/>
              </a:solidFill>
              <a:latin typeface="Microsoft JhengHei"/>
              <a:ea typeface="Microsoft JhengHei"/>
              <a:cs typeface="Microsoft JhengHei"/>
              <a:sym typeface="Microsoft JhengHei"/>
            </a:endParaRPr>
          </a:p>
        </p:txBody>
      </p:sp>
      <p:sp>
        <p:nvSpPr>
          <p:cNvPr id="2353" name="Google Shape;2353;p106"/>
          <p:cNvSpPr txBox="1">
            <a:spLocks noGrp="1"/>
          </p:cNvSpPr>
          <p:nvPr>
            <p:ph type="body" idx="1"/>
          </p:nvPr>
        </p:nvSpPr>
        <p:spPr>
          <a:xfrm>
            <a:off x="1043608" y="1988840"/>
            <a:ext cx="8229600" cy="4277071"/>
          </a:xfrm>
          <a:prstGeom prst="rect">
            <a:avLst/>
          </a:prstGeom>
          <a:noFill/>
          <a:ln>
            <a:noFill/>
          </a:ln>
        </p:spPr>
        <p:txBody>
          <a:bodyPr spcFirstLastPara="1" wrap="square" lIns="91425" tIns="45700" rIns="91425" bIns="45700" anchor="t" anchorCtr="0">
            <a:normAutofit/>
          </a:bodyPr>
          <a:lstStyle/>
          <a:p>
            <a:pPr marL="171450" lvl="0" indent="-177800" algn="l" rtl="0">
              <a:spcBef>
                <a:spcPts val="0"/>
              </a:spcBef>
              <a:spcAft>
                <a:spcPts val="0"/>
              </a:spcAft>
              <a:buClr>
                <a:srgbClr val="FF0000"/>
              </a:buClr>
              <a:buSzPts val="2800"/>
              <a:buChar char="•"/>
            </a:pPr>
            <a:r>
              <a:rPr lang="zh-TW" sz="2800">
                <a:solidFill>
                  <a:srgbClr val="FF0000"/>
                </a:solidFill>
                <a:latin typeface="Microsoft JhengHei"/>
                <a:ea typeface="Microsoft JhengHei"/>
                <a:cs typeface="Microsoft JhengHei"/>
                <a:sym typeface="Microsoft JhengHei"/>
              </a:rPr>
              <a:t>【考招分離】</a:t>
            </a:r>
            <a:r>
              <a:rPr lang="zh-TW" sz="2800">
                <a:latin typeface="Microsoft JhengHei"/>
                <a:ea typeface="Microsoft JhengHei"/>
                <a:cs typeface="Microsoft JhengHei"/>
                <a:sym typeface="Microsoft JhengHei"/>
              </a:rPr>
              <a:t>，注意各入學管道重要日程!!</a:t>
            </a:r>
            <a:endParaRPr/>
          </a:p>
          <a:p>
            <a:pPr marL="371475" lvl="1" indent="-142875"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報名國中教育會考，不意謂報名入學管道</a:t>
            </a:r>
            <a:endParaRPr sz="2000" b="1">
              <a:latin typeface="Microsoft JhengHei"/>
              <a:ea typeface="Microsoft JhengHei"/>
              <a:cs typeface="Microsoft JhengHei"/>
              <a:sym typeface="Microsoft JhengHei"/>
            </a:endParaRPr>
          </a:p>
          <a:p>
            <a:pPr marL="371475" lvl="1" indent="-142875"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有許多管道不採計國中教育會考</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科學班甄選入學</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學習區完全免試</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技優甄審入學</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部分就學區之優先免試入學</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實用技能學程</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建教合作班</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屏東區原住民實驗教育班(國立屏北高中)</a:t>
            </a:r>
            <a:endParaRPr/>
          </a:p>
          <a:p>
            <a:pPr marL="171450" lvl="0" indent="-69850" algn="l" rtl="0">
              <a:spcBef>
                <a:spcPts val="320"/>
              </a:spcBef>
              <a:spcAft>
                <a:spcPts val="0"/>
              </a:spcAft>
              <a:buClr>
                <a:schemeClr val="dk1"/>
              </a:buClr>
              <a:buSzPts val="1600"/>
              <a:buNone/>
            </a:pPr>
            <a:endParaRPr/>
          </a:p>
          <a:p>
            <a:pPr marL="171450" lvl="0" indent="-69850" algn="l" rtl="0">
              <a:spcBef>
                <a:spcPts val="320"/>
              </a:spcBef>
              <a:spcAft>
                <a:spcPts val="0"/>
              </a:spcAft>
              <a:buClr>
                <a:schemeClr val="dk1"/>
              </a:buClr>
              <a:buSzPts val="1600"/>
              <a:buNone/>
            </a:pPr>
            <a:endParaRPr/>
          </a:p>
          <a:p>
            <a:pPr marL="171450" lvl="0" indent="-69850" algn="l" rtl="0">
              <a:spcBef>
                <a:spcPts val="320"/>
              </a:spcBef>
              <a:spcAft>
                <a:spcPts val="0"/>
              </a:spcAft>
              <a:buClr>
                <a:schemeClr val="dk1"/>
              </a:buClr>
              <a:buSzPts val="1600"/>
              <a:buNone/>
            </a:pPr>
            <a:endParaRPr/>
          </a:p>
          <a:p>
            <a:pPr marL="171450" lvl="0" indent="-69850" algn="l" rtl="0">
              <a:spcBef>
                <a:spcPts val="320"/>
              </a:spcBef>
              <a:spcAft>
                <a:spcPts val="0"/>
              </a:spcAft>
              <a:buClr>
                <a:schemeClr val="dk1"/>
              </a:buClr>
              <a:buSzPts val="1600"/>
              <a:buNone/>
            </a:pPr>
            <a:endParaRPr/>
          </a:p>
          <a:p>
            <a:pPr marL="0" lvl="0" indent="0" algn="l" rtl="0">
              <a:spcBef>
                <a:spcPts val="320"/>
              </a:spcBef>
              <a:spcAft>
                <a:spcPts val="0"/>
              </a:spcAft>
              <a:buClr>
                <a:schemeClr val="dk1"/>
              </a:buClr>
              <a:buSzPts val="1600"/>
              <a:buNone/>
            </a:pPr>
            <a:endParaRPr/>
          </a:p>
          <a:p>
            <a:pPr marL="0" lvl="0" indent="0" algn="l" rtl="0">
              <a:spcBef>
                <a:spcPts val="320"/>
              </a:spcBef>
              <a:spcAft>
                <a:spcPts val="0"/>
              </a:spcAft>
              <a:buClr>
                <a:schemeClr val="dk1"/>
              </a:buClr>
              <a:buSzPts val="1600"/>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Shape 2357"/>
        <p:cNvGrpSpPr/>
        <p:nvPr/>
      </p:nvGrpSpPr>
      <p:grpSpPr>
        <a:xfrm>
          <a:off x="0" y="0"/>
          <a:ext cx="0" cy="0"/>
          <a:chOff x="0" y="0"/>
          <a:chExt cx="0" cy="0"/>
        </a:xfrm>
      </p:grpSpPr>
      <p:sp>
        <p:nvSpPr>
          <p:cNvPr id="2358" name="Google Shape;2358;p107"/>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359" name="Google Shape;2359;p107"/>
          <p:cNvSpPr/>
          <p:nvPr/>
        </p:nvSpPr>
        <p:spPr>
          <a:xfrm>
            <a:off x="310506" y="774934"/>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360" name="Google Shape;2360;p107"/>
          <p:cNvSpPr txBox="1">
            <a:spLocks noGrp="1"/>
          </p:cNvSpPr>
          <p:nvPr>
            <p:ph type="title"/>
          </p:nvPr>
        </p:nvSpPr>
        <p:spPr>
          <a:xfrm>
            <a:off x="1286328" y="774934"/>
            <a:ext cx="6571343" cy="104923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70C0"/>
              </a:buClr>
              <a:buSzPts val="2200"/>
              <a:buFont typeface="PMingLiu"/>
              <a:buNone/>
            </a:pPr>
            <a:r>
              <a:rPr lang="zh-TW" b="1">
                <a:solidFill>
                  <a:srgbClr val="0070C0"/>
                </a:solidFill>
                <a:latin typeface="PMingLiu"/>
                <a:ea typeface="PMingLiu"/>
                <a:cs typeface="PMingLiu"/>
                <a:sym typeface="PMingLiu"/>
              </a:rPr>
              <a:t>★</a:t>
            </a:r>
            <a:r>
              <a:rPr lang="zh-TW" b="1">
                <a:solidFill>
                  <a:srgbClr val="0070C0"/>
                </a:solidFill>
                <a:latin typeface="Microsoft JhengHei"/>
                <a:ea typeface="Microsoft JhengHei"/>
                <a:cs typeface="Microsoft JhengHei"/>
                <a:sym typeface="Microsoft JhengHei"/>
              </a:rPr>
              <a:t>溫馨提醒</a:t>
            </a:r>
            <a:r>
              <a:rPr lang="zh-TW" b="1">
                <a:solidFill>
                  <a:srgbClr val="0070C0"/>
                </a:solidFill>
                <a:latin typeface="PMingLiu"/>
                <a:ea typeface="PMingLiu"/>
                <a:cs typeface="PMingLiu"/>
                <a:sym typeface="PMingLiu"/>
              </a:rPr>
              <a:t>★</a:t>
            </a:r>
            <a:endParaRPr/>
          </a:p>
        </p:txBody>
      </p:sp>
      <p:sp>
        <p:nvSpPr>
          <p:cNvPr id="2361" name="Google Shape;2361;p107"/>
          <p:cNvSpPr txBox="1">
            <a:spLocks noGrp="1"/>
          </p:cNvSpPr>
          <p:nvPr>
            <p:ph type="body" idx="1"/>
          </p:nvPr>
        </p:nvSpPr>
        <p:spPr>
          <a:xfrm>
            <a:off x="614362" y="1628800"/>
            <a:ext cx="8229600" cy="4997151"/>
          </a:xfrm>
          <a:prstGeom prst="rect">
            <a:avLst/>
          </a:prstGeom>
          <a:noFill/>
          <a:ln>
            <a:noFill/>
          </a:ln>
        </p:spPr>
        <p:txBody>
          <a:bodyPr spcFirstLastPara="1" wrap="square" lIns="91425" tIns="45700" rIns="91425" bIns="45700" anchor="t" anchorCtr="0">
            <a:normAutofit/>
          </a:bodyPr>
          <a:lstStyle/>
          <a:p>
            <a:pPr marL="171450" lvl="0" indent="-171450" algn="l" rtl="0">
              <a:spcBef>
                <a:spcPts val="0"/>
              </a:spcBef>
              <a:spcAft>
                <a:spcPts val="0"/>
              </a:spcAft>
              <a:buClr>
                <a:schemeClr val="dk1"/>
              </a:buClr>
              <a:buSzPts val="2400"/>
              <a:buChar char="•"/>
            </a:pPr>
            <a:r>
              <a:rPr lang="zh-TW" sz="2400">
                <a:latin typeface="Microsoft JhengHei"/>
                <a:ea typeface="Microsoft JhengHei"/>
                <a:cs typeface="Microsoft JhengHei"/>
                <a:sym typeface="Microsoft JhengHei"/>
              </a:rPr>
              <a:t>請學生及家長注意所參加之入學管道，【報到與放棄錄取資格】時間</a:t>
            </a:r>
            <a:endParaRPr sz="2400">
              <a:latin typeface="Microsoft JhengHei"/>
              <a:ea typeface="Microsoft JhengHei"/>
              <a:cs typeface="Microsoft JhengHei"/>
              <a:sym typeface="Microsoft JhengHei"/>
            </a:endParaRPr>
          </a:p>
          <a:p>
            <a:pPr marL="171450" lvl="0" indent="-69850" algn="l" rtl="0">
              <a:spcBef>
                <a:spcPts val="320"/>
              </a:spcBef>
              <a:spcAft>
                <a:spcPts val="0"/>
              </a:spcAft>
              <a:buClr>
                <a:schemeClr val="dk1"/>
              </a:buClr>
              <a:buSzPts val="1600"/>
              <a:buNone/>
            </a:pPr>
            <a:endParaRPr>
              <a:latin typeface="Microsoft JhengHei"/>
              <a:ea typeface="Microsoft JhengHei"/>
              <a:cs typeface="Microsoft JhengHei"/>
              <a:sym typeface="Microsoft JhengHei"/>
            </a:endParaRPr>
          </a:p>
          <a:p>
            <a:pPr marL="171450" lvl="0" indent="-69850" algn="l" rtl="0">
              <a:spcBef>
                <a:spcPts val="320"/>
              </a:spcBef>
              <a:spcAft>
                <a:spcPts val="0"/>
              </a:spcAft>
              <a:buClr>
                <a:schemeClr val="dk1"/>
              </a:buClr>
              <a:buSzPts val="1600"/>
              <a:buNone/>
            </a:pPr>
            <a:endParaRPr>
              <a:latin typeface="Microsoft JhengHei"/>
              <a:ea typeface="Microsoft JhengHei"/>
              <a:cs typeface="Microsoft JhengHei"/>
              <a:sym typeface="Microsoft JhengHei"/>
            </a:endParaRPr>
          </a:p>
          <a:p>
            <a:pPr marL="171450" lvl="0" indent="-69850" algn="l" rtl="0">
              <a:spcBef>
                <a:spcPts val="320"/>
              </a:spcBef>
              <a:spcAft>
                <a:spcPts val="0"/>
              </a:spcAft>
              <a:buClr>
                <a:schemeClr val="dk1"/>
              </a:buClr>
              <a:buSzPts val="1600"/>
              <a:buNone/>
            </a:pPr>
            <a:endParaRPr>
              <a:latin typeface="Microsoft JhengHei"/>
              <a:ea typeface="Microsoft JhengHei"/>
              <a:cs typeface="Microsoft JhengHei"/>
              <a:sym typeface="Microsoft JhengHei"/>
            </a:endParaRPr>
          </a:p>
          <a:p>
            <a:pPr marL="171450" lvl="0" indent="0" algn="l" rtl="0">
              <a:spcBef>
                <a:spcPts val="560"/>
              </a:spcBef>
              <a:spcAft>
                <a:spcPts val="0"/>
              </a:spcAft>
              <a:buClr>
                <a:schemeClr val="dk1"/>
              </a:buClr>
              <a:buSzPts val="2800"/>
              <a:buNone/>
            </a:pPr>
            <a:endParaRPr sz="2800">
              <a:latin typeface="Microsoft JhengHei"/>
              <a:ea typeface="Microsoft JhengHei"/>
              <a:cs typeface="Microsoft JhengHei"/>
              <a:sym typeface="Microsoft JhengHei"/>
            </a:endParaRPr>
          </a:p>
          <a:p>
            <a:pPr marL="171450" lvl="0" indent="0" algn="l" rtl="0">
              <a:spcBef>
                <a:spcPts val="560"/>
              </a:spcBef>
              <a:spcAft>
                <a:spcPts val="0"/>
              </a:spcAft>
              <a:buClr>
                <a:schemeClr val="dk1"/>
              </a:buClr>
              <a:buSzPts val="2800"/>
              <a:buNone/>
            </a:pPr>
            <a:endParaRPr sz="2800">
              <a:latin typeface="Microsoft JhengHei"/>
              <a:ea typeface="Microsoft JhengHei"/>
              <a:cs typeface="Microsoft JhengHei"/>
              <a:sym typeface="Microsoft JhengHei"/>
            </a:endParaRPr>
          </a:p>
          <a:p>
            <a:pPr marL="171450" lvl="0" indent="-177800" algn="l" rtl="0">
              <a:spcBef>
                <a:spcPts val="560"/>
              </a:spcBef>
              <a:spcAft>
                <a:spcPts val="0"/>
              </a:spcAft>
              <a:buClr>
                <a:schemeClr val="dk1"/>
              </a:buClr>
              <a:buSzPts val="2800"/>
              <a:buChar char="•"/>
            </a:pPr>
            <a:r>
              <a:rPr lang="zh-TW" sz="2800">
                <a:latin typeface="Microsoft JhengHei"/>
                <a:ea typeface="Microsoft JhengHei"/>
                <a:cs typeface="Microsoft JhengHei"/>
                <a:sym typeface="Microsoft JhengHei"/>
              </a:rPr>
              <a:t>一定要仔細思考，慎重決定。</a:t>
            </a:r>
            <a:endParaRPr sz="2800">
              <a:latin typeface="Microsoft JhengHei"/>
              <a:ea typeface="Microsoft JhengHei"/>
              <a:cs typeface="Microsoft JhengHei"/>
              <a:sym typeface="Microsoft JhengHei"/>
            </a:endParaRPr>
          </a:p>
          <a:p>
            <a:pPr marL="171450" lvl="0" indent="-177800" algn="l" rtl="0">
              <a:spcBef>
                <a:spcPts val="560"/>
              </a:spcBef>
              <a:spcAft>
                <a:spcPts val="0"/>
              </a:spcAft>
              <a:buClr>
                <a:srgbClr val="FF0000"/>
              </a:buClr>
              <a:buSzPts val="2800"/>
              <a:buChar char="•"/>
            </a:pPr>
            <a:r>
              <a:rPr lang="zh-TW" sz="2800">
                <a:solidFill>
                  <a:srgbClr val="FF0000"/>
                </a:solidFill>
                <a:latin typeface="Microsoft JhengHei"/>
                <a:ea typeface="Microsoft JhengHei"/>
                <a:cs typeface="Microsoft JhengHei"/>
                <a:sym typeface="Microsoft JhengHei"/>
              </a:rPr>
              <a:t>千萬不要逾期放棄。</a:t>
            </a:r>
            <a:endParaRPr sz="2800">
              <a:solidFill>
                <a:srgbClr val="FF0000"/>
              </a:solidFill>
              <a:latin typeface="Microsoft JhengHei"/>
              <a:ea typeface="Microsoft JhengHei"/>
              <a:cs typeface="Microsoft JhengHei"/>
              <a:sym typeface="Microsoft JhengHei"/>
            </a:endParaRPr>
          </a:p>
          <a:p>
            <a:pPr marL="171450" lvl="0" indent="-69850" algn="l" rtl="0">
              <a:spcBef>
                <a:spcPts val="320"/>
              </a:spcBef>
              <a:spcAft>
                <a:spcPts val="0"/>
              </a:spcAft>
              <a:buClr>
                <a:schemeClr val="dk1"/>
              </a:buClr>
              <a:buSzPts val="1600"/>
              <a:buNone/>
            </a:pPr>
            <a:endParaRPr/>
          </a:p>
          <a:p>
            <a:pPr marL="171450" lvl="0" indent="-69850" algn="l" rtl="0">
              <a:spcBef>
                <a:spcPts val="320"/>
              </a:spcBef>
              <a:spcAft>
                <a:spcPts val="0"/>
              </a:spcAft>
              <a:buClr>
                <a:schemeClr val="dk1"/>
              </a:buClr>
              <a:buSzPts val="1600"/>
              <a:buNone/>
            </a:pPr>
            <a:endParaRPr/>
          </a:p>
          <a:p>
            <a:pPr marL="0" lvl="0" indent="0" algn="l" rtl="0">
              <a:spcBef>
                <a:spcPts val="320"/>
              </a:spcBef>
              <a:spcAft>
                <a:spcPts val="0"/>
              </a:spcAft>
              <a:buClr>
                <a:schemeClr val="dk1"/>
              </a:buClr>
              <a:buSzPts val="1600"/>
              <a:buNone/>
            </a:pPr>
            <a:endParaRPr/>
          </a:p>
          <a:p>
            <a:pPr marL="0" lvl="0" indent="0" algn="l" rtl="0">
              <a:spcBef>
                <a:spcPts val="320"/>
              </a:spcBef>
              <a:spcAft>
                <a:spcPts val="0"/>
              </a:spcAft>
              <a:buClr>
                <a:schemeClr val="dk1"/>
              </a:buClr>
              <a:buSzPts val="1600"/>
              <a:buNone/>
            </a:pPr>
            <a:endParaRPr/>
          </a:p>
        </p:txBody>
      </p:sp>
      <p:sp>
        <p:nvSpPr>
          <p:cNvPr id="2362" name="Google Shape;2362;p107"/>
          <p:cNvSpPr/>
          <p:nvPr/>
        </p:nvSpPr>
        <p:spPr>
          <a:xfrm>
            <a:off x="935595" y="2492896"/>
            <a:ext cx="7272808" cy="1368152"/>
          </a:xfrm>
          <a:prstGeom prst="rect">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zh-TW" sz="1800" b="1">
                <a:solidFill>
                  <a:schemeClr val="dk1"/>
                </a:solidFill>
                <a:latin typeface="Arial"/>
                <a:ea typeface="Arial"/>
                <a:cs typeface="Arial"/>
                <a:sym typeface="Arial"/>
              </a:rPr>
              <a:t>招生簡章中通常都會有一段話：</a:t>
            </a:r>
            <a:endParaRPr sz="1800" b="1">
              <a:solidFill>
                <a:schemeClr val="dk1"/>
              </a:solidFill>
              <a:latin typeface="Arial"/>
              <a:ea typeface="Arial"/>
              <a:cs typeface="Arial"/>
              <a:sym typeface="Arial"/>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a:p>
            <a:pPr marL="0" marR="0" lvl="0" indent="0" algn="l" rtl="0">
              <a:spcBef>
                <a:spcPts val="0"/>
              </a:spcBef>
              <a:spcAft>
                <a:spcPts val="0"/>
              </a:spcAft>
              <a:buNone/>
            </a:pPr>
            <a:r>
              <a:rPr lang="zh-TW" sz="2000" b="1">
                <a:solidFill>
                  <a:srgbClr val="953734"/>
                </a:solidFill>
                <a:latin typeface="Microsoft JhengHei"/>
                <a:ea typeface="Microsoft JhengHei"/>
                <a:cs typeface="Microsoft JhengHei"/>
                <a:sym typeface="Microsoft JhengHei"/>
              </a:rPr>
              <a:t>經任一管道錄取且報到學生，需於其招生簡章所規定之放棄錄取資格期限內，完成放棄錄取資格，始得報名….。</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Shape 2366"/>
        <p:cNvGrpSpPr/>
        <p:nvPr/>
      </p:nvGrpSpPr>
      <p:grpSpPr>
        <a:xfrm>
          <a:off x="0" y="0"/>
          <a:ext cx="0" cy="0"/>
          <a:chOff x="0" y="0"/>
          <a:chExt cx="0" cy="0"/>
        </a:xfrm>
      </p:grpSpPr>
      <p:sp>
        <p:nvSpPr>
          <p:cNvPr id="2367" name="Google Shape;2367;p108"/>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368" name="Google Shape;2368;p108"/>
          <p:cNvSpPr/>
          <p:nvPr/>
        </p:nvSpPr>
        <p:spPr>
          <a:xfrm>
            <a:off x="359024" y="1419719"/>
            <a:ext cx="8533456" cy="352144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369" name="Google Shape;2369;p108"/>
          <p:cNvSpPr txBox="1">
            <a:spLocks noGrp="1"/>
          </p:cNvSpPr>
          <p:nvPr>
            <p:ph type="title"/>
          </p:nvPr>
        </p:nvSpPr>
        <p:spPr>
          <a:xfrm>
            <a:off x="1443490" y="1217777"/>
            <a:ext cx="6571343" cy="104923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70C0"/>
              </a:buClr>
              <a:buSzPts val="2200"/>
              <a:buFont typeface="PMingLiu"/>
              <a:buNone/>
            </a:pPr>
            <a:r>
              <a:rPr lang="zh-TW" b="1">
                <a:solidFill>
                  <a:srgbClr val="0070C0"/>
                </a:solidFill>
                <a:latin typeface="PMingLiu"/>
                <a:ea typeface="PMingLiu"/>
                <a:cs typeface="PMingLiu"/>
                <a:sym typeface="PMingLiu"/>
              </a:rPr>
              <a:t>★</a:t>
            </a:r>
            <a:r>
              <a:rPr lang="zh-TW" b="1">
                <a:solidFill>
                  <a:srgbClr val="0070C0"/>
                </a:solidFill>
                <a:latin typeface="Microsoft JhengHei"/>
                <a:ea typeface="Microsoft JhengHei"/>
                <a:cs typeface="Microsoft JhengHei"/>
                <a:sym typeface="Microsoft JhengHei"/>
              </a:rPr>
              <a:t>溫馨提醒</a:t>
            </a:r>
            <a:r>
              <a:rPr lang="zh-TW" b="1">
                <a:solidFill>
                  <a:srgbClr val="0070C0"/>
                </a:solidFill>
                <a:latin typeface="PMingLiu"/>
                <a:ea typeface="PMingLiu"/>
                <a:cs typeface="PMingLiu"/>
                <a:sym typeface="PMingLiu"/>
              </a:rPr>
              <a:t>★</a:t>
            </a:r>
            <a:endParaRPr/>
          </a:p>
        </p:txBody>
      </p:sp>
      <p:sp>
        <p:nvSpPr>
          <p:cNvPr id="2370" name="Google Shape;2370;p108"/>
          <p:cNvSpPr txBox="1">
            <a:spLocks noGrp="1"/>
          </p:cNvSpPr>
          <p:nvPr>
            <p:ph type="body" idx="1"/>
          </p:nvPr>
        </p:nvSpPr>
        <p:spPr>
          <a:xfrm>
            <a:off x="395536" y="2060848"/>
            <a:ext cx="8352928" cy="345061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800"/>
              <a:buNone/>
            </a:pPr>
            <a:r>
              <a:rPr lang="zh-TW" sz="2800" b="1">
                <a:latin typeface="Microsoft JhengHei"/>
                <a:ea typeface="Microsoft JhengHei"/>
                <a:cs typeface="Microsoft JhengHei"/>
                <a:sym typeface="Microsoft JhengHei"/>
              </a:rPr>
              <a:t>           沒有簡章之招生行為，</a:t>
            </a:r>
            <a:endParaRPr sz="2800" b="1">
              <a:latin typeface="Microsoft JhengHei"/>
              <a:ea typeface="Microsoft JhengHei"/>
              <a:cs typeface="Microsoft JhengHei"/>
              <a:sym typeface="Microsoft JhengHei"/>
            </a:endParaRPr>
          </a:p>
          <a:p>
            <a:pPr marL="0" lvl="0" indent="0" algn="l" rtl="0">
              <a:spcBef>
                <a:spcPts val="560"/>
              </a:spcBef>
              <a:spcAft>
                <a:spcPts val="0"/>
              </a:spcAft>
              <a:buClr>
                <a:schemeClr val="dk1"/>
              </a:buClr>
              <a:buSzPts val="2800"/>
              <a:buNone/>
            </a:pPr>
            <a:r>
              <a:rPr lang="zh-TW" sz="2800" b="1">
                <a:latin typeface="Microsoft JhengHei"/>
                <a:ea typeface="Microsoft JhengHei"/>
                <a:cs typeface="Microsoft JhengHei"/>
                <a:sym typeface="Microsoft JhengHei"/>
              </a:rPr>
              <a:t>           勿隨意同意招生學校要去就讀。</a:t>
            </a:r>
            <a:endParaRPr sz="2800" b="1">
              <a:latin typeface="Microsoft JhengHei"/>
              <a:ea typeface="Microsoft JhengHei"/>
              <a:cs typeface="Microsoft JhengHei"/>
              <a:sym typeface="Microsoft JhengHei"/>
            </a:endParaRPr>
          </a:p>
          <a:p>
            <a:pPr marL="371475" lvl="1" indent="-152400" algn="l" rtl="0">
              <a:spcBef>
                <a:spcPts val="480"/>
              </a:spcBef>
              <a:spcAft>
                <a:spcPts val="0"/>
              </a:spcAft>
              <a:buClr>
                <a:schemeClr val="dk1"/>
              </a:buClr>
              <a:buSzPts val="2400"/>
              <a:buChar char="–"/>
            </a:pPr>
            <a:r>
              <a:rPr lang="zh-TW" sz="2400">
                <a:latin typeface="Microsoft JhengHei"/>
                <a:ea typeface="Microsoft JhengHei"/>
                <a:cs typeface="Microsoft JhengHei"/>
                <a:sym typeface="Microsoft JhengHei"/>
              </a:rPr>
              <a:t>保管好畢業證書</a:t>
            </a:r>
            <a:endParaRPr sz="2400">
              <a:latin typeface="Microsoft JhengHei"/>
              <a:ea typeface="Microsoft JhengHei"/>
              <a:cs typeface="Microsoft JhengHei"/>
              <a:sym typeface="Microsoft JhengHei"/>
            </a:endParaRPr>
          </a:p>
          <a:p>
            <a:pPr marL="371475" lvl="1" indent="-152400" algn="l" rtl="0">
              <a:spcBef>
                <a:spcPts val="480"/>
              </a:spcBef>
              <a:spcAft>
                <a:spcPts val="0"/>
              </a:spcAft>
              <a:buClr>
                <a:schemeClr val="dk1"/>
              </a:buClr>
              <a:buSzPts val="2400"/>
              <a:buChar char="–"/>
            </a:pPr>
            <a:r>
              <a:rPr lang="zh-TW" sz="2400">
                <a:latin typeface="Microsoft JhengHei"/>
                <a:ea typeface="Microsoft JhengHei"/>
                <a:cs typeface="Microsoft JhengHei"/>
                <a:sym typeface="Microsoft JhengHei"/>
              </a:rPr>
              <a:t>勿隨意繳交入學相關費用</a:t>
            </a:r>
            <a:endParaRPr sz="2400">
              <a:latin typeface="Microsoft JhengHei"/>
              <a:ea typeface="Microsoft JhengHei"/>
              <a:cs typeface="Microsoft JhengHei"/>
              <a:sym typeface="Microsoft JhengHei"/>
            </a:endParaRPr>
          </a:p>
          <a:p>
            <a:pPr marL="371475" lvl="1" indent="-152400" algn="l" rtl="0">
              <a:spcBef>
                <a:spcPts val="480"/>
              </a:spcBef>
              <a:spcAft>
                <a:spcPts val="0"/>
              </a:spcAft>
              <a:buClr>
                <a:schemeClr val="dk1"/>
              </a:buClr>
              <a:buSzPts val="2400"/>
              <a:buChar char="–"/>
            </a:pPr>
            <a:r>
              <a:rPr lang="zh-TW" sz="2400">
                <a:latin typeface="Microsoft JhengHei"/>
                <a:ea typeface="Microsoft JhengHei"/>
                <a:cs typeface="Microsoft JhengHei"/>
                <a:sym typeface="Microsoft JhengHei"/>
              </a:rPr>
              <a:t>有問題請向主管機關或各入學管道主辦學校反應，請求協助</a:t>
            </a:r>
            <a:endParaRPr sz="2400">
              <a:latin typeface="Microsoft JhengHei"/>
              <a:ea typeface="Microsoft JhengHei"/>
              <a:cs typeface="Microsoft JhengHei"/>
              <a:sym typeface="Microsoft JhengHei"/>
            </a:endParaRPr>
          </a:p>
          <a:p>
            <a:pPr marL="171450" lvl="0" indent="-69850" algn="l" rtl="0">
              <a:spcBef>
                <a:spcPts val="320"/>
              </a:spcBef>
              <a:spcAft>
                <a:spcPts val="0"/>
              </a:spcAft>
              <a:buClr>
                <a:schemeClr val="dk1"/>
              </a:buClr>
              <a:buSzPts val="16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11"/>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4022" r="-41903" b="-55928"/>
            </a:stretch>
          </a:blipFill>
          <a:ln>
            <a:noFill/>
          </a:ln>
        </p:spPr>
      </p:sp>
      <p:sp>
        <p:nvSpPr>
          <p:cNvPr id="601" name="Google Shape;601;p11"/>
          <p:cNvSpPr/>
          <p:nvPr/>
        </p:nvSpPr>
        <p:spPr>
          <a:xfrm rot="1380793">
            <a:off x="3579220" y="3898024"/>
            <a:ext cx="809670" cy="1101591"/>
          </a:xfrm>
          <a:custGeom>
            <a:avLst/>
            <a:gdLst/>
            <a:ahLst/>
            <a:cxnLst/>
            <a:rect l="l" t="t" r="r" b="b"/>
            <a:pathLst>
              <a:path w="1619339" h="2203182" extrusionOk="0">
                <a:moveTo>
                  <a:pt x="0" y="0"/>
                </a:moveTo>
                <a:lnTo>
                  <a:pt x="1619339" y="0"/>
                </a:lnTo>
                <a:lnTo>
                  <a:pt x="1619339" y="2203182"/>
                </a:lnTo>
                <a:lnTo>
                  <a:pt x="0" y="2203182"/>
                </a:lnTo>
                <a:lnTo>
                  <a:pt x="0" y="0"/>
                </a:lnTo>
                <a:close/>
              </a:path>
            </a:pathLst>
          </a:custGeom>
          <a:blipFill rotWithShape="1">
            <a:blip r:embed="rId4">
              <a:alphaModFix/>
            </a:blip>
            <a:stretch>
              <a:fillRect/>
            </a:stretch>
          </a:blipFill>
          <a:ln>
            <a:noFill/>
          </a:ln>
        </p:spPr>
      </p:sp>
      <p:sp>
        <p:nvSpPr>
          <p:cNvPr id="602" name="Google Shape;602;p11"/>
          <p:cNvSpPr/>
          <p:nvPr/>
        </p:nvSpPr>
        <p:spPr>
          <a:xfrm rot="-1115890">
            <a:off x="5509296" y="3424393"/>
            <a:ext cx="1211627" cy="343662"/>
          </a:xfrm>
          <a:custGeom>
            <a:avLst/>
            <a:gdLst/>
            <a:ahLst/>
            <a:cxnLst/>
            <a:rect l="l" t="t" r="r" b="b"/>
            <a:pathLst>
              <a:path w="2423254" h="687323" extrusionOk="0">
                <a:moveTo>
                  <a:pt x="0" y="0"/>
                </a:moveTo>
                <a:lnTo>
                  <a:pt x="2423254" y="0"/>
                </a:lnTo>
                <a:lnTo>
                  <a:pt x="2423254" y="687323"/>
                </a:lnTo>
                <a:lnTo>
                  <a:pt x="0" y="687323"/>
                </a:lnTo>
                <a:lnTo>
                  <a:pt x="0" y="0"/>
                </a:lnTo>
                <a:close/>
              </a:path>
            </a:pathLst>
          </a:custGeom>
          <a:blipFill rotWithShape="1">
            <a:blip r:embed="rId5">
              <a:alphaModFix/>
            </a:blip>
            <a:stretch>
              <a:fillRect/>
            </a:stretch>
          </a:blipFill>
          <a:ln>
            <a:noFill/>
          </a:ln>
        </p:spPr>
      </p:sp>
      <p:grpSp>
        <p:nvGrpSpPr>
          <p:cNvPr id="603" name="Google Shape;603;p11"/>
          <p:cNvGrpSpPr/>
          <p:nvPr/>
        </p:nvGrpSpPr>
        <p:grpSpPr>
          <a:xfrm>
            <a:off x="2987697" y="2371574"/>
            <a:ext cx="3168606" cy="1846386"/>
            <a:chOff x="0" y="0"/>
            <a:chExt cx="812800" cy="473629"/>
          </a:xfrm>
        </p:grpSpPr>
        <p:sp>
          <p:nvSpPr>
            <p:cNvPr id="604" name="Google Shape;604;p11"/>
            <p:cNvSpPr/>
            <p:nvPr/>
          </p:nvSpPr>
          <p:spPr>
            <a:xfrm>
              <a:off x="0" y="0"/>
              <a:ext cx="812800" cy="473629"/>
            </a:xfrm>
            <a:custGeom>
              <a:avLst/>
              <a:gdLst/>
              <a:ahLst/>
              <a:cxnLst/>
              <a:rect l="l" t="t" r="r" b="b"/>
              <a:pathLst>
                <a:path w="812800" h="473629" extrusionOk="0">
                  <a:moveTo>
                    <a:pt x="406400" y="0"/>
                  </a:moveTo>
                  <a:cubicBezTo>
                    <a:pt x="181951" y="0"/>
                    <a:pt x="0" y="106025"/>
                    <a:pt x="0" y="236814"/>
                  </a:cubicBezTo>
                  <a:cubicBezTo>
                    <a:pt x="0" y="367603"/>
                    <a:pt x="181951" y="473629"/>
                    <a:pt x="406400" y="473629"/>
                  </a:cubicBezTo>
                  <a:cubicBezTo>
                    <a:pt x="630849" y="473629"/>
                    <a:pt x="812800" y="367603"/>
                    <a:pt x="812800" y="236814"/>
                  </a:cubicBezTo>
                  <a:cubicBezTo>
                    <a:pt x="812800" y="106025"/>
                    <a:pt x="630849" y="0"/>
                    <a:pt x="406400" y="0"/>
                  </a:cubicBezTo>
                  <a:close/>
                </a:path>
              </a:pathLst>
            </a:custGeom>
            <a:solidFill>
              <a:srgbClr val="FFDC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txBox="1"/>
            <p:nvPr/>
          </p:nvSpPr>
          <p:spPr>
            <a:xfrm>
              <a:off x="76200" y="6303"/>
              <a:ext cx="660400" cy="422923"/>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a:solidFill>
                  <a:srgbClr val="000000"/>
                </a:solidFill>
                <a:latin typeface="Calibri"/>
                <a:ea typeface="Calibri"/>
                <a:cs typeface="Calibri"/>
                <a:sym typeface="Calibri"/>
              </a:endParaRPr>
            </a:p>
          </p:txBody>
        </p:sp>
      </p:grpSp>
      <p:sp>
        <p:nvSpPr>
          <p:cNvPr id="606" name="Google Shape;606;p11"/>
          <p:cNvSpPr/>
          <p:nvPr/>
        </p:nvSpPr>
        <p:spPr>
          <a:xfrm>
            <a:off x="291462" y="1295812"/>
            <a:ext cx="1899289" cy="1318423"/>
          </a:xfrm>
          <a:custGeom>
            <a:avLst/>
            <a:gdLst/>
            <a:ahLst/>
            <a:cxnLst/>
            <a:rect l="l" t="t" r="r" b="b"/>
            <a:pathLst>
              <a:path w="3798577" h="2636846" extrusionOk="0">
                <a:moveTo>
                  <a:pt x="0" y="0"/>
                </a:moveTo>
                <a:lnTo>
                  <a:pt x="3798577" y="0"/>
                </a:lnTo>
                <a:lnTo>
                  <a:pt x="3798577" y="2636845"/>
                </a:lnTo>
                <a:lnTo>
                  <a:pt x="0" y="2636845"/>
                </a:lnTo>
                <a:lnTo>
                  <a:pt x="0" y="0"/>
                </a:lnTo>
                <a:close/>
              </a:path>
            </a:pathLst>
          </a:custGeom>
          <a:blipFill rotWithShape="1">
            <a:blip r:embed="rId6">
              <a:alphaModFix/>
            </a:blip>
            <a:stretch>
              <a:fillRect/>
            </a:stretch>
          </a:blipFill>
          <a:ln>
            <a:noFill/>
          </a:ln>
        </p:spPr>
      </p:sp>
      <p:grpSp>
        <p:nvGrpSpPr>
          <p:cNvPr id="607" name="Google Shape;607;p11"/>
          <p:cNvGrpSpPr/>
          <p:nvPr/>
        </p:nvGrpSpPr>
        <p:grpSpPr>
          <a:xfrm>
            <a:off x="514350" y="1457171"/>
            <a:ext cx="1639710" cy="955480"/>
            <a:chOff x="0" y="0"/>
            <a:chExt cx="812800" cy="473629"/>
          </a:xfrm>
        </p:grpSpPr>
        <p:sp>
          <p:nvSpPr>
            <p:cNvPr id="608" name="Google Shape;608;p11"/>
            <p:cNvSpPr/>
            <p:nvPr/>
          </p:nvSpPr>
          <p:spPr>
            <a:xfrm>
              <a:off x="0" y="0"/>
              <a:ext cx="812800" cy="473629"/>
            </a:xfrm>
            <a:custGeom>
              <a:avLst/>
              <a:gdLst/>
              <a:ahLst/>
              <a:cxnLst/>
              <a:rect l="l" t="t" r="r" b="b"/>
              <a:pathLst>
                <a:path w="812800" h="473629" extrusionOk="0">
                  <a:moveTo>
                    <a:pt x="406400" y="0"/>
                  </a:moveTo>
                  <a:cubicBezTo>
                    <a:pt x="181951" y="0"/>
                    <a:pt x="0" y="106025"/>
                    <a:pt x="0" y="236814"/>
                  </a:cubicBezTo>
                  <a:cubicBezTo>
                    <a:pt x="0" y="367603"/>
                    <a:pt x="181951" y="473629"/>
                    <a:pt x="406400" y="473629"/>
                  </a:cubicBezTo>
                  <a:cubicBezTo>
                    <a:pt x="630849" y="473629"/>
                    <a:pt x="812800" y="367603"/>
                    <a:pt x="812800" y="236814"/>
                  </a:cubicBezTo>
                  <a:cubicBezTo>
                    <a:pt x="812800" y="106025"/>
                    <a:pt x="630849" y="0"/>
                    <a:pt x="406400" y="0"/>
                  </a:cubicBezTo>
                  <a:close/>
                </a:path>
              </a:pathLst>
            </a:custGeom>
            <a:solidFill>
              <a:srgbClr val="FFC2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txBox="1"/>
            <p:nvPr/>
          </p:nvSpPr>
          <p:spPr>
            <a:xfrm>
              <a:off x="76200" y="6303"/>
              <a:ext cx="660400" cy="422923"/>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610" name="Google Shape;610;p11"/>
          <p:cNvGrpSpPr/>
          <p:nvPr/>
        </p:nvGrpSpPr>
        <p:grpSpPr>
          <a:xfrm>
            <a:off x="1743470" y="3937445"/>
            <a:ext cx="1744878" cy="1016762"/>
            <a:chOff x="0" y="0"/>
            <a:chExt cx="812800" cy="473629"/>
          </a:xfrm>
        </p:grpSpPr>
        <p:sp>
          <p:nvSpPr>
            <p:cNvPr id="611" name="Google Shape;611;p11"/>
            <p:cNvSpPr/>
            <p:nvPr/>
          </p:nvSpPr>
          <p:spPr>
            <a:xfrm>
              <a:off x="0" y="0"/>
              <a:ext cx="812800" cy="473629"/>
            </a:xfrm>
            <a:custGeom>
              <a:avLst/>
              <a:gdLst/>
              <a:ahLst/>
              <a:cxnLst/>
              <a:rect l="l" t="t" r="r" b="b"/>
              <a:pathLst>
                <a:path w="812800" h="473629" extrusionOk="0">
                  <a:moveTo>
                    <a:pt x="406400" y="0"/>
                  </a:moveTo>
                  <a:cubicBezTo>
                    <a:pt x="181951" y="0"/>
                    <a:pt x="0" y="106025"/>
                    <a:pt x="0" y="236814"/>
                  </a:cubicBezTo>
                  <a:cubicBezTo>
                    <a:pt x="0" y="367603"/>
                    <a:pt x="181951" y="473629"/>
                    <a:pt x="406400" y="473629"/>
                  </a:cubicBezTo>
                  <a:cubicBezTo>
                    <a:pt x="630849" y="473629"/>
                    <a:pt x="812800" y="367603"/>
                    <a:pt x="812800" y="236814"/>
                  </a:cubicBezTo>
                  <a:cubicBezTo>
                    <a:pt x="812800" y="106025"/>
                    <a:pt x="630849" y="0"/>
                    <a:pt x="406400" y="0"/>
                  </a:cubicBezTo>
                  <a:close/>
                </a:path>
              </a:pathLst>
            </a:custGeom>
            <a:solidFill>
              <a:srgbClr val="FFC2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txBox="1"/>
            <p:nvPr/>
          </p:nvSpPr>
          <p:spPr>
            <a:xfrm>
              <a:off x="76200" y="6303"/>
              <a:ext cx="660400" cy="422923"/>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613" name="Google Shape;613;p11"/>
          <p:cNvGrpSpPr/>
          <p:nvPr/>
        </p:nvGrpSpPr>
        <p:grpSpPr>
          <a:xfrm>
            <a:off x="5969842" y="3937445"/>
            <a:ext cx="1744878" cy="1016762"/>
            <a:chOff x="0" y="0"/>
            <a:chExt cx="812800" cy="473629"/>
          </a:xfrm>
        </p:grpSpPr>
        <p:sp>
          <p:nvSpPr>
            <p:cNvPr id="614" name="Google Shape;614;p11"/>
            <p:cNvSpPr/>
            <p:nvPr/>
          </p:nvSpPr>
          <p:spPr>
            <a:xfrm>
              <a:off x="0" y="0"/>
              <a:ext cx="812800" cy="473629"/>
            </a:xfrm>
            <a:custGeom>
              <a:avLst/>
              <a:gdLst/>
              <a:ahLst/>
              <a:cxnLst/>
              <a:rect l="l" t="t" r="r" b="b"/>
              <a:pathLst>
                <a:path w="812800" h="473629" extrusionOk="0">
                  <a:moveTo>
                    <a:pt x="406400" y="0"/>
                  </a:moveTo>
                  <a:cubicBezTo>
                    <a:pt x="181951" y="0"/>
                    <a:pt x="0" y="106025"/>
                    <a:pt x="0" y="236814"/>
                  </a:cubicBezTo>
                  <a:cubicBezTo>
                    <a:pt x="0" y="367603"/>
                    <a:pt x="181951" y="473629"/>
                    <a:pt x="406400" y="473629"/>
                  </a:cubicBezTo>
                  <a:cubicBezTo>
                    <a:pt x="630849" y="473629"/>
                    <a:pt x="812800" y="367603"/>
                    <a:pt x="812800" y="236814"/>
                  </a:cubicBezTo>
                  <a:cubicBezTo>
                    <a:pt x="812800" y="106025"/>
                    <a:pt x="630849" y="0"/>
                    <a:pt x="406400" y="0"/>
                  </a:cubicBezTo>
                  <a:close/>
                </a:path>
              </a:pathLst>
            </a:custGeom>
            <a:solidFill>
              <a:srgbClr val="FFC2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txBox="1"/>
            <p:nvPr/>
          </p:nvSpPr>
          <p:spPr>
            <a:xfrm>
              <a:off x="76200" y="6303"/>
              <a:ext cx="660400" cy="422923"/>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616" name="Google Shape;616;p11"/>
          <p:cNvGrpSpPr/>
          <p:nvPr/>
        </p:nvGrpSpPr>
        <p:grpSpPr>
          <a:xfrm>
            <a:off x="6879687" y="1487671"/>
            <a:ext cx="1639710" cy="955480"/>
            <a:chOff x="0" y="0"/>
            <a:chExt cx="812800" cy="473629"/>
          </a:xfrm>
        </p:grpSpPr>
        <p:sp>
          <p:nvSpPr>
            <p:cNvPr id="617" name="Google Shape;617;p11"/>
            <p:cNvSpPr/>
            <p:nvPr/>
          </p:nvSpPr>
          <p:spPr>
            <a:xfrm>
              <a:off x="0" y="0"/>
              <a:ext cx="812800" cy="473629"/>
            </a:xfrm>
            <a:custGeom>
              <a:avLst/>
              <a:gdLst/>
              <a:ahLst/>
              <a:cxnLst/>
              <a:rect l="l" t="t" r="r" b="b"/>
              <a:pathLst>
                <a:path w="812800" h="473629" extrusionOk="0">
                  <a:moveTo>
                    <a:pt x="406400" y="0"/>
                  </a:moveTo>
                  <a:cubicBezTo>
                    <a:pt x="181951" y="0"/>
                    <a:pt x="0" y="106025"/>
                    <a:pt x="0" y="236814"/>
                  </a:cubicBezTo>
                  <a:cubicBezTo>
                    <a:pt x="0" y="367603"/>
                    <a:pt x="181951" y="473629"/>
                    <a:pt x="406400" y="473629"/>
                  </a:cubicBezTo>
                  <a:cubicBezTo>
                    <a:pt x="630849" y="473629"/>
                    <a:pt x="812800" y="367603"/>
                    <a:pt x="812800" y="236814"/>
                  </a:cubicBezTo>
                  <a:cubicBezTo>
                    <a:pt x="812800" y="106025"/>
                    <a:pt x="630849" y="0"/>
                    <a:pt x="406400" y="0"/>
                  </a:cubicBezTo>
                  <a:close/>
                </a:path>
              </a:pathLst>
            </a:custGeom>
            <a:solidFill>
              <a:srgbClr val="FFC2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txBox="1"/>
            <p:nvPr/>
          </p:nvSpPr>
          <p:spPr>
            <a:xfrm>
              <a:off x="76200" y="6303"/>
              <a:ext cx="660400" cy="422923"/>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a:solidFill>
                  <a:srgbClr val="000000"/>
                </a:solidFill>
                <a:latin typeface="Calibri"/>
                <a:ea typeface="Calibri"/>
                <a:cs typeface="Calibri"/>
                <a:sym typeface="Calibri"/>
              </a:endParaRPr>
            </a:p>
          </p:txBody>
        </p:sp>
      </p:grpSp>
      <p:sp>
        <p:nvSpPr>
          <p:cNvPr id="619" name="Google Shape;619;p11"/>
          <p:cNvSpPr/>
          <p:nvPr/>
        </p:nvSpPr>
        <p:spPr>
          <a:xfrm rot="1200468">
            <a:off x="4861976" y="1024603"/>
            <a:ext cx="1263411" cy="1917891"/>
          </a:xfrm>
          <a:custGeom>
            <a:avLst/>
            <a:gdLst/>
            <a:ahLst/>
            <a:cxnLst/>
            <a:rect l="l" t="t" r="r" b="b"/>
            <a:pathLst>
              <a:path w="2526821" h="3835781" extrusionOk="0">
                <a:moveTo>
                  <a:pt x="0" y="0"/>
                </a:moveTo>
                <a:lnTo>
                  <a:pt x="2526821" y="0"/>
                </a:lnTo>
                <a:lnTo>
                  <a:pt x="2526821" y="3835780"/>
                </a:lnTo>
                <a:lnTo>
                  <a:pt x="0" y="3835780"/>
                </a:lnTo>
                <a:lnTo>
                  <a:pt x="0" y="0"/>
                </a:lnTo>
                <a:close/>
              </a:path>
            </a:pathLst>
          </a:custGeom>
          <a:blipFill rotWithShape="1">
            <a:blip r:embed="rId7">
              <a:alphaModFix/>
            </a:blip>
            <a:stretch>
              <a:fillRect/>
            </a:stretch>
          </a:blipFill>
          <a:ln>
            <a:noFill/>
          </a:ln>
        </p:spPr>
      </p:sp>
      <p:sp>
        <p:nvSpPr>
          <p:cNvPr id="620" name="Google Shape;620;p11"/>
          <p:cNvSpPr/>
          <p:nvPr/>
        </p:nvSpPr>
        <p:spPr>
          <a:xfrm>
            <a:off x="2743200" y="2696718"/>
            <a:ext cx="3657600" cy="1159764"/>
          </a:xfrm>
          <a:custGeom>
            <a:avLst/>
            <a:gdLst/>
            <a:ahLst/>
            <a:cxnLst/>
            <a:rect l="l" t="t" r="r" b="b"/>
            <a:pathLst>
              <a:path w="7315200" h="2319528" extrusionOk="0">
                <a:moveTo>
                  <a:pt x="0" y="0"/>
                </a:moveTo>
                <a:lnTo>
                  <a:pt x="7315200" y="0"/>
                </a:lnTo>
                <a:lnTo>
                  <a:pt x="7315200" y="2319528"/>
                </a:lnTo>
                <a:lnTo>
                  <a:pt x="0" y="2319528"/>
                </a:lnTo>
                <a:lnTo>
                  <a:pt x="0" y="0"/>
                </a:lnTo>
                <a:close/>
              </a:path>
            </a:pathLst>
          </a:custGeom>
          <a:blipFill rotWithShape="1">
            <a:blip r:embed="rId8">
              <a:alphaModFix/>
            </a:blip>
            <a:stretch>
              <a:fillRect/>
            </a:stretch>
          </a:blipFill>
          <a:ln>
            <a:noFill/>
          </a:ln>
        </p:spPr>
      </p:sp>
      <p:sp>
        <p:nvSpPr>
          <p:cNvPr id="621" name="Google Shape;621;p11"/>
          <p:cNvSpPr/>
          <p:nvPr/>
        </p:nvSpPr>
        <p:spPr>
          <a:xfrm rot="4212884" flipH="1">
            <a:off x="2169669" y="1424356"/>
            <a:ext cx="1636056" cy="1255301"/>
          </a:xfrm>
          <a:custGeom>
            <a:avLst/>
            <a:gdLst/>
            <a:ahLst/>
            <a:cxnLst/>
            <a:rect l="l" t="t" r="r" b="b"/>
            <a:pathLst>
              <a:path w="3272111" h="2510602" extrusionOk="0">
                <a:moveTo>
                  <a:pt x="3272111" y="0"/>
                </a:moveTo>
                <a:lnTo>
                  <a:pt x="0" y="0"/>
                </a:lnTo>
                <a:lnTo>
                  <a:pt x="0" y="2510602"/>
                </a:lnTo>
                <a:lnTo>
                  <a:pt x="3272111" y="2510602"/>
                </a:lnTo>
                <a:lnTo>
                  <a:pt x="3272111" y="0"/>
                </a:lnTo>
                <a:close/>
              </a:path>
            </a:pathLst>
          </a:custGeom>
          <a:blipFill rotWithShape="1">
            <a:blip r:embed="rId9">
              <a:alphaModFix/>
            </a:blip>
            <a:stretch>
              <a:fillRect/>
            </a:stretch>
          </a:blipFill>
          <a:ln>
            <a:noFill/>
          </a:ln>
        </p:spPr>
      </p:sp>
      <p:sp>
        <p:nvSpPr>
          <p:cNvPr id="622" name="Google Shape;622;p11"/>
          <p:cNvSpPr/>
          <p:nvPr/>
        </p:nvSpPr>
        <p:spPr>
          <a:xfrm rot="-1850497">
            <a:off x="4500500" y="3885941"/>
            <a:ext cx="1062763" cy="1119770"/>
          </a:xfrm>
          <a:custGeom>
            <a:avLst/>
            <a:gdLst/>
            <a:ahLst/>
            <a:cxnLst/>
            <a:rect l="l" t="t" r="r" b="b"/>
            <a:pathLst>
              <a:path w="2125526" h="2239539" extrusionOk="0">
                <a:moveTo>
                  <a:pt x="0" y="0"/>
                </a:moveTo>
                <a:lnTo>
                  <a:pt x="2125526" y="0"/>
                </a:lnTo>
                <a:lnTo>
                  <a:pt x="2125526" y="2239538"/>
                </a:lnTo>
                <a:lnTo>
                  <a:pt x="0" y="2239538"/>
                </a:lnTo>
                <a:lnTo>
                  <a:pt x="0" y="0"/>
                </a:lnTo>
                <a:close/>
              </a:path>
            </a:pathLst>
          </a:custGeom>
          <a:blipFill rotWithShape="1">
            <a:blip r:embed="rId10">
              <a:alphaModFix/>
            </a:blip>
            <a:stretch>
              <a:fillRect/>
            </a:stretch>
          </a:blipFill>
          <a:ln>
            <a:noFill/>
          </a:ln>
        </p:spPr>
      </p:sp>
      <p:sp>
        <p:nvSpPr>
          <p:cNvPr id="623" name="Google Shape;623;p11"/>
          <p:cNvSpPr/>
          <p:nvPr/>
        </p:nvSpPr>
        <p:spPr>
          <a:xfrm rot="-788452">
            <a:off x="1224901" y="3846393"/>
            <a:ext cx="737535" cy="1119598"/>
          </a:xfrm>
          <a:custGeom>
            <a:avLst/>
            <a:gdLst/>
            <a:ahLst/>
            <a:cxnLst/>
            <a:rect l="l" t="t" r="r" b="b"/>
            <a:pathLst>
              <a:path w="1475069" h="2239195" extrusionOk="0">
                <a:moveTo>
                  <a:pt x="0" y="0"/>
                </a:moveTo>
                <a:lnTo>
                  <a:pt x="1475069" y="0"/>
                </a:lnTo>
                <a:lnTo>
                  <a:pt x="1475069" y="2239194"/>
                </a:lnTo>
                <a:lnTo>
                  <a:pt x="0" y="2239194"/>
                </a:lnTo>
                <a:lnTo>
                  <a:pt x="0" y="0"/>
                </a:lnTo>
                <a:close/>
              </a:path>
            </a:pathLst>
          </a:custGeom>
          <a:blipFill rotWithShape="1">
            <a:blip r:embed="rId11">
              <a:alphaModFix/>
            </a:blip>
            <a:stretch>
              <a:fillRect/>
            </a:stretch>
          </a:blipFill>
          <a:ln>
            <a:noFill/>
          </a:ln>
        </p:spPr>
      </p:sp>
      <p:sp>
        <p:nvSpPr>
          <p:cNvPr id="624" name="Google Shape;624;p11"/>
          <p:cNvSpPr/>
          <p:nvPr/>
        </p:nvSpPr>
        <p:spPr>
          <a:xfrm rot="-691847">
            <a:off x="8118146" y="962455"/>
            <a:ext cx="802504" cy="1218222"/>
          </a:xfrm>
          <a:custGeom>
            <a:avLst/>
            <a:gdLst/>
            <a:ahLst/>
            <a:cxnLst/>
            <a:rect l="l" t="t" r="r" b="b"/>
            <a:pathLst>
              <a:path w="1605007" h="2436443" extrusionOk="0">
                <a:moveTo>
                  <a:pt x="0" y="0"/>
                </a:moveTo>
                <a:lnTo>
                  <a:pt x="1605006" y="0"/>
                </a:lnTo>
                <a:lnTo>
                  <a:pt x="1605006" y="2436443"/>
                </a:lnTo>
                <a:lnTo>
                  <a:pt x="0" y="2436443"/>
                </a:lnTo>
                <a:lnTo>
                  <a:pt x="0" y="0"/>
                </a:lnTo>
                <a:close/>
              </a:path>
            </a:pathLst>
          </a:custGeom>
          <a:blipFill rotWithShape="1">
            <a:blip r:embed="rId12">
              <a:alphaModFix/>
            </a:blip>
            <a:stretch>
              <a:fillRect/>
            </a:stretch>
          </a:blipFill>
          <a:ln>
            <a:noFill/>
          </a:ln>
        </p:spPr>
      </p:sp>
      <p:sp>
        <p:nvSpPr>
          <p:cNvPr id="625" name="Google Shape;625;p11"/>
          <p:cNvSpPr/>
          <p:nvPr/>
        </p:nvSpPr>
        <p:spPr>
          <a:xfrm>
            <a:off x="5899840" y="4064625"/>
            <a:ext cx="2104647" cy="683133"/>
          </a:xfrm>
          <a:custGeom>
            <a:avLst/>
            <a:gdLst/>
            <a:ahLst/>
            <a:cxnLst/>
            <a:rect l="l" t="t" r="r" b="b"/>
            <a:pathLst>
              <a:path w="4209293" h="1366266" extrusionOk="0">
                <a:moveTo>
                  <a:pt x="0" y="0"/>
                </a:moveTo>
                <a:lnTo>
                  <a:pt x="4209293" y="0"/>
                </a:lnTo>
                <a:lnTo>
                  <a:pt x="4209293" y="1366266"/>
                </a:lnTo>
                <a:lnTo>
                  <a:pt x="0" y="1366266"/>
                </a:lnTo>
                <a:lnTo>
                  <a:pt x="0" y="0"/>
                </a:lnTo>
                <a:close/>
              </a:path>
            </a:pathLst>
          </a:custGeom>
          <a:blipFill rotWithShape="1">
            <a:blip r:embed="rId13">
              <a:alphaModFix/>
            </a:blip>
            <a:stretch>
              <a:fillRect/>
            </a:stretch>
          </a:blipFill>
          <a:ln>
            <a:noFill/>
          </a:ln>
        </p:spPr>
      </p:sp>
      <p:sp>
        <p:nvSpPr>
          <p:cNvPr id="626" name="Google Shape;626;p11"/>
          <p:cNvSpPr/>
          <p:nvPr/>
        </p:nvSpPr>
        <p:spPr>
          <a:xfrm>
            <a:off x="7916870" y="2859593"/>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14">
              <a:alphaModFix/>
            </a:blip>
            <a:stretch>
              <a:fillRect/>
            </a:stretch>
          </a:blipFill>
          <a:ln>
            <a:noFill/>
          </a:ln>
        </p:spPr>
      </p:sp>
      <p:sp>
        <p:nvSpPr>
          <p:cNvPr id="627" name="Google Shape;627;p11"/>
          <p:cNvSpPr/>
          <p:nvPr/>
        </p:nvSpPr>
        <p:spPr>
          <a:xfrm>
            <a:off x="-139007" y="5400829"/>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15">
              <a:alphaModFix/>
            </a:blip>
            <a:stretch>
              <a:fillRect l="-72081" b="-6732"/>
            </a:stretch>
          </a:blipFill>
          <a:ln>
            <a:noFill/>
          </a:ln>
        </p:spPr>
      </p:sp>
      <p:sp>
        <p:nvSpPr>
          <p:cNvPr id="628" name="Google Shape;628;p11"/>
          <p:cNvSpPr txBox="1"/>
          <p:nvPr/>
        </p:nvSpPr>
        <p:spPr>
          <a:xfrm>
            <a:off x="3290323" y="3139698"/>
            <a:ext cx="2563353" cy="346249"/>
          </a:xfrm>
          <a:prstGeom prst="rect">
            <a:avLst/>
          </a:prstGeom>
          <a:noFill/>
          <a:ln>
            <a:noFill/>
          </a:ln>
        </p:spPr>
        <p:txBody>
          <a:bodyPr spcFirstLastPara="1" wrap="square" lIns="0" tIns="0" rIns="0" bIns="0" anchor="t" anchorCtr="0">
            <a:spAutoFit/>
          </a:bodyPr>
          <a:lstStyle/>
          <a:p>
            <a:pPr marL="0" marR="0" lvl="0" indent="0" algn="ctr" rtl="0">
              <a:lnSpc>
                <a:spcPct val="95008"/>
              </a:lnSpc>
              <a:spcBef>
                <a:spcPts val="0"/>
              </a:spcBef>
              <a:spcAft>
                <a:spcPts val="0"/>
              </a:spcAft>
              <a:buNone/>
            </a:pPr>
            <a:r>
              <a:rPr lang="zh-TW" sz="2885" b="1">
                <a:solidFill>
                  <a:srgbClr val="000000"/>
                </a:solidFill>
                <a:latin typeface="Arial"/>
                <a:ea typeface="Arial"/>
                <a:cs typeface="Arial"/>
                <a:sym typeface="Arial"/>
              </a:rPr>
              <a:t>國中教育會考</a:t>
            </a:r>
            <a:endParaRPr sz="2885" b="1">
              <a:solidFill>
                <a:srgbClr val="000000"/>
              </a:solidFill>
              <a:latin typeface="Arial"/>
              <a:ea typeface="Arial"/>
              <a:cs typeface="Arial"/>
              <a:sym typeface="Arial"/>
            </a:endParaRPr>
          </a:p>
        </p:txBody>
      </p:sp>
      <p:sp>
        <p:nvSpPr>
          <p:cNvPr id="629" name="Google Shape;629;p11"/>
          <p:cNvSpPr txBox="1"/>
          <p:nvPr/>
        </p:nvSpPr>
        <p:spPr>
          <a:xfrm>
            <a:off x="1870068" y="4297636"/>
            <a:ext cx="1491683" cy="346249"/>
          </a:xfrm>
          <a:prstGeom prst="rect">
            <a:avLst/>
          </a:prstGeom>
          <a:noFill/>
          <a:ln>
            <a:noFill/>
          </a:ln>
        </p:spPr>
        <p:txBody>
          <a:bodyPr spcFirstLastPara="1" wrap="square" lIns="0" tIns="0" rIns="0" bIns="0" anchor="t" anchorCtr="0">
            <a:spAutoFit/>
          </a:bodyPr>
          <a:lstStyle/>
          <a:p>
            <a:pPr marL="0" marR="0" lvl="0" indent="0" algn="ctr" rtl="0">
              <a:lnSpc>
                <a:spcPct val="95008"/>
              </a:lnSpc>
              <a:spcBef>
                <a:spcPts val="0"/>
              </a:spcBef>
              <a:spcAft>
                <a:spcPts val="0"/>
              </a:spcAft>
              <a:buNone/>
            </a:pPr>
            <a:r>
              <a:rPr lang="zh-TW" sz="2885" b="1">
                <a:solidFill>
                  <a:srgbClr val="000000"/>
                </a:solidFill>
                <a:latin typeface="Arial"/>
                <a:ea typeface="Arial"/>
                <a:cs typeface="Arial"/>
                <a:sym typeface="Arial"/>
              </a:rPr>
              <a:t>考試時程</a:t>
            </a:r>
            <a:endParaRPr sz="2885" b="1">
              <a:solidFill>
                <a:srgbClr val="000000"/>
              </a:solidFill>
              <a:latin typeface="Arial"/>
              <a:ea typeface="Arial"/>
              <a:cs typeface="Arial"/>
              <a:sym typeface="Arial"/>
            </a:endParaRPr>
          </a:p>
        </p:txBody>
      </p:sp>
      <p:sp>
        <p:nvSpPr>
          <p:cNvPr id="630" name="Google Shape;630;p11"/>
          <p:cNvSpPr txBox="1"/>
          <p:nvPr/>
        </p:nvSpPr>
        <p:spPr>
          <a:xfrm>
            <a:off x="6096439" y="4297636"/>
            <a:ext cx="1491683" cy="346249"/>
          </a:xfrm>
          <a:prstGeom prst="rect">
            <a:avLst/>
          </a:prstGeom>
          <a:noFill/>
          <a:ln>
            <a:noFill/>
          </a:ln>
        </p:spPr>
        <p:txBody>
          <a:bodyPr spcFirstLastPara="1" wrap="square" lIns="0" tIns="0" rIns="0" bIns="0" anchor="t" anchorCtr="0">
            <a:spAutoFit/>
          </a:bodyPr>
          <a:lstStyle/>
          <a:p>
            <a:pPr marL="0" marR="0" lvl="0" indent="0" algn="ctr" rtl="0">
              <a:lnSpc>
                <a:spcPct val="95008"/>
              </a:lnSpc>
              <a:spcBef>
                <a:spcPts val="0"/>
              </a:spcBef>
              <a:spcAft>
                <a:spcPts val="0"/>
              </a:spcAft>
              <a:buNone/>
            </a:pPr>
            <a:r>
              <a:rPr lang="zh-TW" sz="2885" b="1">
                <a:solidFill>
                  <a:srgbClr val="000000"/>
                </a:solidFill>
                <a:latin typeface="Arial"/>
                <a:ea typeface="Arial"/>
                <a:cs typeface="Arial"/>
                <a:sym typeface="Arial"/>
              </a:rPr>
              <a:t>報名方式</a:t>
            </a:r>
            <a:endParaRPr sz="2885" b="1">
              <a:solidFill>
                <a:srgbClr val="000000"/>
              </a:solidFill>
              <a:latin typeface="Arial"/>
              <a:ea typeface="Arial"/>
              <a:cs typeface="Arial"/>
              <a:sym typeface="Arial"/>
            </a:endParaRPr>
          </a:p>
        </p:txBody>
      </p:sp>
      <p:sp>
        <p:nvSpPr>
          <p:cNvPr id="631" name="Google Shape;631;p11"/>
          <p:cNvSpPr txBox="1"/>
          <p:nvPr/>
        </p:nvSpPr>
        <p:spPr>
          <a:xfrm>
            <a:off x="6968878" y="1786720"/>
            <a:ext cx="1491683" cy="346249"/>
          </a:xfrm>
          <a:prstGeom prst="rect">
            <a:avLst/>
          </a:prstGeom>
          <a:noFill/>
          <a:ln>
            <a:noFill/>
          </a:ln>
        </p:spPr>
        <p:txBody>
          <a:bodyPr spcFirstLastPara="1" wrap="square" lIns="0" tIns="0" rIns="0" bIns="0" anchor="t" anchorCtr="0">
            <a:spAutoFit/>
          </a:bodyPr>
          <a:lstStyle/>
          <a:p>
            <a:pPr marL="0" marR="0" lvl="0" indent="0" algn="ctr" rtl="0">
              <a:lnSpc>
                <a:spcPct val="95008"/>
              </a:lnSpc>
              <a:spcBef>
                <a:spcPts val="0"/>
              </a:spcBef>
              <a:spcAft>
                <a:spcPts val="0"/>
              </a:spcAft>
              <a:buNone/>
            </a:pPr>
            <a:r>
              <a:rPr lang="zh-TW" sz="2885" b="1">
                <a:solidFill>
                  <a:srgbClr val="000000"/>
                </a:solidFill>
                <a:latin typeface="Arial"/>
                <a:ea typeface="Arial"/>
                <a:cs typeface="Arial"/>
                <a:sym typeface="Arial"/>
              </a:rPr>
              <a:t>等級標示</a:t>
            </a:r>
            <a:endParaRPr sz="2885" b="1">
              <a:solidFill>
                <a:srgbClr val="000000"/>
              </a:solidFill>
              <a:latin typeface="Arial"/>
              <a:ea typeface="Arial"/>
              <a:cs typeface="Arial"/>
              <a:sym typeface="Arial"/>
            </a:endParaRPr>
          </a:p>
        </p:txBody>
      </p:sp>
      <p:sp>
        <p:nvSpPr>
          <p:cNvPr id="632" name="Google Shape;632;p11"/>
          <p:cNvSpPr txBox="1"/>
          <p:nvPr/>
        </p:nvSpPr>
        <p:spPr>
          <a:xfrm>
            <a:off x="588364" y="1786720"/>
            <a:ext cx="1491683" cy="346249"/>
          </a:xfrm>
          <a:prstGeom prst="rect">
            <a:avLst/>
          </a:prstGeom>
          <a:noFill/>
          <a:ln>
            <a:noFill/>
          </a:ln>
        </p:spPr>
        <p:txBody>
          <a:bodyPr spcFirstLastPara="1" wrap="square" lIns="0" tIns="0" rIns="0" bIns="0" anchor="t" anchorCtr="0">
            <a:spAutoFit/>
          </a:bodyPr>
          <a:lstStyle/>
          <a:p>
            <a:pPr marL="0" marR="0" lvl="0" indent="0" algn="ctr" rtl="0">
              <a:lnSpc>
                <a:spcPct val="95008"/>
              </a:lnSpc>
              <a:spcBef>
                <a:spcPts val="0"/>
              </a:spcBef>
              <a:spcAft>
                <a:spcPts val="0"/>
              </a:spcAft>
              <a:buNone/>
            </a:pPr>
            <a:r>
              <a:rPr lang="zh-TW" sz="2885" b="1">
                <a:solidFill>
                  <a:srgbClr val="000000"/>
                </a:solidFill>
                <a:latin typeface="Arial"/>
                <a:ea typeface="Arial"/>
                <a:cs typeface="Arial"/>
                <a:sym typeface="Arial"/>
              </a:rPr>
              <a:t>注意事項</a:t>
            </a:r>
            <a:endParaRPr sz="2885" b="1">
              <a:solidFill>
                <a:srgbClr val="000000"/>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Shape 2374"/>
        <p:cNvGrpSpPr/>
        <p:nvPr/>
      </p:nvGrpSpPr>
      <p:grpSpPr>
        <a:xfrm>
          <a:off x="0" y="0"/>
          <a:ext cx="0" cy="0"/>
          <a:chOff x="0" y="0"/>
          <a:chExt cx="0" cy="0"/>
        </a:xfrm>
      </p:grpSpPr>
      <p:sp>
        <p:nvSpPr>
          <p:cNvPr id="2375" name="Google Shape;2375;p109"/>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376" name="Google Shape;2376;p109"/>
          <p:cNvSpPr/>
          <p:nvPr/>
        </p:nvSpPr>
        <p:spPr>
          <a:xfrm>
            <a:off x="742430" y="1419719"/>
            <a:ext cx="7790009" cy="345061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377" name="Google Shape;2377;p109"/>
          <p:cNvSpPr txBox="1">
            <a:spLocks noGrp="1"/>
          </p:cNvSpPr>
          <p:nvPr>
            <p:ph type="title"/>
          </p:nvPr>
        </p:nvSpPr>
        <p:spPr>
          <a:xfrm>
            <a:off x="1443490" y="1196752"/>
            <a:ext cx="6571343" cy="104923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70C0"/>
              </a:buClr>
              <a:buSzPts val="2200"/>
              <a:buFont typeface="PMingLiu"/>
              <a:buNone/>
            </a:pPr>
            <a:r>
              <a:rPr lang="zh-TW" b="1">
                <a:solidFill>
                  <a:srgbClr val="0070C0"/>
                </a:solidFill>
                <a:latin typeface="PMingLiu"/>
                <a:ea typeface="PMingLiu"/>
                <a:cs typeface="PMingLiu"/>
                <a:sym typeface="PMingLiu"/>
              </a:rPr>
              <a:t>★</a:t>
            </a:r>
            <a:r>
              <a:rPr lang="zh-TW" b="1">
                <a:solidFill>
                  <a:srgbClr val="0070C0"/>
                </a:solidFill>
                <a:latin typeface="Microsoft JhengHei"/>
                <a:ea typeface="Microsoft JhengHei"/>
                <a:cs typeface="Microsoft JhengHei"/>
                <a:sym typeface="Microsoft JhengHei"/>
              </a:rPr>
              <a:t>溫馨提醒</a:t>
            </a:r>
            <a:r>
              <a:rPr lang="zh-TW" b="1">
                <a:solidFill>
                  <a:srgbClr val="0070C0"/>
                </a:solidFill>
                <a:latin typeface="PMingLiu"/>
                <a:ea typeface="PMingLiu"/>
                <a:cs typeface="PMingLiu"/>
                <a:sym typeface="PMingLiu"/>
              </a:rPr>
              <a:t>★</a:t>
            </a:r>
            <a:endParaRPr/>
          </a:p>
        </p:txBody>
      </p:sp>
      <p:sp>
        <p:nvSpPr>
          <p:cNvPr id="2378" name="Google Shape;2378;p109"/>
          <p:cNvSpPr txBox="1">
            <a:spLocks noGrp="1"/>
          </p:cNvSpPr>
          <p:nvPr>
            <p:ph type="body" idx="1"/>
          </p:nvPr>
        </p:nvSpPr>
        <p:spPr>
          <a:xfrm>
            <a:off x="1056753" y="2060848"/>
            <a:ext cx="7344816" cy="3450613"/>
          </a:xfrm>
          <a:prstGeom prst="rect">
            <a:avLst/>
          </a:prstGeom>
          <a:noFill/>
          <a:ln>
            <a:noFill/>
          </a:ln>
        </p:spPr>
        <p:txBody>
          <a:bodyPr spcFirstLastPara="1" wrap="square" lIns="91425" tIns="45700" rIns="91425" bIns="45700" anchor="t" anchorCtr="0">
            <a:normAutofit/>
          </a:bodyPr>
          <a:lstStyle/>
          <a:p>
            <a:pPr marL="171450" lvl="0" indent="-171450" algn="l" rtl="0">
              <a:spcBef>
                <a:spcPts val="0"/>
              </a:spcBef>
              <a:spcAft>
                <a:spcPts val="0"/>
              </a:spcAft>
              <a:buClr>
                <a:schemeClr val="dk1"/>
              </a:buClr>
              <a:buSzPts val="2400"/>
              <a:buChar char="•"/>
            </a:pPr>
            <a:r>
              <a:rPr lang="zh-TW" sz="2400">
                <a:latin typeface="Microsoft JhengHei"/>
                <a:ea typeface="Microsoft JhengHei"/>
                <a:cs typeface="Microsoft JhengHei"/>
                <a:sym typeface="Microsoft JhengHei"/>
              </a:rPr>
              <a:t>提醒家長及學生可以至想要就讀的高級中等學校的網站，瀏覽學校的三年課程規劃。</a:t>
            </a:r>
            <a:endParaRPr sz="2400">
              <a:latin typeface="Microsoft JhengHei"/>
              <a:ea typeface="Microsoft JhengHei"/>
              <a:cs typeface="Microsoft JhengHei"/>
              <a:sym typeface="Microsoft JhengHei"/>
            </a:endParaRPr>
          </a:p>
          <a:p>
            <a:pPr marL="371475" lvl="1" indent="-142875"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課程規劃要瀏覽適用</a:t>
            </a:r>
            <a:r>
              <a:rPr lang="zh-TW" sz="2000">
                <a:solidFill>
                  <a:srgbClr val="FF0000"/>
                </a:solidFill>
                <a:latin typeface="Microsoft JhengHei"/>
                <a:ea typeface="Microsoft JhengHei"/>
                <a:cs typeface="Microsoft JhengHei"/>
                <a:sym typeface="Microsoft JhengHei"/>
              </a:rPr>
              <a:t>115學年度入學</a:t>
            </a:r>
            <a:r>
              <a:rPr lang="zh-TW" sz="2000">
                <a:latin typeface="Microsoft JhengHei"/>
                <a:ea typeface="Microsoft JhengHei"/>
                <a:cs typeface="Microsoft JhengHei"/>
                <a:sym typeface="Microsoft JhengHei"/>
              </a:rPr>
              <a:t>學生</a:t>
            </a:r>
            <a:endParaRPr sz="2000">
              <a:latin typeface="Microsoft JhengHei"/>
              <a:ea typeface="Microsoft JhengHei"/>
              <a:cs typeface="Microsoft JhengHei"/>
              <a:sym typeface="Microsoft JhengHei"/>
            </a:endParaRPr>
          </a:p>
          <a:p>
            <a:pPr marL="371475" lvl="1" indent="-142875"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學習歷程的參採</a:t>
            </a:r>
            <a:endParaRPr sz="2000">
              <a:latin typeface="Microsoft JhengHei"/>
              <a:ea typeface="Microsoft JhengHei"/>
              <a:cs typeface="Microsoft JhengHei"/>
              <a:sym typeface="Microsoft JhengHei"/>
            </a:endParaRPr>
          </a:p>
          <a:p>
            <a:pPr marL="371475" lvl="1" indent="-142875"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學測及分科考試之科目及範圍均有變動</a:t>
            </a:r>
            <a:endParaRPr sz="2000">
              <a:latin typeface="Microsoft JhengHei"/>
              <a:ea typeface="Microsoft JhengHei"/>
              <a:cs typeface="Microsoft JhengHei"/>
              <a:sym typeface="Microsoft JhengHei"/>
            </a:endParaRPr>
          </a:p>
          <a:p>
            <a:pPr marL="171450" lvl="0" indent="-171450" algn="l" rtl="0">
              <a:spcBef>
                <a:spcPts val="480"/>
              </a:spcBef>
              <a:spcAft>
                <a:spcPts val="0"/>
              </a:spcAft>
              <a:buClr>
                <a:schemeClr val="dk1"/>
              </a:buClr>
              <a:buSzPts val="2400"/>
              <a:buChar char="•"/>
            </a:pPr>
            <a:r>
              <a:rPr lang="zh-TW" sz="2400">
                <a:latin typeface="Microsoft JhengHei"/>
                <a:ea typeface="Microsoft JhengHei"/>
                <a:cs typeface="Microsoft JhengHei"/>
                <a:sym typeface="Microsoft JhengHei"/>
              </a:rPr>
              <a:t>請學生及家長於入學高級中等學校後，務必注意各高級中等學校的宣導。</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Shape 2383"/>
        <p:cNvGrpSpPr/>
        <p:nvPr/>
      </p:nvGrpSpPr>
      <p:grpSpPr>
        <a:xfrm>
          <a:off x="0" y="0"/>
          <a:ext cx="0" cy="0"/>
          <a:chOff x="0" y="0"/>
          <a:chExt cx="0" cy="0"/>
        </a:xfrm>
      </p:grpSpPr>
      <p:sp>
        <p:nvSpPr>
          <p:cNvPr id="2384" name="Google Shape;2384;p110"/>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385" name="Google Shape;2385;p110"/>
          <p:cNvSpPr txBox="1">
            <a:spLocks noGrp="1"/>
          </p:cNvSpPr>
          <p:nvPr>
            <p:ph type="title"/>
          </p:nvPr>
        </p:nvSpPr>
        <p:spPr>
          <a:xfrm>
            <a:off x="1671791" y="625054"/>
            <a:ext cx="4114800" cy="762000"/>
          </a:xfrm>
          <a:prstGeom prst="rect">
            <a:avLst/>
          </a:prstGeom>
          <a:noFill/>
          <a:ln>
            <a:noFill/>
          </a:ln>
          <a:effectLst>
            <a:outerShdw dist="35921" dir="2700000" algn="ctr" rotWithShape="0">
              <a:schemeClr val="dk1"/>
            </a:outerShdw>
          </a:effectLst>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4000"/>
              <a:buFont typeface="Microsoft JhengHei"/>
              <a:buNone/>
            </a:pPr>
            <a:r>
              <a:rPr lang="zh-TW" sz="4000" b="1">
                <a:solidFill>
                  <a:srgbClr val="FF0000"/>
                </a:solidFill>
                <a:latin typeface="Microsoft JhengHei"/>
                <a:ea typeface="Microsoft JhengHei"/>
                <a:cs typeface="Microsoft JhengHei"/>
                <a:sym typeface="Microsoft JhengHei"/>
              </a:rPr>
              <a:t>結語</a:t>
            </a:r>
            <a:endParaRPr/>
          </a:p>
        </p:txBody>
      </p:sp>
      <p:sp>
        <p:nvSpPr>
          <p:cNvPr id="2386" name="Google Shape;2386;p110"/>
          <p:cNvSpPr/>
          <p:nvPr/>
        </p:nvSpPr>
        <p:spPr>
          <a:xfrm>
            <a:off x="3359150" y="1771229"/>
            <a:ext cx="3616325" cy="2087562"/>
          </a:xfrm>
          <a:custGeom>
            <a:avLst/>
            <a:gdLst/>
            <a:ahLst/>
            <a:cxnLst/>
            <a:rect l="l" t="t" r="r" b="b"/>
            <a:pathLst>
              <a:path w="1666" h="962" extrusionOk="0">
                <a:moveTo>
                  <a:pt x="0" y="4"/>
                </a:moveTo>
                <a:lnTo>
                  <a:pt x="1100" y="0"/>
                </a:lnTo>
                <a:lnTo>
                  <a:pt x="1666" y="962"/>
                </a:lnTo>
                <a:lnTo>
                  <a:pt x="550" y="956"/>
                </a:lnTo>
                <a:lnTo>
                  <a:pt x="0" y="4"/>
                </a:lnTo>
                <a:close/>
              </a:path>
            </a:pathLst>
          </a:custGeom>
          <a:solidFill>
            <a:srgbClr val="996600">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87" name="Google Shape;2387;p110"/>
          <p:cNvSpPr/>
          <p:nvPr/>
        </p:nvSpPr>
        <p:spPr>
          <a:xfrm>
            <a:off x="3327400" y="3849266"/>
            <a:ext cx="3641725" cy="2111375"/>
          </a:xfrm>
          <a:custGeom>
            <a:avLst/>
            <a:gdLst/>
            <a:ahLst/>
            <a:cxnLst/>
            <a:rect l="l" t="t" r="r" b="b"/>
            <a:pathLst>
              <a:path w="1656" h="960" extrusionOk="0">
                <a:moveTo>
                  <a:pt x="0" y="956"/>
                </a:moveTo>
                <a:lnTo>
                  <a:pt x="1104" y="960"/>
                </a:lnTo>
                <a:lnTo>
                  <a:pt x="1656" y="4"/>
                </a:lnTo>
                <a:lnTo>
                  <a:pt x="552" y="0"/>
                </a:lnTo>
                <a:lnTo>
                  <a:pt x="0" y="9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icrosoft JhengHei"/>
              <a:ea typeface="Microsoft JhengHei"/>
              <a:cs typeface="Microsoft JhengHei"/>
              <a:sym typeface="Microsoft JhengHei"/>
            </a:endParaRPr>
          </a:p>
        </p:txBody>
      </p:sp>
      <p:sp>
        <p:nvSpPr>
          <p:cNvPr id="2388" name="Google Shape;2388;p110"/>
          <p:cNvSpPr/>
          <p:nvPr/>
        </p:nvSpPr>
        <p:spPr>
          <a:xfrm>
            <a:off x="2127250" y="1772816"/>
            <a:ext cx="4845050" cy="4191000"/>
          </a:xfrm>
          <a:prstGeom prst="hexagon">
            <a:avLst>
              <a:gd name="adj" fmla="val 28902"/>
              <a:gd name="vf" fmla="val 115470"/>
            </a:avLst>
          </a:prstGeom>
          <a:solidFill>
            <a:srgbClr val="838143">
              <a:alpha val="39607"/>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89" name="Google Shape;2389;p110"/>
          <p:cNvSpPr/>
          <p:nvPr/>
        </p:nvSpPr>
        <p:spPr>
          <a:xfrm>
            <a:off x="2806700" y="2452266"/>
            <a:ext cx="3513138" cy="3038475"/>
          </a:xfrm>
          <a:prstGeom prst="hexagon">
            <a:avLst>
              <a:gd name="adj" fmla="val 28905"/>
              <a:gd name="vf" fmla="val 115470"/>
            </a:avLst>
          </a:prstGeom>
          <a:solidFill>
            <a:srgbClr val="DDDDD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90" name="Google Shape;2390;p110"/>
          <p:cNvSpPr/>
          <p:nvPr/>
        </p:nvSpPr>
        <p:spPr>
          <a:xfrm>
            <a:off x="4562475" y="2458616"/>
            <a:ext cx="1758950" cy="3035300"/>
          </a:xfrm>
          <a:custGeom>
            <a:avLst/>
            <a:gdLst/>
            <a:ahLst/>
            <a:cxnLst/>
            <a:rect l="l" t="t" r="r" b="b"/>
            <a:pathLst>
              <a:path w="1108" h="1912" extrusionOk="0">
                <a:moveTo>
                  <a:pt x="560" y="0"/>
                </a:moveTo>
                <a:lnTo>
                  <a:pt x="0" y="956"/>
                </a:lnTo>
                <a:lnTo>
                  <a:pt x="556" y="1912"/>
                </a:lnTo>
                <a:lnTo>
                  <a:pt x="1108" y="960"/>
                </a:lnTo>
                <a:lnTo>
                  <a:pt x="560" y="0"/>
                </a:lnTo>
                <a:close/>
              </a:path>
            </a:pathLst>
          </a:custGeom>
          <a:solidFill>
            <a:srgbClr val="80808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91" name="Google Shape;2391;p110"/>
          <p:cNvSpPr/>
          <p:nvPr/>
        </p:nvSpPr>
        <p:spPr>
          <a:xfrm>
            <a:off x="2809875" y="3973091"/>
            <a:ext cx="2644775" cy="1527175"/>
          </a:xfrm>
          <a:custGeom>
            <a:avLst/>
            <a:gdLst/>
            <a:ahLst/>
            <a:cxnLst/>
            <a:rect l="l" t="t" r="r" b="b"/>
            <a:pathLst>
              <a:path w="1666" h="962" extrusionOk="0">
                <a:moveTo>
                  <a:pt x="0" y="4"/>
                </a:moveTo>
                <a:lnTo>
                  <a:pt x="1100" y="0"/>
                </a:lnTo>
                <a:lnTo>
                  <a:pt x="1666" y="962"/>
                </a:lnTo>
                <a:lnTo>
                  <a:pt x="550" y="956"/>
                </a:lnTo>
                <a:lnTo>
                  <a:pt x="0" y="4"/>
                </a:lnTo>
                <a:close/>
              </a:path>
            </a:pathLst>
          </a:custGeom>
          <a:solidFill>
            <a:srgbClr val="4D4D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92" name="Google Shape;2392;p110"/>
          <p:cNvSpPr/>
          <p:nvPr/>
        </p:nvSpPr>
        <p:spPr>
          <a:xfrm>
            <a:off x="4797425" y="2445916"/>
            <a:ext cx="1758950" cy="3035300"/>
          </a:xfrm>
          <a:custGeom>
            <a:avLst/>
            <a:gdLst/>
            <a:ahLst/>
            <a:cxnLst/>
            <a:rect l="l" t="t" r="r" b="b"/>
            <a:pathLst>
              <a:path w="1108" h="1912" extrusionOk="0">
                <a:moveTo>
                  <a:pt x="560" y="0"/>
                </a:moveTo>
                <a:lnTo>
                  <a:pt x="0" y="956"/>
                </a:lnTo>
                <a:lnTo>
                  <a:pt x="556" y="1912"/>
                </a:lnTo>
                <a:lnTo>
                  <a:pt x="1108" y="960"/>
                </a:lnTo>
                <a:lnTo>
                  <a:pt x="560" y="0"/>
                </a:lnTo>
                <a:close/>
              </a:path>
            </a:pathLst>
          </a:custGeom>
          <a:solidFill>
            <a:srgbClr val="FF6600">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93" name="Google Shape;2393;p110"/>
          <p:cNvSpPr/>
          <p:nvPr/>
        </p:nvSpPr>
        <p:spPr>
          <a:xfrm>
            <a:off x="2603500" y="4185816"/>
            <a:ext cx="2644775" cy="1527175"/>
          </a:xfrm>
          <a:custGeom>
            <a:avLst/>
            <a:gdLst/>
            <a:ahLst/>
            <a:cxnLst/>
            <a:rect l="l" t="t" r="r" b="b"/>
            <a:pathLst>
              <a:path w="1666" h="962" extrusionOk="0">
                <a:moveTo>
                  <a:pt x="0" y="4"/>
                </a:moveTo>
                <a:lnTo>
                  <a:pt x="1100" y="0"/>
                </a:lnTo>
                <a:lnTo>
                  <a:pt x="1666" y="962"/>
                </a:lnTo>
                <a:lnTo>
                  <a:pt x="550" y="956"/>
                </a:lnTo>
                <a:lnTo>
                  <a:pt x="0" y="4"/>
                </a:lnTo>
                <a:close/>
              </a:path>
            </a:pathLst>
          </a:custGeom>
          <a:solidFill>
            <a:srgbClr val="800080">
              <a:alpha val="4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icrosoft JhengHei"/>
              <a:ea typeface="Microsoft JhengHei"/>
              <a:cs typeface="Microsoft JhengHei"/>
              <a:sym typeface="Microsoft JhengHei"/>
            </a:endParaRPr>
          </a:p>
        </p:txBody>
      </p:sp>
      <p:sp>
        <p:nvSpPr>
          <p:cNvPr id="2394" name="Google Shape;2394;p110"/>
          <p:cNvSpPr/>
          <p:nvPr/>
        </p:nvSpPr>
        <p:spPr>
          <a:xfrm>
            <a:off x="2714625" y="2207791"/>
            <a:ext cx="2628900" cy="1524000"/>
          </a:xfrm>
          <a:custGeom>
            <a:avLst/>
            <a:gdLst/>
            <a:ahLst/>
            <a:cxnLst/>
            <a:rect l="l" t="t" r="r" b="b"/>
            <a:pathLst>
              <a:path w="1656" h="960" extrusionOk="0">
                <a:moveTo>
                  <a:pt x="0" y="956"/>
                </a:moveTo>
                <a:lnTo>
                  <a:pt x="1104" y="960"/>
                </a:lnTo>
                <a:lnTo>
                  <a:pt x="1656" y="4"/>
                </a:lnTo>
                <a:lnTo>
                  <a:pt x="552" y="0"/>
                </a:lnTo>
                <a:lnTo>
                  <a:pt x="0" y="956"/>
                </a:lnTo>
                <a:close/>
              </a:path>
            </a:pathLst>
          </a:custGeom>
          <a:solidFill>
            <a:srgbClr val="00CCFF">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95" name="Google Shape;2395;p110"/>
          <p:cNvSpPr txBox="1"/>
          <p:nvPr/>
        </p:nvSpPr>
        <p:spPr>
          <a:xfrm>
            <a:off x="250825" y="1612479"/>
            <a:ext cx="2695575" cy="1816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rgbClr val="316E83"/>
                </a:solidFill>
                <a:latin typeface="Microsoft JhengHei"/>
                <a:ea typeface="Microsoft JhengHei"/>
                <a:cs typeface="Microsoft JhengHei"/>
                <a:sym typeface="Microsoft JhengHei"/>
              </a:rPr>
              <a:t>十二年國民基本教育成功的關鍵因素：</a:t>
            </a:r>
            <a:r>
              <a:rPr lang="zh-TW" sz="2800" b="1">
                <a:solidFill>
                  <a:srgbClr val="FF0000"/>
                </a:solidFill>
                <a:latin typeface="Microsoft JhengHei"/>
                <a:ea typeface="Microsoft JhengHei"/>
                <a:cs typeface="Microsoft JhengHei"/>
                <a:sym typeface="Microsoft JhengHei"/>
              </a:rPr>
              <a:t>確保優質的高級中等教育</a:t>
            </a:r>
            <a:endParaRPr sz="2800" b="1">
              <a:solidFill>
                <a:srgbClr val="FF0000"/>
              </a:solidFill>
              <a:latin typeface="Microsoft JhengHei"/>
              <a:ea typeface="Microsoft JhengHei"/>
              <a:cs typeface="Microsoft JhengHei"/>
              <a:sym typeface="Microsoft JhengHei"/>
            </a:endParaRPr>
          </a:p>
        </p:txBody>
      </p:sp>
      <p:sp>
        <p:nvSpPr>
          <p:cNvPr id="2396" name="Google Shape;2396;p110"/>
          <p:cNvSpPr/>
          <p:nvPr/>
        </p:nvSpPr>
        <p:spPr>
          <a:xfrm>
            <a:off x="2571750" y="4220741"/>
            <a:ext cx="2644775" cy="1527175"/>
          </a:xfrm>
          <a:custGeom>
            <a:avLst/>
            <a:gdLst/>
            <a:ahLst/>
            <a:cxnLst/>
            <a:rect l="l" t="t" r="r" b="b"/>
            <a:pathLst>
              <a:path w="1666" h="962" extrusionOk="0">
                <a:moveTo>
                  <a:pt x="0" y="4"/>
                </a:moveTo>
                <a:lnTo>
                  <a:pt x="1100" y="0"/>
                </a:lnTo>
                <a:lnTo>
                  <a:pt x="1666" y="962"/>
                </a:lnTo>
                <a:lnTo>
                  <a:pt x="550" y="956"/>
                </a:lnTo>
                <a:lnTo>
                  <a:pt x="0" y="4"/>
                </a:lnTo>
                <a:close/>
              </a:path>
            </a:pathLst>
          </a:custGeom>
          <a:solidFill>
            <a:srgbClr val="800080">
              <a:alpha val="49803"/>
            </a:srgbClr>
          </a:solidFill>
          <a:ln w="9525" cap="flat" cmpd="sng">
            <a:solidFill>
              <a:srgbClr val="FFFFFF">
                <a:alpha val="4980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icrosoft JhengHei"/>
              <a:ea typeface="Microsoft JhengHei"/>
              <a:cs typeface="Microsoft JhengHei"/>
              <a:sym typeface="Microsoft JhengHei"/>
            </a:endParaRPr>
          </a:p>
        </p:txBody>
      </p:sp>
      <p:sp>
        <p:nvSpPr>
          <p:cNvPr id="2397" name="Google Shape;2397;p110"/>
          <p:cNvSpPr/>
          <p:nvPr/>
        </p:nvSpPr>
        <p:spPr>
          <a:xfrm>
            <a:off x="4851400" y="2452266"/>
            <a:ext cx="1758950" cy="3035300"/>
          </a:xfrm>
          <a:custGeom>
            <a:avLst/>
            <a:gdLst/>
            <a:ahLst/>
            <a:cxnLst/>
            <a:rect l="l" t="t" r="r" b="b"/>
            <a:pathLst>
              <a:path w="1108" h="1912" extrusionOk="0">
                <a:moveTo>
                  <a:pt x="560" y="0"/>
                </a:moveTo>
                <a:lnTo>
                  <a:pt x="0" y="956"/>
                </a:lnTo>
                <a:lnTo>
                  <a:pt x="556" y="1912"/>
                </a:lnTo>
                <a:lnTo>
                  <a:pt x="1108" y="960"/>
                </a:lnTo>
                <a:lnTo>
                  <a:pt x="560" y="0"/>
                </a:lnTo>
                <a:close/>
              </a:path>
            </a:pathLst>
          </a:custGeom>
          <a:solidFill>
            <a:srgbClr val="FF6600">
              <a:alpha val="49803"/>
            </a:srgbClr>
          </a:solidFill>
          <a:ln w="9525" cap="flat" cmpd="sng">
            <a:solidFill>
              <a:srgbClr val="FFFFFF">
                <a:alpha val="4980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98" name="Google Shape;2398;p110"/>
          <p:cNvSpPr/>
          <p:nvPr/>
        </p:nvSpPr>
        <p:spPr>
          <a:xfrm>
            <a:off x="2682875" y="2156991"/>
            <a:ext cx="2628900" cy="1524000"/>
          </a:xfrm>
          <a:custGeom>
            <a:avLst/>
            <a:gdLst/>
            <a:ahLst/>
            <a:cxnLst/>
            <a:rect l="l" t="t" r="r" b="b"/>
            <a:pathLst>
              <a:path w="1656" h="960" extrusionOk="0">
                <a:moveTo>
                  <a:pt x="0" y="956"/>
                </a:moveTo>
                <a:lnTo>
                  <a:pt x="1104" y="960"/>
                </a:lnTo>
                <a:lnTo>
                  <a:pt x="1656" y="4"/>
                </a:lnTo>
                <a:lnTo>
                  <a:pt x="552" y="0"/>
                </a:lnTo>
                <a:lnTo>
                  <a:pt x="0" y="956"/>
                </a:lnTo>
                <a:close/>
              </a:path>
            </a:pathLst>
          </a:custGeom>
          <a:solidFill>
            <a:srgbClr val="00CCFF">
              <a:alpha val="49803"/>
            </a:srgbClr>
          </a:solidFill>
          <a:ln w="9525" cap="flat" cmpd="sng">
            <a:solidFill>
              <a:srgbClr val="FFFFFF">
                <a:alpha val="4980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cxnSp>
        <p:nvCxnSpPr>
          <p:cNvPr id="2399" name="Google Shape;2399;p110"/>
          <p:cNvCxnSpPr/>
          <p:nvPr/>
        </p:nvCxnSpPr>
        <p:spPr>
          <a:xfrm>
            <a:off x="5949950" y="4623966"/>
            <a:ext cx="2943225" cy="0"/>
          </a:xfrm>
          <a:prstGeom prst="straightConnector1">
            <a:avLst/>
          </a:prstGeom>
          <a:noFill/>
          <a:ln w="38100" cap="flat" cmpd="sng">
            <a:solidFill>
              <a:srgbClr val="000000"/>
            </a:solidFill>
            <a:prstDash val="dot"/>
            <a:round/>
            <a:headEnd type="none" w="med" len="med"/>
            <a:tailEnd type="none" w="med" len="med"/>
          </a:ln>
        </p:spPr>
      </p:cxnSp>
      <p:sp>
        <p:nvSpPr>
          <p:cNvPr id="2400" name="Google Shape;2400;p110"/>
          <p:cNvSpPr/>
          <p:nvPr/>
        </p:nvSpPr>
        <p:spPr>
          <a:xfrm rot="-3565994">
            <a:off x="5155407" y="3746872"/>
            <a:ext cx="1085850" cy="296863"/>
          </a:xfrm>
          <a:prstGeom prst="rect">
            <a:avLst/>
          </a:prstGeom>
        </p:spPr>
        <p:txBody>
          <a:bodyPr>
            <a:prstTxWarp prst="textPlain">
              <a:avLst/>
            </a:prstTxWarp>
          </a:bodyPr>
          <a:lstStyle/>
          <a:p>
            <a:pPr lvl="0" algn="l"/>
            <a:r>
              <a:rPr b="1" i="0">
                <a:ln>
                  <a:noFill/>
                </a:ln>
                <a:solidFill>
                  <a:srgbClr val="FFFF00"/>
                </a:solidFill>
                <a:latin typeface="Microsoft JhengHei"/>
              </a:rPr>
              <a:t>務實</a:t>
            </a:r>
          </a:p>
        </p:txBody>
      </p:sp>
      <p:sp>
        <p:nvSpPr>
          <p:cNvPr id="2401" name="Google Shape;2401;p110"/>
          <p:cNvSpPr/>
          <p:nvPr/>
        </p:nvSpPr>
        <p:spPr>
          <a:xfrm>
            <a:off x="3187700" y="4839866"/>
            <a:ext cx="1371600" cy="296863"/>
          </a:xfrm>
          <a:prstGeom prst="rect">
            <a:avLst/>
          </a:prstGeom>
        </p:spPr>
        <p:txBody>
          <a:bodyPr>
            <a:prstTxWarp prst="textPlain">
              <a:avLst/>
            </a:prstTxWarp>
          </a:bodyPr>
          <a:lstStyle/>
          <a:p>
            <a:pPr lvl="0" algn="l"/>
            <a:r>
              <a:rPr b="1" i="0">
                <a:ln>
                  <a:noFill/>
                </a:ln>
                <a:solidFill>
                  <a:srgbClr val="CCC1DA"/>
                </a:solidFill>
                <a:latin typeface="Microsoft JhengHei"/>
              </a:rPr>
              <a:t>務必</a:t>
            </a:r>
          </a:p>
        </p:txBody>
      </p:sp>
      <p:sp>
        <p:nvSpPr>
          <p:cNvPr id="2402" name="Google Shape;2402;p110"/>
          <p:cNvSpPr/>
          <p:nvPr/>
        </p:nvSpPr>
        <p:spPr>
          <a:xfrm>
            <a:off x="3343275" y="2836441"/>
            <a:ext cx="1301750" cy="296863"/>
          </a:xfrm>
          <a:prstGeom prst="rect">
            <a:avLst/>
          </a:prstGeom>
        </p:spPr>
        <p:txBody>
          <a:bodyPr>
            <a:prstTxWarp prst="textPlain">
              <a:avLst/>
            </a:prstTxWarp>
          </a:bodyPr>
          <a:lstStyle/>
          <a:p>
            <a:pPr lvl="0" algn="l"/>
            <a:r>
              <a:rPr b="1" i="0">
                <a:ln>
                  <a:noFill/>
                </a:ln>
                <a:solidFill>
                  <a:srgbClr val="CCFFFF"/>
                </a:solidFill>
                <a:latin typeface="Microsoft JhengHei"/>
              </a:rPr>
              <a:t>務本</a:t>
            </a:r>
          </a:p>
        </p:txBody>
      </p:sp>
      <p:sp>
        <p:nvSpPr>
          <p:cNvPr id="2403" name="Google Shape;2403;p110"/>
          <p:cNvSpPr txBox="1"/>
          <p:nvPr/>
        </p:nvSpPr>
        <p:spPr>
          <a:xfrm>
            <a:off x="250825" y="3828629"/>
            <a:ext cx="2695575" cy="1816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5F497A"/>
              </a:buClr>
              <a:buSzPts val="2800"/>
              <a:buFont typeface="Microsoft JhengHei"/>
              <a:buNone/>
            </a:pPr>
            <a:r>
              <a:rPr lang="zh-TW" sz="2800" b="1">
                <a:solidFill>
                  <a:srgbClr val="5F497A"/>
                </a:solidFill>
                <a:latin typeface="Microsoft JhengHei"/>
                <a:ea typeface="Microsoft JhengHei"/>
                <a:cs typeface="Microsoft JhengHei"/>
                <a:sym typeface="Microsoft JhengHei"/>
              </a:rPr>
              <a:t>孩子是我們的未來，我們必須要</a:t>
            </a:r>
            <a:r>
              <a:rPr lang="zh-TW" sz="2800" b="1">
                <a:solidFill>
                  <a:srgbClr val="FF0000"/>
                </a:solidFill>
                <a:latin typeface="Microsoft JhengHei"/>
                <a:ea typeface="Microsoft JhengHei"/>
                <a:cs typeface="Microsoft JhengHei"/>
                <a:sym typeface="Microsoft JhengHei"/>
              </a:rPr>
              <a:t>善待和成就每一個孩子</a:t>
            </a:r>
            <a:endParaRPr sz="2800" b="1">
              <a:solidFill>
                <a:srgbClr val="FF0000"/>
              </a:solidFill>
              <a:latin typeface="Microsoft JhengHei"/>
              <a:ea typeface="Microsoft JhengHei"/>
              <a:cs typeface="Microsoft JhengHei"/>
              <a:sym typeface="Microsoft JhengHei"/>
            </a:endParaRPr>
          </a:p>
        </p:txBody>
      </p:sp>
      <p:sp>
        <p:nvSpPr>
          <p:cNvPr id="2404" name="Google Shape;2404;p110"/>
          <p:cNvSpPr txBox="1"/>
          <p:nvPr/>
        </p:nvSpPr>
        <p:spPr>
          <a:xfrm>
            <a:off x="6319838" y="2377654"/>
            <a:ext cx="2695575" cy="22463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rgbClr val="002060"/>
                </a:solidFill>
                <a:latin typeface="Microsoft JhengHei"/>
                <a:ea typeface="Microsoft JhengHei"/>
                <a:cs typeface="Microsoft JhengHei"/>
                <a:sym typeface="Microsoft JhengHei"/>
              </a:rPr>
              <a:t>高級中等教育實踐</a:t>
            </a:r>
            <a:r>
              <a:rPr lang="zh-TW" sz="2800" b="1">
                <a:solidFill>
                  <a:srgbClr val="FF0000"/>
                </a:solidFill>
                <a:latin typeface="Microsoft JhengHei"/>
                <a:ea typeface="Microsoft JhengHei"/>
                <a:cs typeface="Microsoft JhengHei"/>
                <a:sym typeface="Microsoft JhengHei"/>
              </a:rPr>
              <a:t>「愛其所擇」</a:t>
            </a:r>
            <a:r>
              <a:rPr lang="zh-TW" sz="2800" b="1">
                <a:solidFill>
                  <a:srgbClr val="E36C09"/>
                </a:solidFill>
                <a:latin typeface="Microsoft JhengHei"/>
                <a:ea typeface="Microsoft JhengHei"/>
                <a:cs typeface="Microsoft JhengHei"/>
                <a:sym typeface="Microsoft JhengHei"/>
              </a:rPr>
              <a:t/>
            </a:r>
            <a:br>
              <a:rPr lang="zh-TW" sz="2800" b="1">
                <a:solidFill>
                  <a:srgbClr val="E36C09"/>
                </a:solidFill>
                <a:latin typeface="Microsoft JhengHei"/>
                <a:ea typeface="Microsoft JhengHei"/>
                <a:cs typeface="Microsoft JhengHei"/>
                <a:sym typeface="Microsoft JhengHei"/>
              </a:rPr>
            </a:br>
            <a:r>
              <a:rPr lang="zh-TW" sz="2800" b="1">
                <a:solidFill>
                  <a:srgbClr val="002060"/>
                </a:solidFill>
                <a:latin typeface="Microsoft JhengHei"/>
                <a:ea typeface="Microsoft JhengHei"/>
                <a:cs typeface="Microsoft JhengHei"/>
                <a:sym typeface="Microsoft JhengHei"/>
              </a:rPr>
              <a:t>，找回學生學習的</a:t>
            </a:r>
            <a:r>
              <a:rPr lang="zh-TW" sz="2800" b="1">
                <a:solidFill>
                  <a:srgbClr val="FF0000"/>
                </a:solidFill>
                <a:latin typeface="Microsoft JhengHei"/>
                <a:ea typeface="Microsoft JhengHei"/>
                <a:cs typeface="Microsoft JhengHei"/>
                <a:sym typeface="Microsoft JhengHei"/>
              </a:rPr>
              <a:t>樂趣和動力，然後學以致用</a:t>
            </a:r>
            <a:endParaRPr sz="2800" b="1">
              <a:solidFill>
                <a:srgbClr val="FF0000"/>
              </a:solidFill>
              <a:latin typeface="Microsoft JhengHei"/>
              <a:ea typeface="Microsoft JhengHei"/>
              <a:cs typeface="Microsoft JhengHei"/>
              <a:sym typeface="Microsoft JhengHei"/>
            </a:endParaRPr>
          </a:p>
        </p:txBody>
      </p:sp>
      <p:cxnSp>
        <p:nvCxnSpPr>
          <p:cNvPr id="2405" name="Google Shape;2405;p110"/>
          <p:cNvCxnSpPr/>
          <p:nvPr/>
        </p:nvCxnSpPr>
        <p:spPr>
          <a:xfrm>
            <a:off x="395288" y="3393654"/>
            <a:ext cx="3224212" cy="0"/>
          </a:xfrm>
          <a:prstGeom prst="straightConnector1">
            <a:avLst/>
          </a:prstGeom>
          <a:noFill/>
          <a:ln w="38100" cap="flat" cmpd="sng">
            <a:solidFill>
              <a:srgbClr val="000000"/>
            </a:solidFill>
            <a:prstDash val="dot"/>
            <a:round/>
            <a:headEnd type="none" w="med" len="med"/>
            <a:tailEnd type="none" w="med" len="med"/>
          </a:ln>
        </p:spPr>
      </p:cxnSp>
      <p:cxnSp>
        <p:nvCxnSpPr>
          <p:cNvPr id="2406" name="Google Shape;2406;p110"/>
          <p:cNvCxnSpPr/>
          <p:nvPr/>
        </p:nvCxnSpPr>
        <p:spPr>
          <a:xfrm>
            <a:off x="395288" y="5573291"/>
            <a:ext cx="3224212" cy="0"/>
          </a:xfrm>
          <a:prstGeom prst="straightConnector1">
            <a:avLst/>
          </a:prstGeom>
          <a:noFill/>
          <a:ln w="38100" cap="flat" cmpd="sng">
            <a:solidFill>
              <a:srgbClr val="000000"/>
            </a:solidFill>
            <a:prstDash val="dot"/>
            <a:round/>
            <a:headEnd type="none" w="med" len="med"/>
            <a:tailEnd type="none" w="med" len="med"/>
          </a:ln>
        </p:spPr>
      </p:cxn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Shape 2411"/>
        <p:cNvGrpSpPr/>
        <p:nvPr/>
      </p:nvGrpSpPr>
      <p:grpSpPr>
        <a:xfrm>
          <a:off x="0" y="0"/>
          <a:ext cx="0" cy="0"/>
          <a:chOff x="0" y="0"/>
          <a:chExt cx="0" cy="0"/>
        </a:xfrm>
      </p:grpSpPr>
      <p:sp>
        <p:nvSpPr>
          <p:cNvPr id="2412" name="Google Shape;2412;p111"/>
          <p:cNvSpPr txBox="1"/>
          <p:nvPr/>
        </p:nvSpPr>
        <p:spPr>
          <a:xfrm>
            <a:off x="1691680" y="952951"/>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C00000"/>
                </a:solidFill>
                <a:latin typeface="Microsoft JhengHei"/>
                <a:ea typeface="Microsoft JhengHei"/>
                <a:cs typeface="Microsoft JhengHei"/>
                <a:sym typeface="Microsoft JhengHei"/>
              </a:rPr>
              <a:t>屏東區適性入學宣導結果評估</a:t>
            </a:r>
            <a:endParaRPr/>
          </a:p>
        </p:txBody>
      </p:sp>
      <p:sp>
        <p:nvSpPr>
          <p:cNvPr id="2413" name="Google Shape;2413;p111"/>
          <p:cNvSpPr txBox="1"/>
          <p:nvPr/>
        </p:nvSpPr>
        <p:spPr>
          <a:xfrm>
            <a:off x="179512" y="1700808"/>
            <a:ext cx="9037637" cy="4968552"/>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F5B821"/>
              </a:buClr>
              <a:buSzPts val="3200"/>
              <a:buFont typeface="Noto Sans Symbols"/>
              <a:buChar char="❖"/>
            </a:pPr>
            <a:r>
              <a:rPr lang="zh-TW" sz="3200" b="1">
                <a:solidFill>
                  <a:srgbClr val="30311D"/>
                </a:solidFill>
                <a:latin typeface="Microsoft JhengHei"/>
                <a:ea typeface="Microsoft JhengHei"/>
                <a:cs typeface="Microsoft JhengHei"/>
                <a:sym typeface="Microsoft JhengHei"/>
              </a:rPr>
              <a:t>請就以下說明，</a:t>
            </a:r>
            <a:r>
              <a:rPr lang="zh-TW" sz="3200" b="1">
                <a:solidFill>
                  <a:srgbClr val="FF0000"/>
                </a:solidFill>
                <a:latin typeface="Microsoft JhengHei"/>
                <a:ea typeface="Microsoft JhengHei"/>
                <a:cs typeface="Microsoft JhengHei"/>
                <a:sym typeface="Microsoft JhengHei"/>
              </a:rPr>
              <a:t>舉手</a:t>
            </a:r>
            <a:r>
              <a:rPr lang="zh-TW" sz="3200" b="1">
                <a:solidFill>
                  <a:srgbClr val="30311D"/>
                </a:solidFill>
                <a:latin typeface="Microsoft JhengHei"/>
                <a:ea typeface="Microsoft JhengHei"/>
                <a:cs typeface="Microsoft JhengHei"/>
                <a:sym typeface="Microsoft JhengHei"/>
              </a:rPr>
              <a:t>表示認同：</a:t>
            </a:r>
            <a:endParaRPr sz="3200" b="1">
              <a:solidFill>
                <a:srgbClr val="30311D"/>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F5B821"/>
              </a:buClr>
              <a:buSzPts val="3200"/>
              <a:buFont typeface="Noto Sans Symbols"/>
              <a:buNone/>
            </a:pPr>
            <a:endParaRPr sz="3200" b="1">
              <a:solidFill>
                <a:srgbClr val="C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F5B821"/>
              </a:buClr>
              <a:buSzPts val="3200"/>
              <a:buFont typeface="Noto Sans Symbols"/>
              <a:buNone/>
            </a:pPr>
            <a:r>
              <a:rPr lang="zh-TW" sz="3200" b="1">
                <a:solidFill>
                  <a:srgbClr val="C00000"/>
                </a:solidFill>
                <a:latin typeface="Microsoft JhengHei"/>
                <a:ea typeface="Microsoft JhengHei"/>
                <a:cs typeface="Microsoft JhengHei"/>
                <a:sym typeface="Microsoft JhengHei"/>
              </a:rPr>
              <a:t>    </a:t>
            </a:r>
            <a:r>
              <a:rPr lang="zh-TW" sz="3000" b="1">
                <a:solidFill>
                  <a:srgbClr val="C00000"/>
                </a:solidFill>
                <a:latin typeface="Microsoft JhengHei"/>
                <a:ea typeface="Microsoft JhengHei"/>
                <a:cs typeface="Microsoft JhengHei"/>
                <a:sym typeface="Microsoft JhengHei"/>
              </a:rPr>
              <a:t>一、 </a:t>
            </a:r>
            <a:r>
              <a:rPr lang="zh-TW" sz="3200" b="1">
                <a:solidFill>
                  <a:srgbClr val="C00000"/>
                </a:solidFill>
                <a:latin typeface="Microsoft JhengHei"/>
                <a:ea typeface="Microsoft JhengHei"/>
                <a:cs typeface="Microsoft JhengHei"/>
                <a:sym typeface="Microsoft JhengHei"/>
              </a:rPr>
              <a:t>我對國中教育會考重要事項已瞭解。</a:t>
            </a:r>
            <a:endParaRPr sz="3200" b="1">
              <a:solidFill>
                <a:srgbClr val="C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F5B821"/>
              </a:buClr>
              <a:buSzPts val="3200"/>
              <a:buFont typeface="Noto Sans Symbols"/>
              <a:buNone/>
            </a:pPr>
            <a:r>
              <a:rPr lang="zh-TW" sz="3200" b="1">
                <a:solidFill>
                  <a:schemeClr val="dk1"/>
                </a:solidFill>
                <a:latin typeface="Microsoft JhengHei"/>
                <a:ea typeface="Microsoft JhengHei"/>
                <a:cs typeface="Microsoft JhengHei"/>
                <a:sym typeface="Microsoft JhengHei"/>
              </a:rPr>
              <a:t>    二、我瞭解國中教育會考英文聽力及數學非選</a:t>
            </a:r>
            <a:endParaRPr sz="3200" b="1">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F5B821"/>
              </a:buClr>
              <a:buSzPts val="3200"/>
              <a:buFont typeface="Noto Sans Symbols"/>
              <a:buNone/>
            </a:pPr>
            <a:r>
              <a:rPr lang="zh-TW" sz="3200" b="1">
                <a:solidFill>
                  <a:schemeClr val="dk1"/>
                </a:solidFill>
                <a:latin typeface="Microsoft JhengHei"/>
                <a:ea typeface="Microsoft JhengHei"/>
                <a:cs typeface="Microsoft JhengHei"/>
                <a:sym typeface="Microsoft JhengHei"/>
              </a:rPr>
              <a:t>            擇題有計分。</a:t>
            </a:r>
            <a:endParaRPr sz="3200" b="1">
              <a:solidFill>
                <a:schemeClr val="dk1"/>
              </a:solidFill>
              <a:latin typeface="Microsoft JhengHei"/>
              <a:ea typeface="Microsoft JhengHei"/>
              <a:cs typeface="Microsoft JhengHei"/>
              <a:sym typeface="Microsoft JhengHei"/>
            </a:endParaRPr>
          </a:p>
          <a:p>
            <a:pPr marL="0" marR="0" lvl="0" indent="0" algn="l" rtl="0">
              <a:lnSpc>
                <a:spcPct val="112500"/>
              </a:lnSpc>
              <a:spcBef>
                <a:spcPts val="600"/>
              </a:spcBef>
              <a:spcAft>
                <a:spcPts val="0"/>
              </a:spcAft>
              <a:buClr>
                <a:srgbClr val="F5B821"/>
              </a:buClr>
              <a:buSzPts val="3200"/>
              <a:buFont typeface="Noto Sans Symbols"/>
              <a:buNone/>
            </a:pPr>
            <a:r>
              <a:rPr lang="zh-TW" sz="3200" b="1">
                <a:solidFill>
                  <a:srgbClr val="30311D"/>
                </a:solidFill>
                <a:latin typeface="Microsoft JhengHei"/>
                <a:ea typeface="Microsoft JhengHei"/>
                <a:cs typeface="Microsoft JhengHei"/>
                <a:sym typeface="Microsoft JhengHei"/>
              </a:rPr>
              <a:t>    </a:t>
            </a:r>
            <a:r>
              <a:rPr lang="zh-TW" sz="3200" b="1">
                <a:solidFill>
                  <a:srgbClr val="C00000"/>
                </a:solidFill>
                <a:latin typeface="Microsoft JhengHei"/>
                <a:ea typeface="Microsoft JhengHei"/>
                <a:cs typeface="Microsoft JhengHei"/>
                <a:sym typeface="Microsoft JhengHei"/>
              </a:rPr>
              <a:t>三、我對本區免試入學方式及流程已瞭解。</a:t>
            </a:r>
            <a:endParaRPr sz="3200" b="1">
              <a:solidFill>
                <a:srgbClr val="C00000"/>
              </a:solidFill>
              <a:latin typeface="Microsoft JhengHei"/>
              <a:ea typeface="Microsoft JhengHei"/>
              <a:cs typeface="Microsoft JhengHei"/>
              <a:sym typeface="Microsoft JhengHei"/>
            </a:endParaRPr>
          </a:p>
          <a:p>
            <a:pPr marL="0" marR="0" lvl="0" indent="0" algn="l" rtl="0">
              <a:lnSpc>
                <a:spcPct val="112500"/>
              </a:lnSpc>
              <a:spcBef>
                <a:spcPts val="600"/>
              </a:spcBef>
              <a:spcAft>
                <a:spcPts val="0"/>
              </a:spcAft>
              <a:buClr>
                <a:srgbClr val="F5B821"/>
              </a:buClr>
              <a:buSzPts val="3200"/>
              <a:buFont typeface="Noto Sans Symbols"/>
              <a:buNone/>
            </a:pPr>
            <a:r>
              <a:rPr lang="zh-TW" sz="3200" b="1">
                <a:solidFill>
                  <a:schemeClr val="dk1"/>
                </a:solidFill>
                <a:latin typeface="Microsoft JhengHei"/>
                <a:ea typeface="Microsoft JhengHei"/>
                <a:cs typeface="Microsoft JhengHei"/>
                <a:sym typeface="Microsoft JhengHei"/>
              </a:rPr>
              <a:t>    四、我對本區免試入學超額比序項目已瞭解</a:t>
            </a:r>
            <a:endParaRPr sz="3200" b="1">
              <a:solidFill>
                <a:schemeClr val="dk1"/>
              </a:solidFill>
              <a:latin typeface="Microsoft JhengHei"/>
              <a:ea typeface="Microsoft JhengHei"/>
              <a:cs typeface="Microsoft JhengHei"/>
              <a:sym typeface="Microsoft JhengHei"/>
            </a:endParaRPr>
          </a:p>
          <a:p>
            <a:pPr marL="0" marR="0" lvl="0" indent="0" algn="l" rtl="0">
              <a:lnSpc>
                <a:spcPct val="112500"/>
              </a:lnSpc>
              <a:spcBef>
                <a:spcPts val="600"/>
              </a:spcBef>
              <a:spcAft>
                <a:spcPts val="0"/>
              </a:spcAft>
              <a:buClr>
                <a:srgbClr val="F5B821"/>
              </a:buClr>
              <a:buSzPts val="3200"/>
              <a:buFont typeface="Noto Sans Symbols"/>
              <a:buNone/>
            </a:pPr>
            <a:r>
              <a:rPr lang="zh-TW" sz="3200" b="1">
                <a:solidFill>
                  <a:srgbClr val="C00000"/>
                </a:solidFill>
                <a:latin typeface="Microsoft JhengHei"/>
                <a:ea typeface="Microsoft JhengHei"/>
                <a:cs typeface="Microsoft JhengHei"/>
                <a:sym typeface="Microsoft JhengHei"/>
              </a:rPr>
              <a:t>    </a:t>
            </a:r>
            <a:endParaRPr sz="3200" b="1">
              <a:solidFill>
                <a:srgbClr val="C00000"/>
              </a:solidFill>
              <a:latin typeface="Microsoft JhengHei"/>
              <a:ea typeface="Microsoft JhengHei"/>
              <a:cs typeface="Microsoft JhengHei"/>
              <a:sym typeface="Microsoft JhengHe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Shape 2418"/>
        <p:cNvGrpSpPr/>
        <p:nvPr/>
      </p:nvGrpSpPr>
      <p:grpSpPr>
        <a:xfrm>
          <a:off x="0" y="0"/>
          <a:ext cx="0" cy="0"/>
          <a:chOff x="0" y="0"/>
          <a:chExt cx="0" cy="0"/>
        </a:xfrm>
      </p:grpSpPr>
      <p:sp>
        <p:nvSpPr>
          <p:cNvPr id="2419" name="Google Shape;2419;p112"/>
          <p:cNvSpPr txBox="1"/>
          <p:nvPr/>
        </p:nvSpPr>
        <p:spPr>
          <a:xfrm>
            <a:off x="1835696" y="836712"/>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C00000"/>
                </a:solidFill>
                <a:latin typeface="Microsoft JhengHei"/>
                <a:ea typeface="Microsoft JhengHei"/>
                <a:cs typeface="Microsoft JhengHei"/>
                <a:sym typeface="Microsoft JhengHei"/>
              </a:rPr>
              <a:t>屏東區適性入學宣導結果評估</a:t>
            </a:r>
            <a:endParaRPr/>
          </a:p>
        </p:txBody>
      </p:sp>
      <p:sp>
        <p:nvSpPr>
          <p:cNvPr id="2420" name="Google Shape;2420;p112"/>
          <p:cNvSpPr txBox="1"/>
          <p:nvPr/>
        </p:nvSpPr>
        <p:spPr>
          <a:xfrm>
            <a:off x="-33120" y="1700808"/>
            <a:ext cx="9037637" cy="4032448"/>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12500"/>
              </a:lnSpc>
              <a:spcBef>
                <a:spcPts val="0"/>
              </a:spcBef>
              <a:spcAft>
                <a:spcPts val="0"/>
              </a:spcAft>
              <a:buClr>
                <a:srgbClr val="F5B821"/>
              </a:buClr>
              <a:buSzPts val="3200"/>
              <a:buFont typeface="Noto Sans Symbols"/>
              <a:buChar char="❖"/>
            </a:pPr>
            <a:r>
              <a:rPr lang="zh-TW" sz="3200" b="1">
                <a:solidFill>
                  <a:srgbClr val="4A856D"/>
                </a:solidFill>
                <a:latin typeface="Microsoft JhengHei"/>
                <a:ea typeface="Microsoft JhengHei"/>
                <a:cs typeface="Microsoft JhengHei"/>
                <a:sym typeface="Microsoft JhengHei"/>
              </a:rPr>
              <a:t>五、我對本區高級中等學校專業群科有進一步</a:t>
            </a:r>
            <a:endParaRPr sz="3200" b="1">
              <a:solidFill>
                <a:srgbClr val="4A856D"/>
              </a:solidFill>
              <a:latin typeface="Microsoft JhengHei"/>
              <a:ea typeface="Microsoft JhengHei"/>
              <a:cs typeface="Microsoft JhengHei"/>
              <a:sym typeface="Microsoft JhengHei"/>
            </a:endParaRPr>
          </a:p>
          <a:p>
            <a:pPr marL="0" marR="0" lvl="0" indent="0" algn="l" rtl="0">
              <a:lnSpc>
                <a:spcPct val="112500"/>
              </a:lnSpc>
              <a:spcBef>
                <a:spcPts val="600"/>
              </a:spcBef>
              <a:spcAft>
                <a:spcPts val="0"/>
              </a:spcAft>
              <a:buClr>
                <a:srgbClr val="F5B821"/>
              </a:buClr>
              <a:buSzPts val="3200"/>
              <a:buFont typeface="Noto Sans Symbols"/>
              <a:buNone/>
            </a:pPr>
            <a:r>
              <a:rPr lang="zh-TW" sz="3200" b="1">
                <a:solidFill>
                  <a:srgbClr val="4A856D"/>
                </a:solidFill>
                <a:latin typeface="Microsoft JhengHei"/>
                <a:ea typeface="Microsoft JhengHei"/>
                <a:cs typeface="Microsoft JhengHei"/>
                <a:sym typeface="Microsoft JhengHei"/>
              </a:rPr>
              <a:t>           的了解。</a:t>
            </a:r>
            <a:endParaRPr/>
          </a:p>
          <a:p>
            <a:pPr marL="342900" marR="0" lvl="0" indent="-342900" algn="l" rtl="0">
              <a:lnSpc>
                <a:spcPct val="120000"/>
              </a:lnSpc>
              <a:spcBef>
                <a:spcPts val="600"/>
              </a:spcBef>
              <a:spcAft>
                <a:spcPts val="0"/>
              </a:spcAft>
              <a:buClr>
                <a:srgbClr val="F5B821"/>
              </a:buClr>
              <a:buSzPts val="3000"/>
              <a:buFont typeface="Noto Sans Symbols"/>
              <a:buChar char="❖"/>
            </a:pPr>
            <a:r>
              <a:rPr lang="zh-TW" sz="3000" b="1">
                <a:solidFill>
                  <a:srgbClr val="C00000"/>
                </a:solidFill>
                <a:latin typeface="Microsoft JhengHei"/>
                <a:ea typeface="Microsoft JhengHei"/>
                <a:cs typeface="Microsoft JhengHei"/>
                <a:sym typeface="Microsoft JhengHei"/>
              </a:rPr>
              <a:t>六、經由這次宣導我對國中升學的管道有更進一步</a:t>
            </a:r>
            <a:endParaRPr sz="3000" b="1">
              <a:solidFill>
                <a:srgbClr val="C00000"/>
              </a:solidFill>
              <a:latin typeface="Microsoft JhengHei"/>
              <a:ea typeface="Microsoft JhengHei"/>
              <a:cs typeface="Microsoft JhengHei"/>
              <a:sym typeface="Microsoft JhengHei"/>
            </a:endParaRPr>
          </a:p>
          <a:p>
            <a:pPr marL="0" marR="0" lvl="0" indent="0" algn="l" rtl="0">
              <a:lnSpc>
                <a:spcPct val="120000"/>
              </a:lnSpc>
              <a:spcBef>
                <a:spcPts val="600"/>
              </a:spcBef>
              <a:spcAft>
                <a:spcPts val="0"/>
              </a:spcAft>
              <a:buClr>
                <a:srgbClr val="F5B821"/>
              </a:buClr>
              <a:buSzPts val="3000"/>
              <a:buFont typeface="Noto Sans Symbols"/>
              <a:buNone/>
            </a:pPr>
            <a:r>
              <a:rPr lang="zh-TW" sz="3000" b="1">
                <a:solidFill>
                  <a:srgbClr val="C00000"/>
                </a:solidFill>
                <a:latin typeface="Microsoft JhengHei"/>
                <a:ea typeface="Microsoft JhengHei"/>
                <a:cs typeface="Microsoft JhengHei"/>
                <a:sym typeface="Microsoft JhengHei"/>
              </a:rPr>
              <a:t>            認識。</a:t>
            </a:r>
            <a:endParaRPr/>
          </a:p>
          <a:p>
            <a:pPr marL="342900" marR="0" lvl="0" indent="-342900" algn="l" rtl="0">
              <a:lnSpc>
                <a:spcPct val="120000"/>
              </a:lnSpc>
              <a:spcBef>
                <a:spcPts val="600"/>
              </a:spcBef>
              <a:spcAft>
                <a:spcPts val="0"/>
              </a:spcAft>
              <a:buClr>
                <a:srgbClr val="F5B821"/>
              </a:buClr>
              <a:buSzPts val="3000"/>
              <a:buFont typeface="Noto Sans Symbols"/>
              <a:buChar char="❖"/>
            </a:pPr>
            <a:r>
              <a:rPr lang="zh-TW" sz="3000" b="1">
                <a:solidFill>
                  <a:srgbClr val="4A856D"/>
                </a:solidFill>
                <a:latin typeface="Microsoft JhengHei"/>
                <a:ea typeface="Microsoft JhengHei"/>
                <a:cs typeface="Microsoft JhengHei"/>
                <a:sym typeface="Microsoft JhengHei"/>
              </a:rPr>
              <a:t>七、我知道本區入學方式諮詢管道。</a:t>
            </a:r>
            <a:endParaRPr sz="3000" b="1">
              <a:solidFill>
                <a:srgbClr val="4A856D"/>
              </a:solidFill>
              <a:latin typeface="Microsoft JhengHei"/>
              <a:ea typeface="Microsoft JhengHei"/>
              <a:cs typeface="Microsoft JhengHei"/>
              <a:sym typeface="Microsoft JhengHei"/>
            </a:endParaRPr>
          </a:p>
          <a:p>
            <a:pPr marL="342900" marR="0" lvl="0" indent="-342900" algn="l" rtl="0">
              <a:lnSpc>
                <a:spcPct val="120000"/>
              </a:lnSpc>
              <a:spcBef>
                <a:spcPts val="600"/>
              </a:spcBef>
              <a:spcAft>
                <a:spcPts val="0"/>
              </a:spcAft>
              <a:buClr>
                <a:srgbClr val="F5B821"/>
              </a:buClr>
              <a:buSzPts val="3000"/>
              <a:buFont typeface="Noto Sans Symbols"/>
              <a:buChar char="❖"/>
            </a:pPr>
            <a:r>
              <a:rPr lang="zh-TW" sz="3000" b="1">
                <a:solidFill>
                  <a:srgbClr val="C00000"/>
                </a:solidFill>
                <a:latin typeface="Microsoft JhengHei"/>
                <a:ea typeface="Microsoft JhengHei"/>
                <a:cs typeface="Microsoft JhengHei"/>
                <a:sym typeface="Microsoft JhengHei"/>
              </a:rPr>
              <a:t>八、我瞭解國中教育會考和各入學管道需分別報名。</a:t>
            </a:r>
            <a:endParaRPr sz="3000" b="1">
              <a:solidFill>
                <a:srgbClr val="C00000"/>
              </a:solidFill>
              <a:latin typeface="Microsoft JhengHei"/>
              <a:ea typeface="Microsoft JhengHei"/>
              <a:cs typeface="Microsoft JhengHei"/>
              <a:sym typeface="Microsoft JhengHei"/>
            </a:endParaRPr>
          </a:p>
          <a:p>
            <a:pPr marL="342900" marR="0" lvl="0" indent="-152400" algn="l" rtl="0">
              <a:lnSpc>
                <a:spcPct val="120000"/>
              </a:lnSpc>
              <a:spcBef>
                <a:spcPts val="600"/>
              </a:spcBef>
              <a:spcAft>
                <a:spcPts val="0"/>
              </a:spcAft>
              <a:buClr>
                <a:srgbClr val="F5B821"/>
              </a:buClr>
              <a:buSzPts val="3000"/>
              <a:buFont typeface="Noto Sans Symbols"/>
              <a:buNone/>
            </a:pPr>
            <a:endParaRPr sz="3000" b="1">
              <a:solidFill>
                <a:srgbClr val="C00000"/>
              </a:solidFill>
              <a:latin typeface="Microsoft JhengHei"/>
              <a:ea typeface="Microsoft JhengHei"/>
              <a:cs typeface="Microsoft JhengHei"/>
              <a:sym typeface="Microsoft JhengHei"/>
            </a:endParaRPr>
          </a:p>
          <a:p>
            <a:pPr marL="342900" marR="0" lvl="0" indent="-152400" algn="l" rtl="0">
              <a:lnSpc>
                <a:spcPct val="120000"/>
              </a:lnSpc>
              <a:spcBef>
                <a:spcPts val="600"/>
              </a:spcBef>
              <a:spcAft>
                <a:spcPts val="0"/>
              </a:spcAft>
              <a:buClr>
                <a:srgbClr val="F5B821"/>
              </a:buClr>
              <a:buSzPts val="3000"/>
              <a:buFont typeface="Noto Sans Symbols"/>
              <a:buNone/>
            </a:pPr>
            <a:endParaRPr sz="3000" b="1">
              <a:solidFill>
                <a:srgbClr val="C00000"/>
              </a:solidFill>
              <a:latin typeface="Microsoft JhengHei"/>
              <a:ea typeface="Microsoft JhengHei"/>
              <a:cs typeface="Microsoft JhengHei"/>
              <a:sym typeface="Microsoft JhengHe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Shape 2425"/>
        <p:cNvGrpSpPr/>
        <p:nvPr/>
      </p:nvGrpSpPr>
      <p:grpSpPr>
        <a:xfrm>
          <a:off x="0" y="0"/>
          <a:ext cx="0" cy="0"/>
          <a:chOff x="0" y="0"/>
          <a:chExt cx="0" cy="0"/>
        </a:xfrm>
      </p:grpSpPr>
      <p:sp>
        <p:nvSpPr>
          <p:cNvPr id="2426" name="Google Shape;2426;p113"/>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427" name="Google Shape;2427;p113"/>
          <p:cNvSpPr txBox="1"/>
          <p:nvPr/>
        </p:nvSpPr>
        <p:spPr>
          <a:xfrm>
            <a:off x="2155807" y="778848"/>
            <a:ext cx="856932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a:solidFill>
                  <a:srgbClr val="7030A0"/>
                </a:solidFill>
                <a:latin typeface="Microsoft JhengHei"/>
                <a:ea typeface="Microsoft JhengHei"/>
                <a:cs typeface="Microsoft JhengHei"/>
                <a:sym typeface="Microsoft JhengHei"/>
              </a:rPr>
              <a:t>屏東區諮詢專線、網站</a:t>
            </a:r>
            <a:endParaRPr/>
          </a:p>
        </p:txBody>
      </p:sp>
      <p:sp>
        <p:nvSpPr>
          <p:cNvPr id="2428" name="Google Shape;2428;p113"/>
          <p:cNvSpPr/>
          <p:nvPr/>
        </p:nvSpPr>
        <p:spPr>
          <a:xfrm>
            <a:off x="90166" y="142517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429" name="Google Shape;2429;p113"/>
          <p:cNvSpPr txBox="1">
            <a:spLocks noGrp="1"/>
          </p:cNvSpPr>
          <p:nvPr>
            <p:ph type="body" idx="4294967295"/>
          </p:nvPr>
        </p:nvSpPr>
        <p:spPr>
          <a:xfrm>
            <a:off x="0" y="1557338"/>
            <a:ext cx="8713788" cy="5400675"/>
          </a:xfrm>
          <a:prstGeom prst="rect">
            <a:avLst/>
          </a:prstGeom>
          <a:noFill/>
          <a:ln>
            <a:noFill/>
          </a:ln>
        </p:spPr>
        <p:txBody>
          <a:bodyPr spcFirstLastPara="1" wrap="square" lIns="91425" tIns="45700" rIns="91425" bIns="45700" anchor="t" anchorCtr="0">
            <a:normAutofit/>
          </a:bodyPr>
          <a:lstStyle/>
          <a:p>
            <a:pPr marL="514350" lvl="0" indent="-457200" algn="l" rtl="0">
              <a:spcBef>
                <a:spcPts val="0"/>
              </a:spcBef>
              <a:spcAft>
                <a:spcPts val="0"/>
              </a:spcAft>
              <a:buClr>
                <a:srgbClr val="FF0000"/>
              </a:buClr>
              <a:buSzPts val="2800"/>
              <a:buChar char="•"/>
            </a:pPr>
            <a:r>
              <a:rPr lang="zh-TW" sz="2800">
                <a:solidFill>
                  <a:srgbClr val="FF0000"/>
                </a:solidFill>
                <a:latin typeface="Microsoft JhengHei"/>
                <a:ea typeface="Microsoft JhengHei"/>
                <a:cs typeface="Microsoft JhengHei"/>
                <a:sym typeface="Microsoft JhengHei"/>
              </a:rPr>
              <a:t>適性入學諮詢管道：</a:t>
            </a:r>
            <a:endParaRPr sz="2800">
              <a:solidFill>
                <a:srgbClr val="FF0000"/>
              </a:solidFill>
              <a:latin typeface="Microsoft JhengHei"/>
              <a:ea typeface="Microsoft JhengHei"/>
              <a:cs typeface="Microsoft JhengHei"/>
              <a:sym typeface="Microsoft JhengHei"/>
            </a:endParaRPr>
          </a:p>
          <a:p>
            <a:pPr marL="914400" lvl="1" indent="-457200"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各國中教務處、輔導室</a:t>
            </a:r>
            <a:endParaRPr sz="2000" b="1">
              <a:latin typeface="Microsoft JhengHei"/>
              <a:ea typeface="Microsoft JhengHei"/>
              <a:cs typeface="Microsoft JhengHei"/>
              <a:sym typeface="Microsoft JhengHei"/>
            </a:endParaRPr>
          </a:p>
          <a:p>
            <a:pPr marL="914400" lvl="1" indent="-457200"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適性入學宣導團講師</a:t>
            </a:r>
            <a:endParaRPr sz="2000" b="1">
              <a:latin typeface="Microsoft JhengHei"/>
              <a:ea typeface="Microsoft JhengHei"/>
              <a:cs typeface="Microsoft JhengHei"/>
              <a:sym typeface="Microsoft JhengHei"/>
            </a:endParaRPr>
          </a:p>
          <a:p>
            <a:pPr marL="914400" lvl="1" indent="-457200"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屏東縣政府(教育處)08-7230415#3616 高小姐</a:t>
            </a:r>
            <a:endParaRPr sz="2000" b="1">
              <a:latin typeface="Microsoft JhengHei"/>
              <a:ea typeface="Microsoft JhengHei"/>
              <a:cs typeface="Microsoft JhengHei"/>
              <a:sym typeface="Microsoft JhengHei"/>
            </a:endParaRPr>
          </a:p>
          <a:p>
            <a:pPr marL="914400" lvl="1" indent="-457200" algn="l" rtl="0">
              <a:spcBef>
                <a:spcPts val="400"/>
              </a:spcBef>
              <a:spcAft>
                <a:spcPts val="0"/>
              </a:spcAft>
              <a:buClr>
                <a:srgbClr val="FF0000"/>
              </a:buClr>
              <a:buSzPts val="2000"/>
              <a:buChar char="–"/>
            </a:pPr>
            <a:r>
              <a:rPr lang="zh-TW" sz="2000" b="1">
                <a:solidFill>
                  <a:srgbClr val="FF0000"/>
                </a:solidFill>
                <a:latin typeface="Microsoft JhengHei"/>
                <a:ea typeface="Microsoft JhengHei"/>
                <a:cs typeface="Microsoft JhengHei"/>
                <a:sym typeface="Microsoft JhengHei"/>
              </a:rPr>
              <a:t>教育部免付費諮詢專線0800-012-580</a:t>
            </a:r>
            <a:endParaRPr/>
          </a:p>
          <a:p>
            <a:pPr marL="514350" lvl="0" indent="-457200" algn="l" rtl="0">
              <a:spcBef>
                <a:spcPts val="560"/>
              </a:spcBef>
              <a:spcAft>
                <a:spcPts val="0"/>
              </a:spcAft>
              <a:buClr>
                <a:srgbClr val="FF0000"/>
              </a:buClr>
              <a:buSzPts val="2800"/>
              <a:buChar char="•"/>
            </a:pPr>
            <a:r>
              <a:rPr lang="zh-TW" sz="2800">
                <a:solidFill>
                  <a:srgbClr val="FF0000"/>
                </a:solidFill>
                <a:latin typeface="Microsoft JhengHei"/>
                <a:ea typeface="Microsoft JhengHei"/>
                <a:cs typeface="Microsoft JhengHei"/>
                <a:sym typeface="Microsoft JhengHei"/>
              </a:rPr>
              <a:t>網路：</a:t>
            </a:r>
            <a:endParaRPr sz="2800">
              <a:solidFill>
                <a:srgbClr val="FF0000"/>
              </a:solidFill>
              <a:latin typeface="Microsoft JhengHei"/>
              <a:ea typeface="Microsoft JhengHei"/>
              <a:cs typeface="Microsoft JhengHei"/>
              <a:sym typeface="Microsoft JhengHei"/>
            </a:endParaRPr>
          </a:p>
          <a:p>
            <a:pPr marL="914400" lvl="1" indent="-457200"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國中畢業生適性入學宣導網</a:t>
            </a:r>
            <a:r>
              <a:rPr lang="zh-TW" sz="2000" b="1">
                <a:latin typeface="Times New Roman"/>
                <a:ea typeface="Times New Roman"/>
                <a:cs typeface="Times New Roman"/>
                <a:sym typeface="Times New Roman"/>
              </a:rPr>
              <a:t>(</a:t>
            </a:r>
            <a:r>
              <a:rPr lang="zh-TW" sz="2000">
                <a:latin typeface="Times New Roman"/>
                <a:ea typeface="Times New Roman"/>
                <a:cs typeface="Times New Roman"/>
                <a:sym typeface="Times New Roman"/>
              </a:rPr>
              <a:t>https://shs.k12ea.gov.tw/site/adapt-k12ea</a:t>
            </a:r>
            <a:r>
              <a:rPr lang="zh-TW" sz="2000" b="1">
                <a:latin typeface="Times New Roman"/>
                <a:ea typeface="Times New Roman"/>
                <a:cs typeface="Times New Roman"/>
                <a:sym typeface="Times New Roman"/>
              </a:rPr>
              <a:t>)</a:t>
            </a:r>
            <a:endParaRPr/>
          </a:p>
          <a:p>
            <a:pPr marL="914400" lvl="1" indent="-457200"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教育部國民及學前教育署宣導型網站整合入口服務</a:t>
            </a:r>
            <a:r>
              <a:rPr lang="zh-TW" sz="2000" b="1">
                <a:latin typeface="Times New Roman"/>
                <a:ea typeface="Times New Roman"/>
                <a:cs typeface="Times New Roman"/>
                <a:sym typeface="Times New Roman"/>
              </a:rPr>
              <a:t>(</a:t>
            </a:r>
            <a:r>
              <a:rPr lang="zh-TW" sz="2000">
                <a:latin typeface="Times New Roman"/>
                <a:ea typeface="Times New Roman"/>
                <a:cs typeface="Times New Roman"/>
                <a:sym typeface="Times New Roman"/>
              </a:rPr>
              <a:t>https://shs.k12ea.gov.tw/</a:t>
            </a:r>
            <a:r>
              <a:rPr lang="zh-TW" sz="2000" b="1">
                <a:latin typeface="Times New Roman"/>
                <a:ea typeface="Times New Roman"/>
                <a:cs typeface="Times New Roman"/>
                <a:sym typeface="Times New Roman"/>
              </a:rPr>
              <a:t>)</a:t>
            </a:r>
            <a:endParaRPr/>
          </a:p>
          <a:p>
            <a:pPr marL="914400" lvl="1" indent="-457200"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屏東縣政府教育處網站</a:t>
            </a:r>
            <a:r>
              <a:rPr lang="zh-TW" sz="2000">
                <a:latin typeface="Times New Roman"/>
                <a:ea typeface="Times New Roman"/>
                <a:cs typeface="Times New Roman"/>
                <a:sym typeface="Times New Roman"/>
              </a:rPr>
              <a:t>(https://www.ptc.edu.tw)</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Shape 2434"/>
        <p:cNvGrpSpPr/>
        <p:nvPr/>
      </p:nvGrpSpPr>
      <p:grpSpPr>
        <a:xfrm>
          <a:off x="0" y="0"/>
          <a:ext cx="0" cy="0"/>
          <a:chOff x="0" y="0"/>
          <a:chExt cx="0" cy="0"/>
        </a:xfrm>
      </p:grpSpPr>
      <p:pic>
        <p:nvPicPr>
          <p:cNvPr id="2435" name="Google Shape;2435;p114"/>
          <p:cNvPicPr preferRelativeResize="0"/>
          <p:nvPr/>
        </p:nvPicPr>
        <p:blipFill rotWithShape="1">
          <a:blip r:embed="rId3">
            <a:alphaModFix/>
          </a:blip>
          <a:srcRect/>
          <a:stretch/>
        </p:blipFill>
        <p:spPr>
          <a:xfrm>
            <a:off x="0" y="761"/>
            <a:ext cx="9143999" cy="6856477"/>
          </a:xfrm>
          <a:prstGeom prst="rect">
            <a:avLst/>
          </a:prstGeom>
          <a:noFill/>
          <a:ln>
            <a:noFill/>
          </a:ln>
        </p:spPr>
      </p:pic>
      <p:sp>
        <p:nvSpPr>
          <p:cNvPr id="2436" name="Google Shape;2436;p114"/>
          <p:cNvSpPr/>
          <p:nvPr/>
        </p:nvSpPr>
        <p:spPr>
          <a:xfrm>
            <a:off x="2843808" y="836712"/>
            <a:ext cx="3886200" cy="2520280"/>
          </a:xfrm>
          <a:prstGeom prst="rect">
            <a:avLst/>
          </a:prstGeom>
        </p:spPr>
        <p:txBody>
          <a:bodyPr>
            <a:prstTxWarp prst="textPlain">
              <a:avLst/>
            </a:prstTxWarp>
          </a:bodyPr>
          <a:lstStyle/>
          <a:p>
            <a:pPr lvl="0" algn="ctr"/>
            <a:r>
              <a:rPr b="1" i="0">
                <a:ln>
                  <a:noFill/>
                </a:ln>
                <a:gradFill>
                  <a:gsLst>
                    <a:gs pos="0">
                      <a:srgbClr val="DF322D"/>
                    </a:gs>
                    <a:gs pos="25000">
                      <a:srgbClr val="DF322D"/>
                    </a:gs>
                    <a:gs pos="100000">
                      <a:srgbClr val="9F1E1A"/>
                    </a:gs>
                  </a:gsLst>
                  <a:lin ang="5400000" scaled="0"/>
                </a:gradFill>
                <a:latin typeface="Microsoft JhengHei"/>
              </a:rPr>
              <a:t>感謝聆聽</a:t>
            </a:r>
            <a:br>
              <a:rPr b="1" i="0">
                <a:ln>
                  <a:noFill/>
                </a:ln>
                <a:gradFill>
                  <a:gsLst>
                    <a:gs pos="0">
                      <a:srgbClr val="DF322D"/>
                    </a:gs>
                    <a:gs pos="25000">
                      <a:srgbClr val="DF322D"/>
                    </a:gs>
                    <a:gs pos="100000">
                      <a:srgbClr val="9F1E1A"/>
                    </a:gs>
                  </a:gsLst>
                  <a:lin ang="5400000" scaled="0"/>
                </a:gradFill>
                <a:latin typeface="Microsoft JhengHei"/>
              </a:rPr>
            </a:br>
            <a:r>
              <a:rPr b="1" i="0">
                <a:ln>
                  <a:noFill/>
                </a:ln>
                <a:gradFill>
                  <a:gsLst>
                    <a:gs pos="0">
                      <a:srgbClr val="DF322D"/>
                    </a:gs>
                    <a:gs pos="25000">
                      <a:srgbClr val="DF322D"/>
                    </a:gs>
                    <a:gs pos="100000">
                      <a:srgbClr val="9F1E1A"/>
                    </a:gs>
                  </a:gsLst>
                  <a:lin ang="5400000" scaled="0"/>
                </a:gradFill>
                <a:latin typeface="Microsoft JhengHei"/>
              </a:rPr>
              <a:t>敬請指教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436"/>
                                        </p:tgtEl>
                                        <p:attrNameLst>
                                          <p:attrName>style.visibility</p:attrName>
                                        </p:attrNameLst>
                                      </p:cBhvr>
                                      <p:to>
                                        <p:strVal val="visible"/>
                                      </p:to>
                                    </p:set>
                                    <p:anim calcmode="lin" valueType="num">
                                      <p:cBhvr additive="base">
                                        <p:cTn id="7" dur="500"/>
                                        <p:tgtEl>
                                          <p:spTgt spid="2436"/>
                                        </p:tgtEl>
                                        <p:attrNameLst>
                                          <p:attrName>ppt_w</p:attrName>
                                        </p:attrNameLst>
                                      </p:cBhvr>
                                      <p:tavLst>
                                        <p:tav tm="0">
                                          <p:val>
                                            <p:strVal val="0"/>
                                          </p:val>
                                        </p:tav>
                                        <p:tav tm="100000">
                                          <p:val>
                                            <p:strVal val="#ppt_w"/>
                                          </p:val>
                                        </p:tav>
                                      </p:tavLst>
                                    </p:anim>
                                    <p:anim calcmode="lin" valueType="num">
                                      <p:cBhvr additive="base">
                                        <p:cTn id="8" dur="500"/>
                                        <p:tgtEl>
                                          <p:spTgt spid="243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637"/>
        <p:cNvGrpSpPr/>
        <p:nvPr/>
      </p:nvGrpSpPr>
      <p:grpSpPr>
        <a:xfrm>
          <a:off x="0" y="0"/>
          <a:ext cx="0" cy="0"/>
          <a:chOff x="0" y="0"/>
          <a:chExt cx="0" cy="0"/>
        </a:xfrm>
      </p:grpSpPr>
      <p:sp>
        <p:nvSpPr>
          <p:cNvPr id="638" name="Google Shape;638;p12"/>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4022" r="-41903" b="-55928"/>
            </a:stretch>
          </a:blipFill>
          <a:ln>
            <a:noFill/>
          </a:ln>
        </p:spPr>
      </p:sp>
      <p:sp>
        <p:nvSpPr>
          <p:cNvPr id="639" name="Google Shape;639;p12"/>
          <p:cNvSpPr/>
          <p:nvPr/>
        </p:nvSpPr>
        <p:spPr>
          <a:xfrm>
            <a:off x="2267744" y="476672"/>
            <a:ext cx="4287837"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國中教育會考注意事項</a:t>
            </a:r>
            <a:endParaRPr/>
          </a:p>
        </p:txBody>
      </p:sp>
      <p:grpSp>
        <p:nvGrpSpPr>
          <p:cNvPr id="640" name="Google Shape;640;p12"/>
          <p:cNvGrpSpPr/>
          <p:nvPr/>
        </p:nvGrpSpPr>
        <p:grpSpPr>
          <a:xfrm>
            <a:off x="467544" y="1544475"/>
            <a:ext cx="8352928" cy="5281209"/>
            <a:chOff x="0" y="59691"/>
            <a:chExt cx="8352928" cy="5281209"/>
          </a:xfrm>
        </p:grpSpPr>
        <p:sp>
          <p:nvSpPr>
            <p:cNvPr id="641" name="Google Shape;641;p12"/>
            <p:cNvSpPr/>
            <p:nvPr/>
          </p:nvSpPr>
          <p:spPr>
            <a:xfrm>
              <a:off x="0" y="502499"/>
              <a:ext cx="8352928" cy="756000"/>
            </a:xfrm>
            <a:prstGeom prst="rect">
              <a:avLst/>
            </a:prstGeom>
            <a:solidFill>
              <a:schemeClr val="lt1">
                <a:alpha val="89803"/>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2"/>
            <p:cNvSpPr/>
            <p:nvPr/>
          </p:nvSpPr>
          <p:spPr>
            <a:xfrm>
              <a:off x="417657" y="59691"/>
              <a:ext cx="6760800" cy="885600"/>
            </a:xfrm>
            <a:prstGeom prst="roundRect">
              <a:avLst>
                <a:gd name="adj" fmla="val 16667"/>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2"/>
            <p:cNvSpPr txBox="1"/>
            <p:nvPr/>
          </p:nvSpPr>
          <p:spPr>
            <a:xfrm>
              <a:off x="460881" y="102941"/>
              <a:ext cx="6717300" cy="799200"/>
            </a:xfrm>
            <a:prstGeom prst="rect">
              <a:avLst/>
            </a:prstGeom>
            <a:noFill/>
            <a:ln>
              <a:noFill/>
            </a:ln>
          </p:spPr>
          <p:txBody>
            <a:bodyPr spcFirstLastPara="1" wrap="square" lIns="221000" tIns="0" rIns="221000" bIns="0" anchor="ctr" anchorCtr="0">
              <a:noAutofit/>
            </a:bodyPr>
            <a:lstStyle/>
            <a:p>
              <a:pPr marL="0" marR="0" lvl="0" indent="0" algn="l"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國中教育會考其實不是入學測驗，而是學力​檢定機制​</a:t>
              </a:r>
              <a:endParaRPr sz="2000" b="1">
                <a:solidFill>
                  <a:schemeClr val="lt1"/>
                </a:solidFill>
                <a:latin typeface="Microsoft JhengHei"/>
                <a:ea typeface="Microsoft JhengHei"/>
                <a:cs typeface="Microsoft JhengHei"/>
                <a:sym typeface="Microsoft JhengHei"/>
              </a:endParaRPr>
            </a:p>
          </p:txBody>
        </p:sp>
        <p:sp>
          <p:nvSpPr>
            <p:cNvPr id="644" name="Google Shape;644;p12"/>
            <p:cNvSpPr/>
            <p:nvPr/>
          </p:nvSpPr>
          <p:spPr>
            <a:xfrm>
              <a:off x="0" y="1863299"/>
              <a:ext cx="8352928" cy="756000"/>
            </a:xfrm>
            <a:prstGeom prst="rect">
              <a:avLst/>
            </a:prstGeom>
            <a:solidFill>
              <a:schemeClr val="lt1">
                <a:alpha val="89803"/>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2"/>
            <p:cNvSpPr/>
            <p:nvPr/>
          </p:nvSpPr>
          <p:spPr>
            <a:xfrm>
              <a:off x="417646" y="1420499"/>
              <a:ext cx="7532987" cy="885600"/>
            </a:xfrm>
            <a:prstGeom prst="roundRect">
              <a:avLst>
                <a:gd name="adj" fmla="val 16667"/>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2"/>
            <p:cNvSpPr txBox="1"/>
            <p:nvPr/>
          </p:nvSpPr>
          <p:spPr>
            <a:xfrm>
              <a:off x="460877" y="1463730"/>
              <a:ext cx="7446525" cy="799138"/>
            </a:xfrm>
            <a:prstGeom prst="rect">
              <a:avLst/>
            </a:prstGeom>
            <a:noFill/>
            <a:ln>
              <a:noFill/>
            </a:ln>
          </p:spPr>
          <p:txBody>
            <a:bodyPr spcFirstLastPara="1" wrap="square" lIns="221000" tIns="0" rIns="221000" bIns="0" anchor="ctr" anchorCtr="0">
              <a:noAutofit/>
            </a:bodyPr>
            <a:lstStyle/>
            <a:p>
              <a:pPr marL="0" marR="0" lvl="0" indent="0" algn="l"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作為比序採計項目時，國中教育會考限採計當年度之成績</a:t>
              </a:r>
              <a:endParaRPr sz="2000" b="1">
                <a:solidFill>
                  <a:schemeClr val="lt1"/>
                </a:solidFill>
                <a:latin typeface="Arial"/>
                <a:ea typeface="Arial"/>
                <a:cs typeface="Arial"/>
                <a:sym typeface="Arial"/>
              </a:endParaRPr>
            </a:p>
          </p:txBody>
        </p:sp>
        <p:sp>
          <p:nvSpPr>
            <p:cNvPr id="647" name="Google Shape;647;p12"/>
            <p:cNvSpPr/>
            <p:nvPr/>
          </p:nvSpPr>
          <p:spPr>
            <a:xfrm>
              <a:off x="0" y="3224100"/>
              <a:ext cx="8352928" cy="756000"/>
            </a:xfrm>
            <a:prstGeom prst="rect">
              <a:avLst/>
            </a:prstGeom>
            <a:solidFill>
              <a:schemeClr val="lt1">
                <a:alpha val="89803"/>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2"/>
            <p:cNvSpPr/>
            <p:nvPr/>
          </p:nvSpPr>
          <p:spPr>
            <a:xfrm>
              <a:off x="417646" y="2781299"/>
              <a:ext cx="5847049" cy="885600"/>
            </a:xfrm>
            <a:prstGeom prst="roundRect">
              <a:avLst>
                <a:gd name="adj" fmla="val 16667"/>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2"/>
            <p:cNvSpPr txBox="1"/>
            <p:nvPr/>
          </p:nvSpPr>
          <p:spPr>
            <a:xfrm>
              <a:off x="460877" y="2824530"/>
              <a:ext cx="5760587" cy="799138"/>
            </a:xfrm>
            <a:prstGeom prst="rect">
              <a:avLst/>
            </a:prstGeom>
            <a:noFill/>
            <a:ln>
              <a:noFill/>
            </a:ln>
          </p:spPr>
          <p:txBody>
            <a:bodyPr spcFirstLastPara="1" wrap="square" lIns="221000" tIns="0" rIns="221000" bIns="0" anchor="ctr" anchorCtr="0">
              <a:noAutofit/>
            </a:bodyPr>
            <a:lstStyle/>
            <a:p>
              <a:pPr marL="0" marR="0" lvl="0" indent="0" algn="l"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違規1點扣國中教育會考總積分百分之一</a:t>
              </a:r>
              <a:endParaRPr sz="2000" b="1">
                <a:solidFill>
                  <a:schemeClr val="lt1"/>
                </a:solidFill>
                <a:latin typeface="Microsoft JhengHei"/>
                <a:ea typeface="Microsoft JhengHei"/>
                <a:cs typeface="Microsoft JhengHei"/>
                <a:sym typeface="Microsoft JhengHei"/>
              </a:endParaRPr>
            </a:p>
          </p:txBody>
        </p:sp>
        <p:sp>
          <p:nvSpPr>
            <p:cNvPr id="650" name="Google Shape;650;p12"/>
            <p:cNvSpPr/>
            <p:nvPr/>
          </p:nvSpPr>
          <p:spPr>
            <a:xfrm>
              <a:off x="0" y="4584900"/>
              <a:ext cx="8352928" cy="756000"/>
            </a:xfrm>
            <a:prstGeom prst="rect">
              <a:avLst/>
            </a:prstGeom>
            <a:solidFill>
              <a:schemeClr val="lt1">
                <a:alpha val="89803"/>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2"/>
            <p:cNvSpPr/>
            <p:nvPr/>
          </p:nvSpPr>
          <p:spPr>
            <a:xfrm>
              <a:off x="417646" y="4142100"/>
              <a:ext cx="5847049" cy="885600"/>
            </a:xfrm>
            <a:prstGeom prst="roundRect">
              <a:avLst>
                <a:gd name="adj" fmla="val 16667"/>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2"/>
            <p:cNvSpPr txBox="1"/>
            <p:nvPr/>
          </p:nvSpPr>
          <p:spPr>
            <a:xfrm>
              <a:off x="460877" y="4185331"/>
              <a:ext cx="5760587" cy="799138"/>
            </a:xfrm>
            <a:prstGeom prst="rect">
              <a:avLst/>
            </a:prstGeom>
            <a:noFill/>
            <a:ln>
              <a:noFill/>
            </a:ln>
          </p:spPr>
          <p:txBody>
            <a:bodyPr spcFirstLastPara="1" wrap="square" lIns="221000" tIns="0" rIns="221000" bIns="0" anchor="ctr" anchorCtr="0">
              <a:noAutofit/>
            </a:bodyPr>
            <a:lstStyle/>
            <a:p>
              <a:pPr marL="0" marR="0" lvl="0" indent="0" algn="l" rtl="0">
                <a:lnSpc>
                  <a:spcPct val="90000"/>
                </a:lnSpc>
                <a:spcBef>
                  <a:spcPts val="0"/>
                </a:spcBef>
                <a:spcAft>
                  <a:spcPts val="0"/>
                </a:spcAft>
                <a:buNone/>
              </a:pPr>
              <a:r>
                <a:rPr lang="zh-TW" sz="2000" b="1" i="0">
                  <a:solidFill>
                    <a:schemeClr val="lt1"/>
                  </a:solidFill>
                  <a:latin typeface="Microsoft JhengHei"/>
                  <a:ea typeface="Microsoft JhengHei"/>
                  <a:cs typeface="Microsoft JhengHei"/>
                  <a:sym typeface="Microsoft JhengHei"/>
                </a:rPr>
                <a:t>等級為標準參照</a:t>
              </a:r>
              <a:endParaRPr sz="2000" b="1">
                <a:solidFill>
                  <a:schemeClr val="lt1"/>
                </a:solidFill>
                <a:latin typeface="Microsoft JhengHei"/>
                <a:ea typeface="Microsoft JhengHei"/>
                <a:cs typeface="Microsoft JhengHei"/>
                <a:sym typeface="Microsoft JhengHei"/>
              </a:endParaRPr>
            </a:p>
          </p:txBody>
        </p:sp>
      </p:grpSp>
      <p:sp>
        <p:nvSpPr>
          <p:cNvPr id="653" name="Google Shape;653;p12"/>
          <p:cNvSpPr/>
          <p:nvPr/>
        </p:nvSpPr>
        <p:spPr>
          <a:xfrm>
            <a:off x="7645845" y="44624"/>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4">
              <a:alphaModFix/>
            </a:blip>
            <a:stretch>
              <a:fillRect/>
            </a:stretch>
          </a:blipFill>
          <a:ln>
            <a:noFill/>
          </a:ln>
        </p:spPr>
      </p:sp>
      <p:sp>
        <p:nvSpPr>
          <p:cNvPr id="654" name="Google Shape;654;p12"/>
          <p:cNvSpPr/>
          <p:nvPr/>
        </p:nvSpPr>
        <p:spPr>
          <a:xfrm rot="1200468">
            <a:off x="586331" y="-13138"/>
            <a:ext cx="1263411" cy="1917891"/>
          </a:xfrm>
          <a:custGeom>
            <a:avLst/>
            <a:gdLst/>
            <a:ahLst/>
            <a:cxnLst/>
            <a:rect l="l" t="t" r="r" b="b"/>
            <a:pathLst>
              <a:path w="2526821" h="3835781" extrusionOk="0">
                <a:moveTo>
                  <a:pt x="0" y="0"/>
                </a:moveTo>
                <a:lnTo>
                  <a:pt x="2526821" y="0"/>
                </a:lnTo>
                <a:lnTo>
                  <a:pt x="2526821" y="3835780"/>
                </a:lnTo>
                <a:lnTo>
                  <a:pt x="0" y="3835780"/>
                </a:lnTo>
                <a:lnTo>
                  <a:pt x="0" y="0"/>
                </a:lnTo>
                <a:close/>
              </a:path>
            </a:pathLst>
          </a:custGeom>
          <a:blipFill rotWithShape="1">
            <a:blip r:embed="rId5">
              <a:alphaModFix/>
            </a:blip>
            <a:stretch>
              <a:fillRect/>
            </a:stretch>
          </a:blipFill>
          <a:ln>
            <a:noFill/>
          </a:ln>
        </p:spPr>
      </p:sp>
      <p:sp>
        <p:nvSpPr>
          <p:cNvPr id="655" name="Google Shape;655;p12"/>
          <p:cNvSpPr/>
          <p:nvPr/>
        </p:nvSpPr>
        <p:spPr>
          <a:xfrm>
            <a:off x="-131345" y="4941168"/>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4">
              <a:alphaModFix/>
            </a:blip>
            <a:stretch>
              <a:fillRect l="-72081" b="-6732"/>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660"/>
        <p:cNvGrpSpPr/>
        <p:nvPr/>
      </p:nvGrpSpPr>
      <p:grpSpPr>
        <a:xfrm>
          <a:off x="0" y="0"/>
          <a:ext cx="0" cy="0"/>
          <a:chOff x="0" y="0"/>
          <a:chExt cx="0" cy="0"/>
        </a:xfrm>
      </p:grpSpPr>
      <p:sp>
        <p:nvSpPr>
          <p:cNvPr id="661" name="Google Shape;661;p13"/>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4022" r="-41903" b="-55928"/>
            </a:stretch>
          </a:blipFill>
          <a:ln>
            <a:noFill/>
          </a:ln>
        </p:spPr>
      </p:sp>
      <p:graphicFrame>
        <p:nvGraphicFramePr>
          <p:cNvPr id="662" name="Google Shape;662;p13"/>
          <p:cNvGraphicFramePr/>
          <p:nvPr>
            <p:extLst>
              <p:ext uri="{D42A27DB-BD31-4B8C-83A1-F6EECF244321}">
                <p14:modId xmlns:p14="http://schemas.microsoft.com/office/powerpoint/2010/main" val="3178429576"/>
              </p:ext>
            </p:extLst>
          </p:nvPr>
        </p:nvGraphicFramePr>
        <p:xfrm>
          <a:off x="395536" y="188640"/>
          <a:ext cx="8424925" cy="6597350"/>
        </p:xfrm>
        <a:graphic>
          <a:graphicData uri="http://schemas.openxmlformats.org/drawingml/2006/table">
            <a:tbl>
              <a:tblPr>
                <a:noFill/>
                <a:tableStyleId>{F472809C-F223-4A61-BB9F-905DC00E6DBD}</a:tableStyleId>
              </a:tblPr>
              <a:tblGrid>
                <a:gridCol w="8424925">
                  <a:extLst>
                    <a:ext uri="{9D8B030D-6E8A-4147-A177-3AD203B41FA5}">
                      <a16:colId xmlns:a16="http://schemas.microsoft.com/office/drawing/2014/main" val="20000"/>
                    </a:ext>
                  </a:extLst>
                </a:gridCol>
              </a:tblGrid>
              <a:tr h="555700">
                <a:tc>
                  <a:txBody>
                    <a:bodyPr/>
                    <a:lstStyle/>
                    <a:p>
                      <a:pPr marL="0" marR="0" lvl="0" indent="0" algn="ctr" rtl="0">
                        <a:lnSpc>
                          <a:spcPct val="100000"/>
                        </a:lnSpc>
                        <a:spcBef>
                          <a:spcPts val="0"/>
                        </a:spcBef>
                        <a:spcAft>
                          <a:spcPts val="0"/>
                        </a:spcAft>
                        <a:buClr>
                          <a:schemeClr val="dk1"/>
                        </a:buClr>
                        <a:buSzPts val="2600"/>
                        <a:buFont typeface="Microsoft JhengHei"/>
                        <a:buNone/>
                      </a:pPr>
                      <a:r>
                        <a:rPr lang="zh-TW" sz="2600" b="1" i="0" u="none" strike="noStrike" cap="none" dirty="0">
                          <a:solidFill>
                            <a:schemeClr val="dk1"/>
                          </a:solidFill>
                          <a:latin typeface="Microsoft JhengHei"/>
                          <a:ea typeface="Microsoft JhengHei"/>
                          <a:cs typeface="Microsoft JhengHei"/>
                          <a:sym typeface="Microsoft JhengHei"/>
                        </a:rPr>
                        <a:t>國中教育會考</a:t>
                      </a:r>
                      <a:endParaRPr dirty="0"/>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28575"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C671"/>
                    </a:solidFill>
                  </a:tcPr>
                </a:tc>
                <a:extLst>
                  <a:ext uri="{0D108BD9-81ED-4DB2-BD59-A6C34878D82A}">
                    <a16:rowId xmlns:a16="http://schemas.microsoft.com/office/drawing/2014/main" val="10000"/>
                  </a:ext>
                </a:extLst>
              </a:tr>
              <a:tr h="549225">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b="0" i="0" u="none" strike="noStrike" cap="none" dirty="0">
                          <a:solidFill>
                            <a:schemeClr val="dk1"/>
                          </a:solidFill>
                          <a:latin typeface="Microsoft JhengHei"/>
                          <a:ea typeface="Microsoft JhengHei"/>
                          <a:cs typeface="Microsoft JhengHei"/>
                          <a:sym typeface="Microsoft JhengHei"/>
                        </a:rPr>
                        <a:t>掌握學生</a:t>
                      </a:r>
                      <a:r>
                        <a:rPr lang="zh-TW" sz="2200" b="0" i="0" u="none" strike="noStrike" cap="none" dirty="0">
                          <a:solidFill>
                            <a:srgbClr val="FF0000"/>
                          </a:solidFill>
                          <a:latin typeface="Microsoft JhengHei"/>
                          <a:ea typeface="Microsoft JhengHei"/>
                          <a:cs typeface="Microsoft JhengHei"/>
                          <a:sym typeface="Microsoft JhengHei"/>
                        </a:rPr>
                        <a:t>學習品質</a:t>
                      </a:r>
                      <a:endParaRPr dirty="0"/>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val="10001"/>
                  </a:ext>
                </a:extLst>
              </a:tr>
              <a:tr h="588475">
                <a:tc>
                  <a:txBody>
                    <a:bodyPr/>
                    <a:lstStyle/>
                    <a:p>
                      <a:pPr marL="0" marR="0" lvl="0" indent="0" algn="ctr" rtl="0">
                        <a:lnSpc>
                          <a:spcPct val="100000"/>
                        </a:lnSpc>
                        <a:spcBef>
                          <a:spcPts val="0"/>
                        </a:spcBef>
                        <a:spcAft>
                          <a:spcPts val="0"/>
                        </a:spcAft>
                        <a:buClr>
                          <a:srgbClr val="FF0000"/>
                        </a:buClr>
                        <a:buSzPts val="2400"/>
                        <a:buFont typeface="Microsoft JhengHei"/>
                        <a:buNone/>
                      </a:pPr>
                      <a:r>
                        <a:rPr lang="zh-TW" sz="2400" u="none" strike="noStrike" cap="none" dirty="0">
                          <a:solidFill>
                            <a:srgbClr val="FF0000"/>
                          </a:solidFill>
                          <a:latin typeface="Microsoft JhengHei"/>
                          <a:ea typeface="Microsoft JhengHei"/>
                          <a:cs typeface="Microsoft JhengHei"/>
                          <a:sym typeface="Microsoft JhengHei"/>
                        </a:rPr>
                        <a:t>標準參照測驗</a:t>
                      </a:r>
                      <a:endParaRPr sz="2200" b="0" i="0" u="none" strike="noStrike" cap="none" dirty="0">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val="10002"/>
                  </a:ext>
                </a:extLst>
              </a:tr>
              <a:tr h="549225">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b="0" i="0" u="none" strike="noStrike" cap="none" dirty="0">
                          <a:solidFill>
                            <a:schemeClr val="dk1"/>
                          </a:solidFill>
                          <a:latin typeface="Microsoft JhengHei"/>
                          <a:ea typeface="Microsoft JhengHei"/>
                          <a:cs typeface="Microsoft JhengHei"/>
                          <a:sym typeface="Microsoft JhengHei"/>
                        </a:rPr>
                        <a:t>學力</a:t>
                      </a:r>
                      <a:r>
                        <a:rPr lang="zh-TW" sz="2200" dirty="0">
                          <a:solidFill>
                            <a:schemeClr val="dk1"/>
                          </a:solidFill>
                          <a:latin typeface="Microsoft JhengHei"/>
                          <a:ea typeface="Microsoft JhengHei"/>
                          <a:cs typeface="Microsoft JhengHei"/>
                          <a:sym typeface="Microsoft JhengHei"/>
                        </a:rPr>
                        <a:t>檢定</a:t>
                      </a:r>
                      <a:endParaRPr dirty="0"/>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val="10003"/>
                  </a:ext>
                </a:extLst>
              </a:tr>
              <a:tr h="980800">
                <a:tc>
                  <a:txBody>
                    <a:bodyPr/>
                    <a:lstStyle/>
                    <a:p>
                      <a:pPr marL="0" marR="0" lvl="0" indent="0" algn="ctr" rtl="0">
                        <a:lnSpc>
                          <a:spcPct val="100000"/>
                        </a:lnSpc>
                        <a:spcBef>
                          <a:spcPts val="0"/>
                        </a:spcBef>
                        <a:spcAft>
                          <a:spcPts val="0"/>
                        </a:spcAft>
                        <a:buClr>
                          <a:srgbClr val="FF0000"/>
                        </a:buClr>
                        <a:buSzPts val="2200"/>
                        <a:buFont typeface="Microsoft JhengHei"/>
                        <a:buNone/>
                      </a:pPr>
                      <a:r>
                        <a:rPr lang="zh-TW" sz="2200" b="0" i="0" u="none" strike="noStrike" cap="none" dirty="0">
                          <a:solidFill>
                            <a:srgbClr val="FF0000"/>
                          </a:solidFill>
                          <a:latin typeface="Microsoft JhengHei"/>
                          <a:ea typeface="Microsoft JhengHei"/>
                          <a:cs typeface="Microsoft JhengHei"/>
                          <a:sym typeface="Microsoft JhengHei"/>
                        </a:rPr>
                        <a:t>難易適中</a:t>
                      </a:r>
                      <a:endParaRPr dirty="0"/>
                    </a:p>
                    <a:p>
                      <a:pPr marL="0" marR="0" lvl="0" indent="0" algn="ctr" rtl="0">
                        <a:lnSpc>
                          <a:spcPct val="100000"/>
                        </a:lnSpc>
                        <a:spcBef>
                          <a:spcPts val="0"/>
                        </a:spcBef>
                        <a:spcAft>
                          <a:spcPts val="0"/>
                        </a:spcAft>
                        <a:buClr>
                          <a:schemeClr val="dk1"/>
                        </a:buClr>
                        <a:buSzPts val="2200"/>
                        <a:buFont typeface="Microsoft JhengHei"/>
                        <a:buNone/>
                      </a:pPr>
                      <a:r>
                        <a:rPr lang="zh-TW" sz="2200" b="0" i="0" u="none" strike="noStrike" cap="none" dirty="0">
                          <a:solidFill>
                            <a:schemeClr val="dk1"/>
                          </a:solidFill>
                          <a:latin typeface="Microsoft JhengHei"/>
                          <a:ea typeface="Microsoft JhengHei"/>
                          <a:cs typeface="Microsoft JhengHei"/>
                          <a:sym typeface="Microsoft JhengHei"/>
                        </a:rPr>
                        <a:t>( 每科平均</a:t>
                      </a:r>
                      <a:r>
                        <a:rPr lang="zh-TW" sz="2200" b="0" i="0" u="none" strike="noStrike" cap="none" dirty="0">
                          <a:solidFill>
                            <a:srgbClr val="3333FF"/>
                          </a:solidFill>
                          <a:latin typeface="Microsoft JhengHei"/>
                          <a:ea typeface="Microsoft JhengHei"/>
                          <a:cs typeface="Microsoft JhengHei"/>
                          <a:sym typeface="Microsoft JhengHei"/>
                        </a:rPr>
                        <a:t>通過</a:t>
                      </a:r>
                      <a:r>
                        <a:rPr lang="zh-TW" sz="2200" b="0" i="0" u="none" strike="noStrike" cap="none" dirty="0" smtClean="0">
                          <a:solidFill>
                            <a:srgbClr val="3333FF"/>
                          </a:solidFill>
                          <a:latin typeface="Microsoft JhengHei"/>
                          <a:ea typeface="Microsoft JhengHei"/>
                          <a:cs typeface="Microsoft JhengHei"/>
                          <a:sym typeface="Microsoft JhengHei"/>
                        </a:rPr>
                        <a:t>率</a:t>
                      </a:r>
                      <a:r>
                        <a:rPr lang="zh-TW" altLang="en-US" sz="2200" b="0" i="0" u="none" strike="noStrike" cap="none" dirty="0" smtClean="0">
                          <a:solidFill>
                            <a:srgbClr val="3333FF"/>
                          </a:solidFill>
                          <a:latin typeface="Microsoft JhengHei"/>
                          <a:ea typeface="Microsoft JhengHei"/>
                          <a:cs typeface="Microsoft JhengHei"/>
                          <a:sym typeface="Microsoft JhengHei"/>
                        </a:rPr>
                        <a:t>中間值</a:t>
                      </a:r>
                      <a:r>
                        <a:rPr lang="zh-TW" sz="2200" b="0" i="0" u="none" strike="noStrike" cap="none" dirty="0" smtClean="0">
                          <a:solidFill>
                            <a:schemeClr val="dk1"/>
                          </a:solidFill>
                          <a:latin typeface="Microsoft JhengHei"/>
                          <a:ea typeface="Microsoft JhengHei"/>
                          <a:cs typeface="Microsoft JhengHei"/>
                          <a:sym typeface="Microsoft JhengHei"/>
                        </a:rPr>
                        <a:t>)</a:t>
                      </a:r>
                      <a:endParaRPr dirty="0"/>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val="10004"/>
                  </a:ext>
                </a:extLst>
              </a:tr>
              <a:tr h="980800">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b="0" i="0" u="none" strike="noStrike" cap="none">
                          <a:solidFill>
                            <a:schemeClr val="dk1"/>
                          </a:solidFill>
                          <a:latin typeface="Microsoft JhengHei"/>
                          <a:ea typeface="Microsoft JhengHei"/>
                          <a:cs typeface="Microsoft JhengHei"/>
                          <a:sym typeface="Microsoft JhengHei"/>
                        </a:rPr>
                        <a:t>免試入學比序項目</a:t>
                      </a:r>
                      <a:endParaRPr/>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val="10005"/>
                  </a:ext>
                </a:extLst>
              </a:tr>
              <a:tr h="1843900">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b="0" i="0" u="none" strike="noStrike" cap="none" dirty="0">
                          <a:solidFill>
                            <a:schemeClr val="dk1"/>
                          </a:solidFill>
                          <a:latin typeface="Microsoft JhengHei"/>
                          <a:ea typeface="Microsoft JhengHei"/>
                          <a:cs typeface="Microsoft JhengHei"/>
                          <a:sym typeface="Microsoft JhengHei"/>
                        </a:rPr>
                        <a:t>每科分</a:t>
                      </a:r>
                      <a:r>
                        <a:rPr lang="zh-TW" sz="2200" b="0" i="0" u="none" strike="noStrike" cap="none" dirty="0">
                          <a:solidFill>
                            <a:srgbClr val="FF0000"/>
                          </a:solidFill>
                          <a:latin typeface="Microsoft JhengHei"/>
                          <a:ea typeface="Microsoft JhengHei"/>
                          <a:cs typeface="Microsoft JhengHei"/>
                          <a:sym typeface="Microsoft JhengHei"/>
                        </a:rPr>
                        <a:t>精熟 </a:t>
                      </a:r>
                      <a:r>
                        <a:rPr lang="zh-TW" sz="2200" b="0" i="0" u="none" strike="noStrike" cap="none" dirty="0" smtClean="0">
                          <a:solidFill>
                            <a:schemeClr val="dk1"/>
                          </a:solidFill>
                          <a:latin typeface="Microsoft JhengHei"/>
                          <a:ea typeface="Microsoft JhengHei"/>
                          <a:cs typeface="Microsoft JhengHei"/>
                          <a:sym typeface="Microsoft JhengHei"/>
                        </a:rPr>
                        <a:t>、</a:t>
                      </a:r>
                      <a:r>
                        <a:rPr lang="zh-TW" sz="2200" b="0" i="0" u="none" strike="noStrike" cap="none" dirty="0" smtClean="0">
                          <a:solidFill>
                            <a:srgbClr val="FF0000"/>
                          </a:solidFill>
                          <a:latin typeface="Microsoft JhengHei"/>
                          <a:ea typeface="Microsoft JhengHei"/>
                          <a:cs typeface="Microsoft JhengHei"/>
                          <a:sym typeface="Microsoft JhengHei"/>
                        </a:rPr>
                        <a:t>基礎 </a:t>
                      </a:r>
                      <a:r>
                        <a:rPr lang="zh-TW" sz="2200" b="0" i="0" u="none" strike="noStrike" cap="none" dirty="0" smtClean="0">
                          <a:solidFill>
                            <a:schemeClr val="dk1"/>
                          </a:solidFill>
                          <a:latin typeface="Microsoft JhengHei"/>
                          <a:ea typeface="Microsoft JhengHei"/>
                          <a:cs typeface="Microsoft JhengHei"/>
                          <a:sym typeface="Microsoft JhengHei"/>
                        </a:rPr>
                        <a:t>及</a:t>
                      </a:r>
                      <a:r>
                        <a:rPr lang="zh-TW" sz="2200" b="0" i="0" u="none" strike="noStrike" cap="none" dirty="0" smtClean="0">
                          <a:solidFill>
                            <a:srgbClr val="FF0000"/>
                          </a:solidFill>
                          <a:latin typeface="Microsoft JhengHei"/>
                          <a:ea typeface="Microsoft JhengHei"/>
                          <a:cs typeface="Microsoft JhengHei"/>
                          <a:sym typeface="Microsoft JhengHei"/>
                        </a:rPr>
                        <a:t>待加強</a:t>
                      </a:r>
                      <a:r>
                        <a:rPr lang="zh-TW" sz="2200" b="0" i="0" u="none" strike="noStrike" cap="none" dirty="0" smtClean="0">
                          <a:solidFill>
                            <a:schemeClr val="dk1"/>
                          </a:solidFill>
                          <a:latin typeface="Microsoft JhengHei"/>
                          <a:ea typeface="Microsoft JhengHei"/>
                          <a:cs typeface="Microsoft JhengHei"/>
                          <a:sym typeface="Microsoft JhengHei"/>
                        </a:rPr>
                        <a:t>3</a:t>
                      </a:r>
                      <a:r>
                        <a:rPr lang="zh-TW" sz="2200" b="0" i="0" u="none" strike="noStrike" cap="none" dirty="0">
                          <a:solidFill>
                            <a:schemeClr val="dk1"/>
                          </a:solidFill>
                          <a:latin typeface="Microsoft JhengHei"/>
                          <a:ea typeface="Microsoft JhengHei"/>
                          <a:cs typeface="Microsoft JhengHei"/>
                          <a:sym typeface="Microsoft JhengHei"/>
                        </a:rPr>
                        <a:t>個標準；寫作測驗 </a:t>
                      </a:r>
                      <a:r>
                        <a:rPr lang="zh-TW" sz="2200" b="0" i="0" u="none" strike="noStrike" cap="none" dirty="0">
                          <a:solidFill>
                            <a:srgbClr val="FF0000"/>
                          </a:solidFill>
                          <a:latin typeface="Microsoft JhengHei"/>
                          <a:ea typeface="Microsoft JhengHei"/>
                          <a:cs typeface="Microsoft JhengHei"/>
                          <a:sym typeface="Microsoft JhengHei"/>
                        </a:rPr>
                        <a:t>6 級分</a:t>
                      </a:r>
                      <a:endParaRPr dirty="0"/>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val="10006"/>
                  </a:ext>
                </a:extLst>
              </a:tr>
              <a:tr h="549225">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dirty="0" smtClean="0">
                          <a:solidFill>
                            <a:schemeClr val="dk1"/>
                          </a:solidFill>
                          <a:latin typeface="Microsoft JhengHei"/>
                          <a:ea typeface="Microsoft JhengHei"/>
                          <a:cs typeface="Microsoft JhengHei"/>
                          <a:sym typeface="Microsoft JhengHei"/>
                        </a:rPr>
                        <a:t>降</a:t>
                      </a:r>
                      <a:r>
                        <a:rPr lang="zh-TW" sz="2200" b="0" i="0" u="none" strike="noStrike" cap="none" dirty="0" smtClean="0">
                          <a:solidFill>
                            <a:schemeClr val="dk1"/>
                          </a:solidFill>
                          <a:latin typeface="Microsoft JhengHei"/>
                          <a:ea typeface="Microsoft JhengHei"/>
                          <a:cs typeface="Microsoft JhengHei"/>
                          <a:sym typeface="Microsoft JhengHei"/>
                        </a:rPr>
                        <a:t>低</a:t>
                      </a:r>
                      <a:r>
                        <a:rPr lang="zh-TW" altLang="en-US" sz="2200" b="0" i="0" u="none" strike="noStrike" cap="none" dirty="0" smtClean="0">
                          <a:solidFill>
                            <a:schemeClr val="dk1"/>
                          </a:solidFill>
                          <a:latin typeface="Microsoft JhengHei"/>
                          <a:ea typeface="Microsoft JhengHei"/>
                          <a:cs typeface="Microsoft JhengHei"/>
                          <a:sym typeface="Microsoft JhengHei"/>
                        </a:rPr>
                        <a:t>考試</a:t>
                      </a:r>
                      <a:r>
                        <a:rPr lang="zh-TW" sz="2200" b="0" i="0" u="none" strike="noStrike" cap="none" dirty="0" smtClean="0">
                          <a:solidFill>
                            <a:schemeClr val="dk1"/>
                          </a:solidFill>
                          <a:latin typeface="Microsoft JhengHei"/>
                          <a:ea typeface="Microsoft JhengHei"/>
                          <a:cs typeface="Microsoft JhengHei"/>
                          <a:sym typeface="Microsoft JhengHei"/>
                        </a:rPr>
                        <a:t>壓力</a:t>
                      </a:r>
                      <a:r>
                        <a:rPr lang="zh-TW" sz="2200" b="0" i="0" u="none" strike="noStrike" cap="none" dirty="0">
                          <a:solidFill>
                            <a:schemeClr val="dk1"/>
                          </a:solidFill>
                          <a:latin typeface="Microsoft JhengHei"/>
                          <a:ea typeface="Microsoft JhengHei"/>
                          <a:cs typeface="Microsoft JhengHei"/>
                          <a:sym typeface="Microsoft JhengHei"/>
                        </a:rPr>
                        <a:t>（</a:t>
                      </a:r>
                      <a:r>
                        <a:rPr lang="zh-TW" sz="2200" b="0" i="0" u="none" strike="noStrike" cap="none" dirty="0">
                          <a:solidFill>
                            <a:srgbClr val="3333FF"/>
                          </a:solidFill>
                          <a:latin typeface="Microsoft JhengHei"/>
                          <a:ea typeface="Microsoft JhengHei"/>
                          <a:cs typeface="Microsoft JhengHei"/>
                          <a:sym typeface="Microsoft JhengHei"/>
                        </a:rPr>
                        <a:t>能力瞭解</a:t>
                      </a:r>
                      <a:r>
                        <a:rPr lang="zh-TW" sz="2200" b="0" i="0" u="none" strike="noStrike" cap="none" dirty="0">
                          <a:solidFill>
                            <a:schemeClr val="dk1"/>
                          </a:solidFill>
                          <a:latin typeface="Microsoft JhengHei"/>
                          <a:ea typeface="Microsoft JhengHei"/>
                          <a:cs typeface="Microsoft JhengHei"/>
                          <a:sym typeface="Microsoft JhengHei"/>
                        </a:rPr>
                        <a:t>）</a:t>
                      </a:r>
                      <a:endParaRPr sz="2200" b="0" i="0" u="none" strike="noStrike" cap="none" dirty="0">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28575"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val="10007"/>
                  </a:ext>
                </a:extLst>
              </a:tr>
            </a:tbl>
          </a:graphicData>
        </a:graphic>
      </p:graphicFrame>
      <p:sp>
        <p:nvSpPr>
          <p:cNvPr id="663" name="Google Shape;663;p13"/>
          <p:cNvSpPr/>
          <p:nvPr/>
        </p:nvSpPr>
        <p:spPr>
          <a:xfrm>
            <a:off x="-203353" y="5157192"/>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4">
              <a:alphaModFix/>
            </a:blip>
            <a:stretch>
              <a:fillRect l="-72081" b="-6732"/>
            </a:stretch>
          </a:blipFill>
          <a:ln>
            <a:noFill/>
          </a:ln>
        </p:spPr>
      </p:sp>
      <p:sp>
        <p:nvSpPr>
          <p:cNvPr id="664" name="Google Shape;664;p13"/>
          <p:cNvSpPr/>
          <p:nvPr/>
        </p:nvSpPr>
        <p:spPr>
          <a:xfrm>
            <a:off x="7916870" y="2859593"/>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4">
              <a:alphaModFix/>
            </a:blip>
            <a:stretch>
              <a:fillRect/>
            </a:stretch>
          </a:blipFill>
          <a:ln>
            <a:noFill/>
          </a:ln>
        </p:spPr>
      </p:sp>
      <p:sp>
        <p:nvSpPr>
          <p:cNvPr id="665" name="Google Shape;665;p13"/>
          <p:cNvSpPr/>
          <p:nvPr/>
        </p:nvSpPr>
        <p:spPr>
          <a:xfrm rot="-691847">
            <a:off x="1517307" y="35063"/>
            <a:ext cx="802504" cy="1218222"/>
          </a:xfrm>
          <a:custGeom>
            <a:avLst/>
            <a:gdLst/>
            <a:ahLst/>
            <a:cxnLst/>
            <a:rect l="l" t="t" r="r" b="b"/>
            <a:pathLst>
              <a:path w="1605007" h="2436443" extrusionOk="0">
                <a:moveTo>
                  <a:pt x="0" y="0"/>
                </a:moveTo>
                <a:lnTo>
                  <a:pt x="1605006" y="0"/>
                </a:lnTo>
                <a:lnTo>
                  <a:pt x="1605006" y="2436443"/>
                </a:lnTo>
                <a:lnTo>
                  <a:pt x="0" y="2436443"/>
                </a:lnTo>
                <a:lnTo>
                  <a:pt x="0" y="0"/>
                </a:lnTo>
                <a:close/>
              </a:path>
            </a:pathLst>
          </a:custGeom>
          <a:blipFill rotWithShape="1">
            <a:blip r:embed="rId5">
              <a:alphaModFix/>
            </a:blip>
            <a:stretch>
              <a:fillRect/>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670"/>
        <p:cNvGrpSpPr/>
        <p:nvPr/>
      </p:nvGrpSpPr>
      <p:grpSpPr>
        <a:xfrm>
          <a:off x="0" y="0"/>
          <a:ext cx="0" cy="0"/>
          <a:chOff x="0" y="0"/>
          <a:chExt cx="0" cy="0"/>
        </a:xfrm>
      </p:grpSpPr>
      <p:sp>
        <p:nvSpPr>
          <p:cNvPr id="671" name="Google Shape;671;p14"/>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4022" r="-41903" b="-55928"/>
            </a:stretch>
          </a:blipFill>
          <a:ln>
            <a:noFill/>
          </a:ln>
        </p:spPr>
      </p:sp>
      <p:sp>
        <p:nvSpPr>
          <p:cNvPr id="672" name="Google Shape;672;p14"/>
          <p:cNvSpPr txBox="1">
            <a:spLocks noGrp="1"/>
          </p:cNvSpPr>
          <p:nvPr>
            <p:ph type="title"/>
          </p:nvPr>
        </p:nvSpPr>
        <p:spPr>
          <a:xfrm>
            <a:off x="611560" y="548681"/>
            <a:ext cx="7570787" cy="850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Microsoft JhengHei"/>
              <a:buNone/>
            </a:pPr>
            <a:r>
              <a:rPr lang="zh-TW" sz="3600" b="1">
                <a:latin typeface="Microsoft JhengHei"/>
                <a:ea typeface="Microsoft JhengHei"/>
                <a:cs typeface="Microsoft JhengHei"/>
                <a:sym typeface="Microsoft JhengHei"/>
              </a:rPr>
              <a:t>國中教育會考考試時程</a:t>
            </a:r>
            <a:endParaRPr/>
          </a:p>
        </p:txBody>
      </p:sp>
      <p:graphicFrame>
        <p:nvGraphicFramePr>
          <p:cNvPr id="673" name="Google Shape;673;p14"/>
          <p:cNvGraphicFramePr/>
          <p:nvPr/>
        </p:nvGraphicFramePr>
        <p:xfrm>
          <a:off x="179512" y="1312650"/>
          <a:ext cx="8856975" cy="4996700"/>
        </p:xfrm>
        <a:graphic>
          <a:graphicData uri="http://schemas.openxmlformats.org/drawingml/2006/table">
            <a:tbl>
              <a:tblPr>
                <a:noFill/>
                <a:tableStyleId>{F472809C-F223-4A61-BB9F-905DC00E6DBD}</a:tableStyleId>
              </a:tblPr>
              <a:tblGrid>
                <a:gridCol w="2322450">
                  <a:extLst>
                    <a:ext uri="{9D8B030D-6E8A-4147-A177-3AD203B41FA5}">
                      <a16:colId xmlns:a16="http://schemas.microsoft.com/office/drawing/2014/main" val="20000"/>
                    </a:ext>
                  </a:extLst>
                </a:gridCol>
                <a:gridCol w="2231300">
                  <a:extLst>
                    <a:ext uri="{9D8B030D-6E8A-4147-A177-3AD203B41FA5}">
                      <a16:colId xmlns:a16="http://schemas.microsoft.com/office/drawing/2014/main" val="20001"/>
                    </a:ext>
                  </a:extLst>
                </a:gridCol>
                <a:gridCol w="2380075">
                  <a:extLst>
                    <a:ext uri="{9D8B030D-6E8A-4147-A177-3AD203B41FA5}">
                      <a16:colId xmlns:a16="http://schemas.microsoft.com/office/drawing/2014/main" val="20002"/>
                    </a:ext>
                  </a:extLst>
                </a:gridCol>
                <a:gridCol w="1923150">
                  <a:extLst>
                    <a:ext uri="{9D8B030D-6E8A-4147-A177-3AD203B41FA5}">
                      <a16:colId xmlns:a16="http://schemas.microsoft.com/office/drawing/2014/main" val="20003"/>
                    </a:ext>
                  </a:extLst>
                </a:gridCol>
              </a:tblGrid>
              <a:tr h="549850">
                <a:tc gridSpan="4">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測驗日期 </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9900"/>
                    </a:solidFill>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626600">
                <a:tc>
                  <a:txBody>
                    <a:bodyPr/>
                    <a:lstStyle/>
                    <a:p>
                      <a:pPr marL="0" marR="0" lvl="0" indent="0" algn="ctr" rtl="0">
                        <a:lnSpc>
                          <a:spcPct val="100000"/>
                        </a:lnSpc>
                        <a:spcBef>
                          <a:spcPts val="0"/>
                        </a:spcBef>
                        <a:spcAft>
                          <a:spcPts val="0"/>
                        </a:spcAft>
                        <a:buClr>
                          <a:srgbClr val="000000"/>
                        </a:buClr>
                        <a:buSzPts val="2400"/>
                        <a:buFont typeface="Microsoft JhengHei"/>
                        <a:buNone/>
                      </a:pPr>
                      <a:r>
                        <a:rPr lang="zh-TW" sz="2400" b="1" i="0" u="none" strike="noStrike" cap="none">
                          <a:solidFill>
                            <a:srgbClr val="000000"/>
                          </a:solidFill>
                          <a:latin typeface="Microsoft JhengHei"/>
                          <a:ea typeface="Microsoft JhengHei"/>
                          <a:cs typeface="Microsoft JhengHei"/>
                          <a:sym typeface="Microsoft JhengHei"/>
                        </a:rPr>
                        <a:t>時間</a:t>
                      </a:r>
                      <a:endParaRPr sz="2400" u="none" strike="noStrike" cap="none">
                        <a:solidFill>
                          <a:srgbClr val="000000"/>
                        </a:solidFil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rgbClr val="000000"/>
                          </a:solidFill>
                          <a:latin typeface="Microsoft JhengHei"/>
                          <a:ea typeface="Microsoft JhengHei"/>
                          <a:cs typeface="Microsoft JhengHei"/>
                          <a:sym typeface="Microsoft JhengHei"/>
                        </a:rPr>
                        <a:t>5月16日(六)</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rgbClr val="000000"/>
                          </a:solidFill>
                          <a:latin typeface="Microsoft JhengHei"/>
                          <a:ea typeface="Microsoft JhengHei"/>
                          <a:cs typeface="Microsoft JhengHei"/>
                          <a:sym typeface="Microsoft JhengHei"/>
                        </a:rPr>
                        <a:t>時間</a:t>
                      </a:r>
                      <a:endParaRPr sz="2400" u="none" strike="noStrike" cap="none">
                        <a:solidFill>
                          <a:srgbClr val="000000"/>
                        </a:solidFil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rgbClr val="000000"/>
                          </a:solidFill>
                          <a:latin typeface="Microsoft JhengHei"/>
                          <a:ea typeface="Microsoft JhengHei"/>
                          <a:cs typeface="Microsoft JhengHei"/>
                          <a:sym typeface="Microsoft JhengHei"/>
                        </a:rPr>
                        <a:t>5月17日(日)</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9900"/>
                    </a:solidFill>
                  </a:tcPr>
                </a:tc>
                <a:extLst>
                  <a:ext uri="{0D108BD9-81ED-4DB2-BD59-A6C34878D82A}">
                    <a16:rowId xmlns:a16="http://schemas.microsoft.com/office/drawing/2014/main" val="10001"/>
                  </a:ext>
                </a:extLst>
              </a:tr>
              <a:tr h="764050">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8:30-9:40</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社會</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8:30-9:40</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自然</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extLst>
                  <a:ext uri="{0D108BD9-81ED-4DB2-BD59-A6C34878D82A}">
                    <a16:rowId xmlns:a16="http://schemas.microsoft.com/office/drawing/2014/main" val="10002"/>
                  </a:ext>
                </a:extLst>
              </a:tr>
              <a:tr h="764050">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10:30-11:50</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數學</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10:30-11:30</a:t>
                      </a: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英語(閱讀)</a:t>
                      </a:r>
                      <a:endParaRPr sz="28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extLst>
                  <a:ext uri="{0D108BD9-81ED-4DB2-BD59-A6C34878D82A}">
                    <a16:rowId xmlns:a16="http://schemas.microsoft.com/office/drawing/2014/main" val="10003"/>
                  </a:ext>
                </a:extLst>
              </a:tr>
              <a:tr h="764050">
                <a:tc>
                  <a:txBody>
                    <a:bodyPr/>
                    <a:lstStyle/>
                    <a:p>
                      <a:pPr marL="0" marR="0" lvl="0" indent="0" algn="ctr" rtl="0">
                        <a:lnSpc>
                          <a:spcPct val="100000"/>
                        </a:lnSpc>
                        <a:spcBef>
                          <a:spcPts val="0"/>
                        </a:spcBef>
                        <a:spcAft>
                          <a:spcPts val="0"/>
                        </a:spcAft>
                        <a:buClr>
                          <a:schemeClr val="lt1"/>
                        </a:buClr>
                        <a:buSzPts val="1680"/>
                        <a:buFont typeface="Calibri"/>
                        <a:buNone/>
                      </a:pP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chemeClr val="lt1"/>
                        </a:buClr>
                        <a:buSzPts val="1960"/>
                        <a:buFont typeface="Calibri"/>
                        <a:buNone/>
                      </a:pPr>
                      <a:endParaRPr sz="28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12:05-12:30</a:t>
                      </a: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英語(聽力)</a:t>
                      </a:r>
                      <a:endParaRPr sz="28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extLst>
                  <a:ext uri="{0D108BD9-81ED-4DB2-BD59-A6C34878D82A}">
                    <a16:rowId xmlns:a16="http://schemas.microsoft.com/office/drawing/2014/main" val="10004"/>
                  </a:ext>
                </a:extLst>
              </a:tr>
              <a:tr h="764050">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13:50-15:00</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國文</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680"/>
                        <a:buFont typeface="Calibri"/>
                        <a:buNone/>
                      </a:pP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chemeClr val="lt1"/>
                        </a:buClr>
                        <a:buSzPts val="1680"/>
                        <a:buFont typeface="Calibri"/>
                        <a:buNone/>
                      </a:pP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C66"/>
                    </a:solidFill>
                  </a:tcPr>
                </a:tc>
                <a:extLst>
                  <a:ext uri="{0D108BD9-81ED-4DB2-BD59-A6C34878D82A}">
                    <a16:rowId xmlns:a16="http://schemas.microsoft.com/office/drawing/2014/main" val="10005"/>
                  </a:ext>
                </a:extLst>
              </a:tr>
              <a:tr h="764050">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15:50-16:40</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寫作測驗</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680"/>
                        <a:buFont typeface="Calibri"/>
                        <a:buNone/>
                      </a:pP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chemeClr val="lt1"/>
                        </a:buClr>
                        <a:buSzPts val="1680"/>
                        <a:buFont typeface="Calibri"/>
                        <a:buNone/>
                      </a:pP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C66"/>
                    </a:solidFill>
                  </a:tcPr>
                </a:tc>
                <a:extLst>
                  <a:ext uri="{0D108BD9-81ED-4DB2-BD59-A6C34878D82A}">
                    <a16:rowId xmlns:a16="http://schemas.microsoft.com/office/drawing/2014/main" val="10006"/>
                  </a:ext>
                </a:extLst>
              </a:tr>
            </a:tbl>
          </a:graphicData>
        </a:graphic>
      </p:graphicFrame>
      <p:sp>
        <p:nvSpPr>
          <p:cNvPr id="674" name="Google Shape;674;p14"/>
          <p:cNvSpPr/>
          <p:nvPr/>
        </p:nvSpPr>
        <p:spPr>
          <a:xfrm>
            <a:off x="2915816" y="6273225"/>
            <a:ext cx="662473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DFKai-SB"/>
                <a:ea typeface="DFKai-SB"/>
                <a:cs typeface="DFKai-SB"/>
                <a:sym typeface="DFKai-SB"/>
              </a:rPr>
              <a:t>每位國中生都要報名參加！</a:t>
            </a:r>
            <a:endParaRPr sz="1600" b="1">
              <a:solidFill>
                <a:srgbClr val="000000"/>
              </a:solidFill>
              <a:latin typeface="Arial"/>
              <a:ea typeface="Arial"/>
              <a:cs typeface="Arial"/>
              <a:sym typeface="Arial"/>
            </a:endParaRPr>
          </a:p>
        </p:txBody>
      </p:sp>
      <p:sp>
        <p:nvSpPr>
          <p:cNvPr id="675" name="Google Shape;675;p14"/>
          <p:cNvSpPr/>
          <p:nvPr/>
        </p:nvSpPr>
        <p:spPr>
          <a:xfrm>
            <a:off x="7456101" y="160284"/>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4">
              <a:alphaModFix/>
            </a:blip>
            <a:stretch>
              <a:fillRect/>
            </a:stretch>
          </a:blipFill>
          <a:ln>
            <a:noFill/>
          </a:ln>
        </p:spPr>
      </p:sp>
      <p:sp>
        <p:nvSpPr>
          <p:cNvPr id="676" name="Google Shape;676;p14"/>
          <p:cNvSpPr/>
          <p:nvPr/>
        </p:nvSpPr>
        <p:spPr>
          <a:xfrm>
            <a:off x="54018" y="6139038"/>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4">
              <a:alphaModFix/>
            </a:blip>
            <a:stretch>
              <a:fillRect l="-72081" b="-6732"/>
            </a:stretch>
          </a:blipFill>
          <a:ln>
            <a:noFill/>
          </a:ln>
        </p:spPr>
      </p:sp>
      <p:sp>
        <p:nvSpPr>
          <p:cNvPr id="677" name="Google Shape;677;p14"/>
          <p:cNvSpPr/>
          <p:nvPr/>
        </p:nvSpPr>
        <p:spPr>
          <a:xfrm rot="-788452">
            <a:off x="883028" y="149769"/>
            <a:ext cx="737535" cy="1119598"/>
          </a:xfrm>
          <a:custGeom>
            <a:avLst/>
            <a:gdLst/>
            <a:ahLst/>
            <a:cxnLst/>
            <a:rect l="l" t="t" r="r" b="b"/>
            <a:pathLst>
              <a:path w="1475069" h="2239195" extrusionOk="0">
                <a:moveTo>
                  <a:pt x="0" y="0"/>
                </a:moveTo>
                <a:lnTo>
                  <a:pt x="1475069" y="0"/>
                </a:lnTo>
                <a:lnTo>
                  <a:pt x="1475069" y="2239194"/>
                </a:lnTo>
                <a:lnTo>
                  <a:pt x="0" y="2239194"/>
                </a:lnTo>
                <a:lnTo>
                  <a:pt x="0" y="0"/>
                </a:lnTo>
                <a:close/>
              </a:path>
            </a:pathLst>
          </a:custGeom>
          <a:blipFill rotWithShape="1">
            <a:blip r:embed="rId5">
              <a:alphaModFix/>
            </a:blip>
            <a:stretch>
              <a:fillRect/>
            </a:stretch>
          </a:blipFill>
          <a:ln>
            <a:noFill/>
          </a:ln>
        </p:spPr>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682"/>
        <p:cNvGrpSpPr/>
        <p:nvPr/>
      </p:nvGrpSpPr>
      <p:grpSpPr>
        <a:xfrm>
          <a:off x="0" y="0"/>
          <a:ext cx="0" cy="0"/>
          <a:chOff x="0" y="0"/>
          <a:chExt cx="0" cy="0"/>
        </a:xfrm>
      </p:grpSpPr>
      <p:sp>
        <p:nvSpPr>
          <p:cNvPr id="683" name="Google Shape;683;p15"/>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4022" r="-41903" b="-55928"/>
            </a:stretch>
          </a:blipFill>
          <a:ln>
            <a:noFill/>
          </a:ln>
        </p:spPr>
      </p:sp>
      <p:sp>
        <p:nvSpPr>
          <p:cNvPr id="684" name="Google Shape;684;p15"/>
          <p:cNvSpPr/>
          <p:nvPr/>
        </p:nvSpPr>
        <p:spPr>
          <a:xfrm>
            <a:off x="1943641" y="540796"/>
            <a:ext cx="48013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a:solidFill>
                  <a:schemeClr val="dk1"/>
                </a:solidFill>
                <a:latin typeface="Microsoft JhengHei"/>
                <a:ea typeface="Microsoft JhengHei"/>
                <a:cs typeface="Microsoft JhengHei"/>
                <a:sym typeface="Microsoft JhengHei"/>
              </a:rPr>
              <a:t>國中教育會考時程說明</a:t>
            </a:r>
            <a:endParaRPr/>
          </a:p>
        </p:txBody>
      </p:sp>
      <p:sp>
        <p:nvSpPr>
          <p:cNvPr id="685" name="Google Shape;685;p15"/>
          <p:cNvSpPr/>
          <p:nvPr/>
        </p:nvSpPr>
        <p:spPr>
          <a:xfrm>
            <a:off x="1403648" y="1108157"/>
            <a:ext cx="6769100" cy="676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800" b="1">
                <a:solidFill>
                  <a:srgbClr val="FF0000"/>
                </a:solidFill>
                <a:latin typeface="DFKai-SB"/>
                <a:ea typeface="DFKai-SB"/>
                <a:cs typeface="DFKai-SB"/>
                <a:sym typeface="DFKai-SB"/>
              </a:rPr>
              <a:t>每位國中生都要報名參加！</a:t>
            </a:r>
            <a:endParaRPr sz="1800" b="1">
              <a:solidFill>
                <a:srgbClr val="000000"/>
              </a:solidFill>
              <a:latin typeface="Arial"/>
              <a:ea typeface="Arial"/>
              <a:cs typeface="Arial"/>
              <a:sym typeface="Arial"/>
            </a:endParaRPr>
          </a:p>
        </p:txBody>
      </p:sp>
      <p:graphicFrame>
        <p:nvGraphicFramePr>
          <p:cNvPr id="686" name="Google Shape;686;p15"/>
          <p:cNvGraphicFramePr/>
          <p:nvPr/>
        </p:nvGraphicFramePr>
        <p:xfrm>
          <a:off x="570706" y="1916832"/>
          <a:ext cx="8002600" cy="4565675"/>
        </p:xfrm>
        <a:graphic>
          <a:graphicData uri="http://schemas.openxmlformats.org/drawingml/2006/table">
            <a:tbl>
              <a:tblPr>
                <a:noFill/>
                <a:tableStyleId>{F472809C-F223-4A61-BB9F-905DC00E6DBD}</a:tableStyleId>
              </a:tblPr>
              <a:tblGrid>
                <a:gridCol w="1583400">
                  <a:extLst>
                    <a:ext uri="{9D8B030D-6E8A-4147-A177-3AD203B41FA5}">
                      <a16:colId xmlns:a16="http://schemas.microsoft.com/office/drawing/2014/main" val="20000"/>
                    </a:ext>
                  </a:extLst>
                </a:gridCol>
                <a:gridCol w="2160250">
                  <a:extLst>
                    <a:ext uri="{9D8B030D-6E8A-4147-A177-3AD203B41FA5}">
                      <a16:colId xmlns:a16="http://schemas.microsoft.com/office/drawing/2014/main" val="20001"/>
                    </a:ext>
                  </a:extLst>
                </a:gridCol>
                <a:gridCol w="4258950">
                  <a:extLst>
                    <a:ext uri="{9D8B030D-6E8A-4147-A177-3AD203B41FA5}">
                      <a16:colId xmlns:a16="http://schemas.microsoft.com/office/drawing/2014/main" val="20002"/>
                    </a:ext>
                  </a:extLst>
                </a:gridCol>
              </a:tblGrid>
              <a:tr h="518225">
                <a:tc>
                  <a:txBody>
                    <a:bodyPr/>
                    <a:lstStyle/>
                    <a:p>
                      <a:pPr marL="0" marR="0" lvl="0" indent="0" algn="ctr" rtl="0">
                        <a:spcBef>
                          <a:spcPts val="0"/>
                        </a:spcBef>
                        <a:spcAft>
                          <a:spcPts val="0"/>
                        </a:spcAft>
                        <a:buNone/>
                      </a:pPr>
                      <a:r>
                        <a:rPr lang="zh-TW" sz="2400" b="1" u="none" strike="noStrike" cap="none">
                          <a:solidFill>
                            <a:srgbClr val="FFFF00"/>
                          </a:solidFill>
                          <a:latin typeface="Microsoft JhengHei"/>
                          <a:ea typeface="Microsoft JhengHei"/>
                          <a:cs typeface="Microsoft JhengHei"/>
                          <a:sym typeface="Microsoft JhengHei"/>
                        </a:rPr>
                        <a:t>考試科目</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0066"/>
                    </a:solidFill>
                  </a:tcPr>
                </a:tc>
                <a:tc>
                  <a:txBody>
                    <a:bodyPr/>
                    <a:lstStyle/>
                    <a:p>
                      <a:pPr marL="0" marR="0" lvl="0" indent="0" algn="ctr" rtl="0">
                        <a:spcBef>
                          <a:spcPts val="0"/>
                        </a:spcBef>
                        <a:spcAft>
                          <a:spcPts val="0"/>
                        </a:spcAft>
                        <a:buNone/>
                      </a:pPr>
                      <a:r>
                        <a:rPr lang="zh-TW" sz="2400" u="none" strike="noStrike" cap="none">
                          <a:solidFill>
                            <a:srgbClr val="FFFF00"/>
                          </a:solidFill>
                          <a:latin typeface="Microsoft JhengHei"/>
                          <a:ea typeface="Microsoft JhengHei"/>
                          <a:cs typeface="Microsoft JhengHei"/>
                          <a:sym typeface="Microsoft JhengHei"/>
                        </a:rPr>
                        <a:t>時間</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0066"/>
                    </a:solidFill>
                  </a:tcPr>
                </a:tc>
                <a:tc>
                  <a:txBody>
                    <a:bodyPr/>
                    <a:lstStyle/>
                    <a:p>
                      <a:pPr marL="0" marR="0" lvl="0" indent="0" algn="ctr" rtl="0">
                        <a:spcBef>
                          <a:spcPts val="0"/>
                        </a:spcBef>
                        <a:spcAft>
                          <a:spcPts val="0"/>
                        </a:spcAft>
                        <a:buNone/>
                      </a:pPr>
                      <a:r>
                        <a:rPr lang="zh-TW" sz="2400" b="1" u="none" strike="noStrike" cap="none">
                          <a:solidFill>
                            <a:srgbClr val="FFFF00"/>
                          </a:solidFill>
                          <a:latin typeface="Microsoft JhengHei"/>
                          <a:ea typeface="Microsoft JhengHei"/>
                          <a:cs typeface="Microsoft JhengHei"/>
                          <a:sym typeface="Microsoft JhengHei"/>
                        </a:rPr>
                        <a:t>題數</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0066"/>
                    </a:solidFill>
                  </a:tcPr>
                </a:tc>
                <a:extLst>
                  <a:ext uri="{0D108BD9-81ED-4DB2-BD59-A6C34878D82A}">
                    <a16:rowId xmlns:a16="http://schemas.microsoft.com/office/drawing/2014/main" val="10000"/>
                  </a:ext>
                </a:extLst>
              </a:tr>
              <a:tr h="518225">
                <a:tc>
                  <a:txBody>
                    <a:bodyPr/>
                    <a:lstStyle/>
                    <a:p>
                      <a:pPr marL="0" marR="0" lvl="0" indent="0" algn="ctr"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國文</a:t>
                      </a:r>
                      <a:endParaRPr sz="2400" b="1" u="none" strike="noStrike" cap="none">
                        <a:solidFill>
                          <a:srgbClr val="A50021"/>
                        </a:solidFill>
                        <a:latin typeface="Microsoft JhengHei"/>
                        <a:ea typeface="Microsoft JhengHei"/>
                        <a:cs typeface="Microsoft JhengHei"/>
                        <a:sym typeface="Microsoft JhengHei"/>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70分鐘</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38~46題</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1"/>
                  </a:ext>
                </a:extLst>
              </a:tr>
              <a:tr h="472500">
                <a:tc rowSpan="2">
                  <a:txBody>
                    <a:bodyPr/>
                    <a:lstStyle/>
                    <a:p>
                      <a:pPr marL="0" marR="0" lvl="0" indent="0" algn="ctr" rtl="0">
                        <a:spcBef>
                          <a:spcPts val="0"/>
                        </a:spcBef>
                        <a:spcAft>
                          <a:spcPts val="0"/>
                        </a:spcAft>
                        <a:buNone/>
                      </a:pPr>
                      <a:r>
                        <a:rPr lang="zh-TW" sz="2400" b="1" u="none" strike="noStrike" cap="none">
                          <a:solidFill>
                            <a:srgbClr val="000066"/>
                          </a:solidFill>
                          <a:latin typeface="Microsoft JhengHei"/>
                          <a:ea typeface="Microsoft JhengHei"/>
                          <a:cs typeface="Microsoft JhengHei"/>
                          <a:sym typeface="Microsoft JhengHei"/>
                        </a:rPr>
                        <a:t>英語</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閱讀60分鐘</a:t>
                      </a:r>
                      <a:endParaRPr sz="2400" u="none" strike="noStrike" cap="none">
                        <a:solidFill>
                          <a:srgbClr val="000066"/>
                        </a:solidFill>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閱讀40~45題</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2"/>
                  </a:ext>
                </a:extLst>
              </a:tr>
              <a:tr h="472500">
                <a:tc vMerge="1">
                  <a:txBody>
                    <a:bodyPr/>
                    <a:lstStyle/>
                    <a:p>
                      <a:endParaRPr lang="zh-TW"/>
                    </a:p>
                  </a:txBody>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聽力25分鐘</a:t>
                      </a:r>
                      <a:endParaRPr sz="2400" u="none" strike="noStrike" cap="none">
                        <a:solidFill>
                          <a:srgbClr val="000066"/>
                        </a:solidFill>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聽力20~30題</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3"/>
                  </a:ext>
                </a:extLst>
              </a:tr>
              <a:tr h="944975">
                <a:tc>
                  <a:txBody>
                    <a:bodyPr/>
                    <a:lstStyle/>
                    <a:p>
                      <a:pPr marL="0" marR="0" lvl="0" indent="0" algn="ctr"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數學</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80分鐘</a:t>
                      </a:r>
                      <a:endParaRPr sz="2400" u="none" strike="noStrike" cap="none">
                        <a:solidFill>
                          <a:srgbClr val="A50021"/>
                        </a:solidFill>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A50021"/>
                        </a:buClr>
                        <a:buSzPts val="2000"/>
                        <a:buFont typeface="Microsoft JhengHei"/>
                        <a:buNone/>
                      </a:pPr>
                      <a:r>
                        <a:rPr lang="zh-TW" sz="2000" b="1" u="none" strike="noStrike" cap="none">
                          <a:solidFill>
                            <a:srgbClr val="A50021"/>
                          </a:solidFill>
                          <a:latin typeface="Microsoft JhengHei"/>
                          <a:ea typeface="Microsoft JhengHei"/>
                          <a:cs typeface="Microsoft JhengHei"/>
                          <a:sym typeface="Microsoft JhengHei"/>
                        </a:rPr>
                        <a:t>選擇題23~28題</a:t>
                      </a:r>
                      <a:endParaRPr sz="2000" b="1" u="none" strike="noStrike" cap="none">
                        <a:solidFill>
                          <a:srgbClr val="A5002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A50021"/>
                        </a:buClr>
                        <a:buSzPts val="2000"/>
                        <a:buFont typeface="Microsoft JhengHei"/>
                        <a:buNone/>
                      </a:pPr>
                      <a:r>
                        <a:rPr lang="zh-TW" sz="2000" b="1" u="none" strike="noStrike" cap="none">
                          <a:solidFill>
                            <a:srgbClr val="A50021"/>
                          </a:solidFill>
                          <a:latin typeface="Microsoft JhengHei"/>
                          <a:ea typeface="Microsoft JhengHei"/>
                          <a:cs typeface="Microsoft JhengHei"/>
                          <a:sym typeface="Microsoft JhengHei"/>
                        </a:rPr>
                        <a:t>非選擇題2題</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4"/>
                  </a:ext>
                </a:extLst>
              </a:tr>
              <a:tr h="518225">
                <a:tc>
                  <a:txBody>
                    <a:bodyPr/>
                    <a:lstStyle/>
                    <a:p>
                      <a:pPr marL="0" marR="0" lvl="0" indent="0" algn="ctr" rtl="0">
                        <a:spcBef>
                          <a:spcPts val="0"/>
                        </a:spcBef>
                        <a:spcAft>
                          <a:spcPts val="0"/>
                        </a:spcAft>
                        <a:buNone/>
                      </a:pPr>
                      <a:r>
                        <a:rPr lang="zh-TW" sz="2400" b="1" u="none" strike="noStrike" cap="none">
                          <a:solidFill>
                            <a:srgbClr val="000066"/>
                          </a:solidFill>
                          <a:latin typeface="Microsoft JhengHei"/>
                          <a:ea typeface="Microsoft JhengHei"/>
                          <a:cs typeface="Microsoft JhengHei"/>
                          <a:sym typeface="Microsoft JhengHei"/>
                        </a:rPr>
                        <a:t>社會</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70分鐘</a:t>
                      </a:r>
                      <a:endParaRPr sz="2400" u="none" strike="noStrike" cap="none">
                        <a:solidFill>
                          <a:srgbClr val="000066"/>
                        </a:solidFill>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50~60題</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5"/>
                  </a:ext>
                </a:extLst>
              </a:tr>
              <a:tr h="518225">
                <a:tc>
                  <a:txBody>
                    <a:bodyPr/>
                    <a:lstStyle/>
                    <a:p>
                      <a:pPr marL="0" marR="0" lvl="0" indent="0" algn="ctr"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自然</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70分鐘</a:t>
                      </a:r>
                      <a:endParaRPr sz="2400" u="none" strike="noStrike" cap="none">
                        <a:solidFill>
                          <a:srgbClr val="A50021"/>
                        </a:solidFill>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45~55題</a:t>
                      </a:r>
                      <a:endParaRPr sz="2400" b="1" u="none" strike="noStrike" cap="none">
                        <a:solidFill>
                          <a:srgbClr val="A50021"/>
                        </a:solidFill>
                        <a:latin typeface="Microsoft JhengHei"/>
                        <a:ea typeface="Microsoft JhengHei"/>
                        <a:cs typeface="Microsoft JhengHei"/>
                        <a:sym typeface="Microsoft JhengHei"/>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6"/>
                  </a:ext>
                </a:extLst>
              </a:tr>
              <a:tr h="602800">
                <a:tc>
                  <a:txBody>
                    <a:bodyPr/>
                    <a:lstStyle/>
                    <a:p>
                      <a:pPr marL="0" marR="0" lvl="0" indent="0" algn="ctr" rtl="0">
                        <a:spcBef>
                          <a:spcPts val="0"/>
                        </a:spcBef>
                        <a:spcAft>
                          <a:spcPts val="0"/>
                        </a:spcAft>
                        <a:buNone/>
                      </a:pPr>
                      <a:r>
                        <a:rPr lang="zh-TW" sz="2400" b="1" u="none" strike="noStrike" cap="none">
                          <a:solidFill>
                            <a:srgbClr val="000066"/>
                          </a:solidFill>
                          <a:latin typeface="Microsoft JhengHei"/>
                          <a:ea typeface="Microsoft JhengHei"/>
                          <a:cs typeface="Microsoft JhengHei"/>
                          <a:sym typeface="Microsoft JhengHei"/>
                        </a:rPr>
                        <a:t>寫作測驗</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50分鐘</a:t>
                      </a:r>
                      <a:endParaRPr sz="2400" u="none" strike="noStrike" cap="none">
                        <a:solidFill>
                          <a:srgbClr val="000066"/>
                        </a:solidFill>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1題</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7"/>
                  </a:ext>
                </a:extLst>
              </a:tr>
            </a:tbl>
          </a:graphicData>
        </a:graphic>
      </p:graphicFrame>
      <p:sp>
        <p:nvSpPr>
          <p:cNvPr id="687" name="Google Shape;687;p15"/>
          <p:cNvSpPr/>
          <p:nvPr/>
        </p:nvSpPr>
        <p:spPr>
          <a:xfrm>
            <a:off x="7456101" y="160284"/>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4">
              <a:alphaModFix/>
            </a:blip>
            <a:stretch>
              <a:fillRect/>
            </a:stretch>
          </a:blipFill>
          <a:ln>
            <a:noFill/>
          </a:ln>
        </p:spPr>
      </p:sp>
      <p:sp>
        <p:nvSpPr>
          <p:cNvPr id="688" name="Google Shape;688;p15"/>
          <p:cNvSpPr/>
          <p:nvPr/>
        </p:nvSpPr>
        <p:spPr>
          <a:xfrm>
            <a:off x="54018" y="6139038"/>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4">
              <a:alphaModFix/>
            </a:blip>
            <a:stretch>
              <a:fillRect l="-72081" b="-6732"/>
            </a:stretch>
          </a:blipFill>
          <a:ln>
            <a:noFill/>
          </a:ln>
        </p:spPr>
      </p:sp>
      <p:sp>
        <p:nvSpPr>
          <p:cNvPr id="689" name="Google Shape;689;p15"/>
          <p:cNvSpPr/>
          <p:nvPr/>
        </p:nvSpPr>
        <p:spPr>
          <a:xfrm rot="-691847">
            <a:off x="484261" y="414911"/>
            <a:ext cx="802504" cy="1218222"/>
          </a:xfrm>
          <a:custGeom>
            <a:avLst/>
            <a:gdLst/>
            <a:ahLst/>
            <a:cxnLst/>
            <a:rect l="l" t="t" r="r" b="b"/>
            <a:pathLst>
              <a:path w="1605007" h="2436443" extrusionOk="0">
                <a:moveTo>
                  <a:pt x="0" y="0"/>
                </a:moveTo>
                <a:lnTo>
                  <a:pt x="1605006" y="0"/>
                </a:lnTo>
                <a:lnTo>
                  <a:pt x="1605006" y="2436443"/>
                </a:lnTo>
                <a:lnTo>
                  <a:pt x="0" y="2436443"/>
                </a:lnTo>
                <a:lnTo>
                  <a:pt x="0" y="0"/>
                </a:lnTo>
                <a:close/>
              </a:path>
            </a:pathLst>
          </a:custGeom>
          <a:blipFill rotWithShape="1">
            <a:blip r:embed="rId5">
              <a:alphaModFix/>
            </a:blip>
            <a:stretch>
              <a:fillRect/>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694"/>
        <p:cNvGrpSpPr/>
        <p:nvPr/>
      </p:nvGrpSpPr>
      <p:grpSpPr>
        <a:xfrm>
          <a:off x="0" y="0"/>
          <a:ext cx="0" cy="0"/>
          <a:chOff x="0" y="0"/>
          <a:chExt cx="0" cy="0"/>
        </a:xfrm>
      </p:grpSpPr>
      <p:sp>
        <p:nvSpPr>
          <p:cNvPr id="695" name="Google Shape;695;p16"/>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4022" r="-41903" b="-55928"/>
            </a:stretch>
          </a:blipFill>
          <a:ln>
            <a:noFill/>
          </a:ln>
        </p:spPr>
      </p:sp>
      <p:sp>
        <p:nvSpPr>
          <p:cNvPr id="696" name="Google Shape;696;p16"/>
          <p:cNvSpPr txBox="1">
            <a:spLocks noGrp="1"/>
          </p:cNvSpPr>
          <p:nvPr>
            <p:ph type="title"/>
          </p:nvPr>
        </p:nvSpPr>
        <p:spPr>
          <a:xfrm>
            <a:off x="915924" y="546158"/>
            <a:ext cx="7570787" cy="850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Microsoft JhengHei"/>
              <a:buNone/>
            </a:pPr>
            <a:r>
              <a:rPr lang="zh-TW" sz="3600" b="1">
                <a:latin typeface="Microsoft JhengHei"/>
                <a:ea typeface="Microsoft JhengHei"/>
                <a:cs typeface="Microsoft JhengHei"/>
                <a:sym typeface="Microsoft JhengHei"/>
              </a:rPr>
              <a:t>能力等級與加註標示</a:t>
            </a:r>
            <a:endParaRPr/>
          </a:p>
        </p:txBody>
      </p:sp>
      <p:graphicFrame>
        <p:nvGraphicFramePr>
          <p:cNvPr id="697" name="Google Shape;697;p16"/>
          <p:cNvGraphicFramePr/>
          <p:nvPr/>
        </p:nvGraphicFramePr>
        <p:xfrm>
          <a:off x="179512" y="1556792"/>
          <a:ext cx="8784975" cy="5040550"/>
        </p:xfrm>
        <a:graphic>
          <a:graphicData uri="http://schemas.openxmlformats.org/drawingml/2006/table">
            <a:tbl>
              <a:tblPr>
                <a:gradFill>
                  <a:gsLst>
                    <a:gs pos="0">
                      <a:srgbClr val="9FC3FF"/>
                    </a:gs>
                    <a:gs pos="35000">
                      <a:srgbClr val="BDD5FF"/>
                    </a:gs>
                    <a:gs pos="100000">
                      <a:srgbClr val="E4EEFF"/>
                    </a:gs>
                  </a:gsLst>
                  <a:lin ang="16200000" scaled="0"/>
                </a:gradFill>
                <a:tableStyleId>{F472809C-F223-4A61-BB9F-905DC00E6DBD}</a:tableStyleId>
              </a:tblPr>
              <a:tblGrid>
                <a:gridCol w="2531500">
                  <a:extLst>
                    <a:ext uri="{9D8B030D-6E8A-4147-A177-3AD203B41FA5}">
                      <a16:colId xmlns:a16="http://schemas.microsoft.com/office/drawing/2014/main" val="20000"/>
                    </a:ext>
                  </a:extLst>
                </a:gridCol>
                <a:gridCol w="2184950">
                  <a:extLst>
                    <a:ext uri="{9D8B030D-6E8A-4147-A177-3AD203B41FA5}">
                      <a16:colId xmlns:a16="http://schemas.microsoft.com/office/drawing/2014/main" val="20001"/>
                    </a:ext>
                  </a:extLst>
                </a:gridCol>
                <a:gridCol w="4068525">
                  <a:extLst>
                    <a:ext uri="{9D8B030D-6E8A-4147-A177-3AD203B41FA5}">
                      <a16:colId xmlns:a16="http://schemas.microsoft.com/office/drawing/2014/main" val="20002"/>
                    </a:ext>
                  </a:extLst>
                </a:gridCol>
              </a:tblGrid>
              <a:tr h="697925">
                <a:tc>
                  <a:txBody>
                    <a:bodyPr/>
                    <a:lstStyle/>
                    <a:p>
                      <a:pPr marL="0" marR="0" lvl="0" indent="0" algn="ctr" rtl="0">
                        <a:spcBef>
                          <a:spcPts val="0"/>
                        </a:spcBef>
                        <a:spcAft>
                          <a:spcPts val="0"/>
                        </a:spcAft>
                        <a:buNone/>
                      </a:pPr>
                      <a:r>
                        <a:rPr lang="zh-TW" sz="2400" b="1" u="none" strike="noStrike" cap="none">
                          <a:solidFill>
                            <a:schemeClr val="lt1"/>
                          </a:solidFill>
                          <a:latin typeface="Microsoft JhengHei"/>
                          <a:ea typeface="Microsoft JhengHei"/>
                          <a:cs typeface="Microsoft JhengHei"/>
                          <a:sym typeface="Microsoft JhengHei"/>
                        </a:rPr>
                        <a:t>能力等級</a:t>
                      </a:r>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4A7DBA"/>
                      </a:solidFill>
                      <a:prstDash val="solid"/>
                      <a:round/>
                      <a:headEnd type="none" w="sm" len="sm"/>
                      <a:tailEnd type="none" w="sm" len="sm"/>
                    </a:lnT>
                    <a:lnB w="25400" cap="flat" cmpd="sng">
                      <a:solidFill>
                        <a:srgbClr val="FFFFFF"/>
                      </a:solidFill>
                      <a:prstDash val="solid"/>
                      <a:round/>
                      <a:headEnd type="none" w="sm" len="sm"/>
                      <a:tailEnd type="none" w="sm" len="sm"/>
                    </a:lnB>
                    <a:solidFill>
                      <a:srgbClr val="000066"/>
                    </a:solidFill>
                  </a:tcPr>
                </a:tc>
                <a:tc>
                  <a:txBody>
                    <a:bodyPr/>
                    <a:lstStyle/>
                    <a:p>
                      <a:pPr marL="0" marR="0" lvl="0" indent="0" algn="ctr" rtl="0">
                        <a:spcBef>
                          <a:spcPts val="0"/>
                        </a:spcBef>
                        <a:spcAft>
                          <a:spcPts val="0"/>
                        </a:spcAft>
                        <a:buNone/>
                      </a:pPr>
                      <a:r>
                        <a:rPr lang="zh-TW" sz="2400" b="1" u="none" strike="noStrike" cap="none">
                          <a:solidFill>
                            <a:schemeClr val="lt1"/>
                          </a:solidFill>
                          <a:latin typeface="Microsoft JhengHei"/>
                          <a:ea typeface="Microsoft JhengHei"/>
                          <a:cs typeface="Microsoft JhengHei"/>
                          <a:sym typeface="Microsoft JhengHei"/>
                        </a:rPr>
                        <a:t>加註標示</a:t>
                      </a:r>
                      <a:endParaRPr/>
                    </a:p>
                  </a:txBody>
                  <a:tcPr marL="91450" marR="91450" marT="45725" marB="457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4A7DBA"/>
                      </a:solidFill>
                      <a:prstDash val="solid"/>
                      <a:round/>
                      <a:headEnd type="none" w="sm" len="sm"/>
                      <a:tailEnd type="none" w="sm" len="sm"/>
                    </a:lnT>
                    <a:lnB w="25400" cap="flat" cmpd="sng">
                      <a:solidFill>
                        <a:srgbClr val="FFFFFF"/>
                      </a:solidFill>
                      <a:prstDash val="solid"/>
                      <a:round/>
                      <a:headEnd type="none" w="sm" len="sm"/>
                      <a:tailEnd type="none" w="sm" len="sm"/>
                    </a:lnB>
                    <a:solidFill>
                      <a:srgbClr val="000066"/>
                    </a:solidFill>
                  </a:tcPr>
                </a:tc>
                <a:tc>
                  <a:txBody>
                    <a:bodyPr/>
                    <a:lstStyle/>
                    <a:p>
                      <a:pPr marL="0" marR="0" lvl="0" indent="0" algn="ctr" rtl="0">
                        <a:spcBef>
                          <a:spcPts val="0"/>
                        </a:spcBef>
                        <a:spcAft>
                          <a:spcPts val="0"/>
                        </a:spcAft>
                        <a:buNone/>
                      </a:pPr>
                      <a:r>
                        <a:rPr lang="zh-TW" sz="2400" b="1" u="none" strike="noStrike" cap="none">
                          <a:solidFill>
                            <a:schemeClr val="lt1"/>
                          </a:solidFill>
                          <a:latin typeface="Microsoft JhengHei"/>
                          <a:ea typeface="Microsoft JhengHei"/>
                          <a:cs typeface="Microsoft JhengHei"/>
                          <a:sym typeface="Microsoft JhengHei"/>
                        </a:rPr>
                        <a:t>標示說明</a:t>
                      </a:r>
                      <a:endParaRPr/>
                    </a:p>
                  </a:txBody>
                  <a:tcPr marL="91450" marR="91450" marT="45725" marB="45725" anchor="ctr">
                    <a:lnL w="9525" cap="flat" cmpd="sng">
                      <a:solidFill>
                        <a:srgbClr val="FFFFFF"/>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25400" cap="flat" cmpd="sng">
                      <a:solidFill>
                        <a:srgbClr val="FFFFFF"/>
                      </a:solidFill>
                      <a:prstDash val="solid"/>
                      <a:round/>
                      <a:headEnd type="none" w="sm" len="sm"/>
                      <a:tailEnd type="none" w="sm" len="sm"/>
                    </a:lnB>
                    <a:solidFill>
                      <a:srgbClr val="000066"/>
                    </a:solidFill>
                  </a:tcPr>
                </a:tc>
                <a:extLst>
                  <a:ext uri="{0D108BD9-81ED-4DB2-BD59-A6C34878D82A}">
                    <a16:rowId xmlns:a16="http://schemas.microsoft.com/office/drawing/2014/main" val="10000"/>
                  </a:ext>
                </a:extLst>
              </a:tr>
              <a:tr h="620375">
                <a:tc rowSpan="3">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精熟(A)</a:t>
                      </a:r>
                      <a:endParaRPr/>
                    </a:p>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答對題數80~85%以上</a:t>
                      </a:r>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tc>
                  <a:txBody>
                    <a:bodyPr/>
                    <a:lstStyle/>
                    <a:p>
                      <a:pPr marL="0" marR="0" lvl="0" indent="0" algn="ctr"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A++</a:t>
                      </a:r>
                      <a:endParaRPr sz="2400" b="1" u="none" strike="noStrike" cap="none">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tc>
                  <a:txBody>
                    <a:bodyPr/>
                    <a:lstStyle/>
                    <a:p>
                      <a:pPr marL="0" marR="0" lvl="0" indent="0" algn="l"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精熟等級前25%</a:t>
                      </a:r>
                      <a:endParaRPr sz="2400" b="1" u="none" strike="noStrike" cap="none">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extLst>
                  <a:ext uri="{0D108BD9-81ED-4DB2-BD59-A6C34878D82A}">
                    <a16:rowId xmlns:a16="http://schemas.microsoft.com/office/drawing/2014/main" val="10001"/>
                  </a:ext>
                </a:extLst>
              </a:tr>
              <a:tr h="620375">
                <a:tc vMerge="1">
                  <a:txBody>
                    <a:bodyPr/>
                    <a:lstStyle/>
                    <a:p>
                      <a:endParaRPr lang="zh-TW"/>
                    </a:p>
                  </a:txBody>
                  <a:tcPr/>
                </a:tc>
                <a:tc>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A+</a:t>
                      </a:r>
                      <a:endParaRPr sz="2400" b="1" u="none" strike="noStrike" cap="none">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tc>
                  <a:txBody>
                    <a:bodyPr/>
                    <a:lstStyle/>
                    <a:p>
                      <a:pPr marL="0" marR="0" lvl="0" indent="0" algn="l"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精熟等級前26%～50%</a:t>
                      </a:r>
                      <a:endParaRPr sz="2400" b="1" u="none" strike="noStrike" cap="none">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extLst>
                  <a:ext uri="{0D108BD9-81ED-4DB2-BD59-A6C34878D82A}">
                    <a16:rowId xmlns:a16="http://schemas.microsoft.com/office/drawing/2014/main" val="10002"/>
                  </a:ext>
                </a:extLst>
              </a:tr>
              <a:tr h="620375">
                <a:tc vMerge="1">
                  <a:txBody>
                    <a:bodyPr/>
                    <a:lstStyle/>
                    <a:p>
                      <a:endParaRPr lang="zh-TW"/>
                    </a:p>
                  </a:txBody>
                  <a:tcPr/>
                </a:tc>
                <a:tc>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A</a:t>
                      </a:r>
                      <a:endParaRPr sz="2400" b="1" u="none" strike="noStrike" cap="none">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tc>
                  <a:txBody>
                    <a:bodyPr/>
                    <a:lstStyle/>
                    <a:p>
                      <a:pPr marL="0" marR="0" lvl="0" indent="0" algn="l"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精熟等級前51%~</a:t>
                      </a:r>
                      <a:endParaRPr sz="2400" b="1" u="none" strike="noStrike" cap="none">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extLst>
                  <a:ext uri="{0D108BD9-81ED-4DB2-BD59-A6C34878D82A}">
                    <a16:rowId xmlns:a16="http://schemas.microsoft.com/office/drawing/2014/main" val="10003"/>
                  </a:ext>
                </a:extLst>
              </a:tr>
              <a:tr h="620375">
                <a:tc rowSpan="3">
                  <a:txBody>
                    <a:bodyPr/>
                    <a:lstStyle/>
                    <a:p>
                      <a:pPr marL="0" marR="0" lvl="0" indent="0" algn="ctr" rtl="0">
                        <a:lnSpc>
                          <a:spcPct val="100000"/>
                        </a:lnSpc>
                        <a:spcBef>
                          <a:spcPts val="0"/>
                        </a:spcBef>
                        <a:spcAft>
                          <a:spcPts val="0"/>
                        </a:spcAft>
                        <a:buClr>
                          <a:srgbClr val="000000"/>
                        </a:buClr>
                        <a:buSzPts val="2400"/>
                        <a:buFont typeface="Microsoft JhengHei"/>
                        <a:buNone/>
                      </a:pPr>
                      <a:r>
                        <a:rPr lang="zh-TW" sz="2400" b="1" u="none" strike="noStrike" cap="none">
                          <a:solidFill>
                            <a:srgbClr val="000000"/>
                          </a:solidFill>
                          <a:latin typeface="Microsoft JhengHei"/>
                          <a:ea typeface="Microsoft JhengHei"/>
                          <a:cs typeface="Microsoft JhengHei"/>
                          <a:sym typeface="Microsoft JhengHei"/>
                        </a:rPr>
                        <a:t>基礎(B)</a:t>
                      </a:r>
                      <a:endParaRPr/>
                    </a:p>
                    <a:p>
                      <a:pPr marL="0" marR="0" lvl="0" indent="0" algn="ctr" rtl="0">
                        <a:lnSpc>
                          <a:spcPct val="100000"/>
                        </a:lnSpc>
                        <a:spcBef>
                          <a:spcPts val="0"/>
                        </a:spcBef>
                        <a:spcAft>
                          <a:spcPts val="0"/>
                        </a:spcAft>
                        <a:buClr>
                          <a:srgbClr val="000000"/>
                        </a:buClr>
                        <a:buSzPts val="2400"/>
                        <a:buFont typeface="Microsoft JhengHei"/>
                        <a:buNone/>
                      </a:pPr>
                      <a:r>
                        <a:rPr lang="zh-TW" sz="2400" b="1" u="none" strike="noStrike" cap="none">
                          <a:solidFill>
                            <a:srgbClr val="000000"/>
                          </a:solidFill>
                          <a:latin typeface="Microsoft JhengHei"/>
                          <a:ea typeface="Microsoft JhengHei"/>
                          <a:cs typeface="Microsoft JhengHei"/>
                          <a:sym typeface="Microsoft JhengHei"/>
                        </a:rPr>
                        <a:t>答對題數</a:t>
                      </a:r>
                      <a:endParaRPr sz="2400" b="1" u="none" strike="noStrike" cap="none">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2400"/>
                        <a:buFont typeface="Microsoft JhengHei"/>
                        <a:buNone/>
                      </a:pPr>
                      <a:r>
                        <a:rPr lang="zh-TW" sz="2400" b="1" u="none" strike="noStrike" cap="none">
                          <a:solidFill>
                            <a:srgbClr val="000000"/>
                          </a:solidFill>
                          <a:latin typeface="Microsoft JhengHei"/>
                          <a:ea typeface="Microsoft JhengHei"/>
                          <a:cs typeface="Microsoft JhengHei"/>
                          <a:sym typeface="Microsoft JhengHei"/>
                        </a:rPr>
                        <a:t>40%以上</a:t>
                      </a:r>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u="none" strike="noStrike" cap="none">
                          <a:solidFill>
                            <a:srgbClr val="000000"/>
                          </a:solidFill>
                          <a:latin typeface="Microsoft JhengHei"/>
                          <a:ea typeface="Microsoft JhengHei"/>
                          <a:cs typeface="Microsoft JhengHei"/>
                          <a:sym typeface="Microsoft JhengHei"/>
                        </a:rPr>
                        <a:t>B ++</a:t>
                      </a:r>
                      <a:endParaRPr sz="2400" b="1" u="none" strike="noStrike" cap="none">
                        <a:solidFill>
                          <a:srgbClr val="000000"/>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tc>
                  <a:txBody>
                    <a:bodyPr/>
                    <a:lstStyle/>
                    <a:p>
                      <a:pPr marL="0" marR="0" lvl="0" indent="0" algn="l" rtl="0">
                        <a:spcBef>
                          <a:spcPts val="0"/>
                        </a:spcBef>
                        <a:spcAft>
                          <a:spcPts val="0"/>
                        </a:spcAft>
                        <a:buNone/>
                      </a:pPr>
                      <a:r>
                        <a:rPr lang="zh-TW" sz="2400" b="1" u="none" strike="noStrike" cap="none">
                          <a:solidFill>
                            <a:srgbClr val="000000"/>
                          </a:solidFill>
                          <a:latin typeface="Microsoft JhengHei"/>
                          <a:ea typeface="Microsoft JhengHei"/>
                          <a:cs typeface="Microsoft JhengHei"/>
                          <a:sym typeface="Microsoft JhengHei"/>
                        </a:rPr>
                        <a:t>基礎等級前25%</a:t>
                      </a:r>
                      <a:endParaRPr sz="2400" b="1">
                        <a:solidFill>
                          <a:srgbClr val="000000"/>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extLst>
                  <a:ext uri="{0D108BD9-81ED-4DB2-BD59-A6C34878D82A}">
                    <a16:rowId xmlns:a16="http://schemas.microsoft.com/office/drawing/2014/main" val="10004"/>
                  </a:ext>
                </a:extLst>
              </a:tr>
              <a:tr h="620375">
                <a:tc vMerge="1">
                  <a:txBody>
                    <a:bodyPr/>
                    <a:lstStyle/>
                    <a:p>
                      <a:endParaRPr lang="zh-TW"/>
                    </a:p>
                  </a:txBody>
                  <a:tcPr/>
                </a:tc>
                <a:tc>
                  <a:txBody>
                    <a:bodyPr/>
                    <a:lstStyle/>
                    <a:p>
                      <a:pPr marL="0" marR="0" lvl="0" indent="0" algn="ctr" rtl="0">
                        <a:spcBef>
                          <a:spcPts val="0"/>
                        </a:spcBef>
                        <a:spcAft>
                          <a:spcPts val="0"/>
                        </a:spcAft>
                        <a:buNone/>
                      </a:pPr>
                      <a:r>
                        <a:rPr lang="zh-TW" sz="2400" b="1">
                          <a:solidFill>
                            <a:srgbClr val="000000"/>
                          </a:solidFill>
                          <a:latin typeface="Microsoft JhengHei"/>
                          <a:ea typeface="Microsoft JhengHei"/>
                          <a:cs typeface="Microsoft JhengHei"/>
                          <a:sym typeface="Microsoft JhengHei"/>
                        </a:rPr>
                        <a:t>B+</a:t>
                      </a:r>
                      <a:endParaRPr sz="2400" b="1">
                        <a:solidFill>
                          <a:srgbClr val="000000"/>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tc>
                  <a:txBody>
                    <a:bodyPr/>
                    <a:lstStyle/>
                    <a:p>
                      <a:pPr marL="0" marR="0" lvl="0" indent="0" algn="l" rtl="0">
                        <a:spcBef>
                          <a:spcPts val="0"/>
                        </a:spcBef>
                        <a:spcAft>
                          <a:spcPts val="0"/>
                        </a:spcAft>
                        <a:buNone/>
                      </a:pPr>
                      <a:r>
                        <a:rPr lang="zh-TW" sz="2400" b="1">
                          <a:solidFill>
                            <a:srgbClr val="000000"/>
                          </a:solidFill>
                          <a:latin typeface="Microsoft JhengHei"/>
                          <a:ea typeface="Microsoft JhengHei"/>
                          <a:cs typeface="Microsoft JhengHei"/>
                          <a:sym typeface="Microsoft JhengHei"/>
                        </a:rPr>
                        <a:t>基礎等級前26%～50%</a:t>
                      </a:r>
                      <a:endParaRPr sz="2400" b="1">
                        <a:solidFill>
                          <a:srgbClr val="000000"/>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extLst>
                  <a:ext uri="{0D108BD9-81ED-4DB2-BD59-A6C34878D82A}">
                    <a16:rowId xmlns:a16="http://schemas.microsoft.com/office/drawing/2014/main" val="10005"/>
                  </a:ext>
                </a:extLst>
              </a:tr>
              <a:tr h="620375">
                <a:tc vMerge="1">
                  <a:txBody>
                    <a:bodyPr/>
                    <a:lstStyle/>
                    <a:p>
                      <a:endParaRPr lang="zh-TW"/>
                    </a:p>
                  </a:txBody>
                  <a:tcPr/>
                </a:tc>
                <a:tc>
                  <a:txBody>
                    <a:bodyPr/>
                    <a:lstStyle/>
                    <a:p>
                      <a:pPr marL="0" marR="0" lvl="0" indent="0" algn="ctr" rtl="0">
                        <a:spcBef>
                          <a:spcPts val="0"/>
                        </a:spcBef>
                        <a:spcAft>
                          <a:spcPts val="0"/>
                        </a:spcAft>
                        <a:buNone/>
                      </a:pPr>
                      <a:r>
                        <a:rPr lang="zh-TW" sz="2400" b="1">
                          <a:solidFill>
                            <a:srgbClr val="000000"/>
                          </a:solidFill>
                          <a:latin typeface="Microsoft JhengHei"/>
                          <a:ea typeface="Microsoft JhengHei"/>
                          <a:cs typeface="Microsoft JhengHei"/>
                          <a:sym typeface="Microsoft JhengHei"/>
                        </a:rPr>
                        <a:t>B</a:t>
                      </a:r>
                      <a:endParaRPr sz="2400" b="1">
                        <a:solidFill>
                          <a:srgbClr val="000000"/>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400"/>
                        <a:buFont typeface="Microsoft JhengHei"/>
                        <a:buNone/>
                      </a:pPr>
                      <a:r>
                        <a:rPr lang="zh-TW" sz="2400" b="1">
                          <a:solidFill>
                            <a:schemeClr val="dk1"/>
                          </a:solidFill>
                          <a:latin typeface="Microsoft JhengHei"/>
                          <a:ea typeface="Microsoft JhengHei"/>
                          <a:cs typeface="Microsoft JhengHei"/>
                          <a:sym typeface="Microsoft JhengHei"/>
                        </a:rPr>
                        <a:t>基礎等級前51%~</a:t>
                      </a:r>
                      <a:endParaRPr sz="2400" b="1">
                        <a:solidFill>
                          <a:schemeClr val="dk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extLst>
                  <a:ext uri="{0D108BD9-81ED-4DB2-BD59-A6C34878D82A}">
                    <a16:rowId xmlns:a16="http://schemas.microsoft.com/office/drawing/2014/main" val="10006"/>
                  </a:ext>
                </a:extLst>
              </a:tr>
              <a:tr h="620375">
                <a:tc>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a:solidFill>
                            <a:srgbClr val="A50021"/>
                          </a:solidFill>
                          <a:latin typeface="Microsoft JhengHei"/>
                          <a:ea typeface="Microsoft JhengHei"/>
                          <a:cs typeface="Microsoft JhengHei"/>
                          <a:sym typeface="Microsoft JhengHei"/>
                        </a:rPr>
                        <a:t>待加強(C)</a:t>
                      </a:r>
                      <a:endParaRPr sz="2400" b="1">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tc>
                  <a:txBody>
                    <a:bodyPr/>
                    <a:lstStyle/>
                    <a:p>
                      <a:pPr marL="0" marR="0" lvl="0" indent="0" algn="ctr" rtl="0">
                        <a:spcBef>
                          <a:spcPts val="0"/>
                        </a:spcBef>
                        <a:spcAft>
                          <a:spcPts val="0"/>
                        </a:spcAft>
                        <a:buNone/>
                      </a:pPr>
                      <a:r>
                        <a:rPr lang="zh-TW" sz="2400" b="1">
                          <a:solidFill>
                            <a:srgbClr val="A50021"/>
                          </a:solidFill>
                          <a:latin typeface="Microsoft JhengHei"/>
                          <a:ea typeface="Microsoft JhengHei"/>
                          <a:cs typeface="Microsoft JhengHei"/>
                          <a:sym typeface="Microsoft JhengHei"/>
                        </a:rPr>
                        <a:t>C</a:t>
                      </a:r>
                      <a:endParaRPr sz="2400" b="1">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tc>
                  <a:txBody>
                    <a:bodyPr/>
                    <a:lstStyle/>
                    <a:p>
                      <a:pPr marL="0" marR="0" lvl="0" indent="0" algn="ctr" rtl="0">
                        <a:spcBef>
                          <a:spcPts val="0"/>
                        </a:spcBef>
                        <a:spcAft>
                          <a:spcPts val="0"/>
                        </a:spcAft>
                        <a:buNone/>
                      </a:pPr>
                      <a:endParaRPr sz="2400" b="1">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extLst>
                  <a:ext uri="{0D108BD9-81ED-4DB2-BD59-A6C34878D82A}">
                    <a16:rowId xmlns:a16="http://schemas.microsoft.com/office/drawing/2014/main" val="10007"/>
                  </a:ext>
                </a:extLst>
              </a:tr>
            </a:tbl>
          </a:graphicData>
        </a:graphic>
      </p:graphicFrame>
      <p:sp>
        <p:nvSpPr>
          <p:cNvPr id="698" name="Google Shape;698;p16"/>
          <p:cNvSpPr/>
          <p:nvPr/>
        </p:nvSpPr>
        <p:spPr>
          <a:xfrm>
            <a:off x="7456101" y="160284"/>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4">
              <a:alphaModFix/>
            </a:blip>
            <a:stretch>
              <a:fillRect/>
            </a:stretch>
          </a:blipFill>
          <a:ln>
            <a:noFill/>
          </a:ln>
        </p:spPr>
      </p:sp>
      <p:sp>
        <p:nvSpPr>
          <p:cNvPr id="699" name="Google Shape;699;p16"/>
          <p:cNvSpPr/>
          <p:nvPr/>
        </p:nvSpPr>
        <p:spPr>
          <a:xfrm>
            <a:off x="-208904" y="574368"/>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4">
              <a:alphaModFix/>
            </a:blip>
            <a:stretch>
              <a:fillRect l="-72081" b="-6732"/>
            </a:stretch>
          </a:blipFill>
          <a:ln>
            <a:noFill/>
          </a:ln>
        </p:spPr>
      </p:sp>
      <p:sp>
        <p:nvSpPr>
          <p:cNvPr id="700" name="Google Shape;700;p16"/>
          <p:cNvSpPr/>
          <p:nvPr/>
        </p:nvSpPr>
        <p:spPr>
          <a:xfrm rot="-691847">
            <a:off x="1391144" y="182985"/>
            <a:ext cx="802504" cy="1218222"/>
          </a:xfrm>
          <a:custGeom>
            <a:avLst/>
            <a:gdLst/>
            <a:ahLst/>
            <a:cxnLst/>
            <a:rect l="l" t="t" r="r" b="b"/>
            <a:pathLst>
              <a:path w="1605007" h="2436443" extrusionOk="0">
                <a:moveTo>
                  <a:pt x="0" y="0"/>
                </a:moveTo>
                <a:lnTo>
                  <a:pt x="1605006" y="0"/>
                </a:lnTo>
                <a:lnTo>
                  <a:pt x="1605006" y="2436443"/>
                </a:lnTo>
                <a:lnTo>
                  <a:pt x="0" y="2436443"/>
                </a:lnTo>
                <a:lnTo>
                  <a:pt x="0" y="0"/>
                </a:lnTo>
                <a:close/>
              </a:path>
            </a:pathLst>
          </a:custGeom>
          <a:blipFill rotWithShape="1">
            <a:blip r:embed="rId5">
              <a:alphaModFix/>
            </a:blip>
            <a:stretch>
              <a:fillRect/>
            </a:stretch>
          </a:blipFill>
          <a:ln>
            <a:noFill/>
          </a:ln>
        </p:spPr>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705"/>
        <p:cNvGrpSpPr/>
        <p:nvPr/>
      </p:nvGrpSpPr>
      <p:grpSpPr>
        <a:xfrm>
          <a:off x="0" y="0"/>
          <a:ext cx="0" cy="0"/>
          <a:chOff x="0" y="0"/>
          <a:chExt cx="0" cy="0"/>
        </a:xfrm>
      </p:grpSpPr>
      <p:sp>
        <p:nvSpPr>
          <p:cNvPr id="706" name="Google Shape;706;p17"/>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4022" r="-41903" b="-55928"/>
            </a:stretch>
          </a:blipFill>
          <a:ln>
            <a:noFill/>
          </a:ln>
        </p:spPr>
      </p:sp>
      <p:sp>
        <p:nvSpPr>
          <p:cNvPr id="707" name="Google Shape;707;p17"/>
          <p:cNvSpPr/>
          <p:nvPr/>
        </p:nvSpPr>
        <p:spPr>
          <a:xfrm>
            <a:off x="2838192" y="335717"/>
            <a:ext cx="346761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國中教育會考報名</a:t>
            </a:r>
            <a:endParaRPr/>
          </a:p>
        </p:txBody>
      </p:sp>
      <p:graphicFrame>
        <p:nvGraphicFramePr>
          <p:cNvPr id="708" name="Google Shape;708;p17"/>
          <p:cNvGraphicFramePr/>
          <p:nvPr>
            <p:extLst>
              <p:ext uri="{D42A27DB-BD31-4B8C-83A1-F6EECF244321}">
                <p14:modId xmlns:p14="http://schemas.microsoft.com/office/powerpoint/2010/main" val="3364471913"/>
              </p:ext>
            </p:extLst>
          </p:nvPr>
        </p:nvGraphicFramePr>
        <p:xfrm>
          <a:off x="0" y="981075"/>
          <a:ext cx="9124750" cy="5787500"/>
        </p:xfrm>
        <a:graphic>
          <a:graphicData uri="http://schemas.openxmlformats.org/drawingml/2006/table">
            <a:tbl>
              <a:tblPr>
                <a:noFill/>
                <a:tableStyleId>{F472809C-F223-4A61-BB9F-905DC00E6DBD}</a:tableStyleId>
              </a:tblPr>
              <a:tblGrid>
                <a:gridCol w="2019975">
                  <a:extLst>
                    <a:ext uri="{9D8B030D-6E8A-4147-A177-3AD203B41FA5}">
                      <a16:colId xmlns:a16="http://schemas.microsoft.com/office/drawing/2014/main" val="20000"/>
                    </a:ext>
                  </a:extLst>
                </a:gridCol>
                <a:gridCol w="2177275">
                  <a:extLst>
                    <a:ext uri="{9D8B030D-6E8A-4147-A177-3AD203B41FA5}">
                      <a16:colId xmlns:a16="http://schemas.microsoft.com/office/drawing/2014/main" val="20001"/>
                    </a:ext>
                  </a:extLst>
                </a:gridCol>
                <a:gridCol w="3324425">
                  <a:extLst>
                    <a:ext uri="{9D8B030D-6E8A-4147-A177-3AD203B41FA5}">
                      <a16:colId xmlns:a16="http://schemas.microsoft.com/office/drawing/2014/main" val="20002"/>
                    </a:ext>
                  </a:extLst>
                </a:gridCol>
                <a:gridCol w="1603075">
                  <a:extLst>
                    <a:ext uri="{9D8B030D-6E8A-4147-A177-3AD203B41FA5}">
                      <a16:colId xmlns:a16="http://schemas.microsoft.com/office/drawing/2014/main" val="20003"/>
                    </a:ext>
                  </a:extLst>
                </a:gridCol>
              </a:tblGrid>
              <a:tr h="1177750">
                <a:tc>
                  <a:txBody>
                    <a:bodyPr/>
                    <a:lstStyle/>
                    <a:p>
                      <a:pPr marL="0" marR="0" lvl="0" indent="0" algn="ctr" rtl="0">
                        <a:lnSpc>
                          <a:spcPct val="100000"/>
                        </a:lnSpc>
                        <a:spcBef>
                          <a:spcPts val="0"/>
                        </a:spcBef>
                        <a:spcAft>
                          <a:spcPts val="0"/>
                        </a:spcAft>
                        <a:buClr>
                          <a:schemeClr val="dk1"/>
                        </a:buClr>
                        <a:buSzPts val="2000"/>
                        <a:buFont typeface="Calibri"/>
                        <a:buNone/>
                      </a:pPr>
                      <a:endParaRPr sz="2000" b="1" i="0" u="none" strike="noStrike" cap="none">
                        <a:solidFill>
                          <a:srgbClr val="FFFFFF"/>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rgbClr val="000000"/>
                        </a:buClr>
                        <a:buSzPts val="3200"/>
                        <a:buFont typeface="Microsoft JhengHei"/>
                        <a:buNone/>
                      </a:pPr>
                      <a:r>
                        <a:rPr lang="zh-TW" sz="3200" b="1" i="0" u="none" strike="noStrike" cap="none">
                          <a:solidFill>
                            <a:srgbClr val="000000"/>
                          </a:solidFill>
                          <a:latin typeface="Microsoft JhengHei"/>
                          <a:ea typeface="Microsoft JhengHei"/>
                          <a:cs typeface="Microsoft JhengHei"/>
                          <a:sym typeface="Microsoft JhengHei"/>
                        </a:rPr>
                        <a:t>報名方式</a:t>
                      </a:r>
                      <a:endParaRPr sz="3200" b="1" i="0" u="none" strike="noStrike" cap="none">
                        <a:solidFill>
                          <a:srgbClr val="000000"/>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rgbClr val="000000"/>
                        </a:buClr>
                        <a:buSzPts val="3200"/>
                        <a:buFont typeface="Microsoft JhengHei"/>
                        <a:buNone/>
                      </a:pPr>
                      <a:r>
                        <a:rPr lang="zh-TW" sz="3200" b="1" i="0" u="none" strike="noStrike" cap="none" dirty="0" smtClean="0">
                          <a:solidFill>
                            <a:srgbClr val="000000"/>
                          </a:solidFill>
                          <a:latin typeface="Microsoft JhengHei"/>
                          <a:ea typeface="Microsoft JhengHei"/>
                          <a:cs typeface="Microsoft JhengHei"/>
                          <a:sym typeface="Microsoft JhengHei"/>
                        </a:rPr>
                        <a:t>報名</a:t>
                      </a:r>
                      <a:r>
                        <a:rPr lang="zh-TW" altLang="en-US" sz="3200" b="1" i="0" u="none" strike="noStrike" cap="none" dirty="0" smtClean="0">
                          <a:solidFill>
                            <a:srgbClr val="000000"/>
                          </a:solidFill>
                          <a:latin typeface="Microsoft JhengHei"/>
                          <a:ea typeface="Microsoft JhengHei"/>
                          <a:cs typeface="Microsoft JhengHei"/>
                          <a:sym typeface="Microsoft JhengHei"/>
                        </a:rPr>
                        <a:t>日期</a:t>
                      </a:r>
                      <a:endParaRPr sz="3200" b="1" i="0" u="none" strike="noStrike" cap="none" dirty="0">
                        <a:solidFill>
                          <a:srgbClr val="000000"/>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rgbClr val="000000"/>
                        </a:buClr>
                        <a:buSzPts val="3200"/>
                        <a:buFont typeface="Microsoft JhengHei"/>
                        <a:buNone/>
                      </a:pPr>
                      <a:r>
                        <a:rPr lang="zh-TW" sz="3200" b="1" i="0" u="none" strike="noStrike" cap="none">
                          <a:solidFill>
                            <a:srgbClr val="000000"/>
                          </a:solidFill>
                          <a:latin typeface="Microsoft JhengHei"/>
                          <a:ea typeface="Microsoft JhengHei"/>
                          <a:cs typeface="Microsoft JhengHei"/>
                          <a:sym typeface="Microsoft JhengHei"/>
                        </a:rPr>
                        <a:t>報名</a:t>
                      </a:r>
                      <a:endParaRPr sz="3200" b="1" i="0" u="none" strike="noStrike" cap="none">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750"/>
                        </a:spcBef>
                        <a:spcAft>
                          <a:spcPts val="0"/>
                        </a:spcAft>
                        <a:buClr>
                          <a:srgbClr val="000000"/>
                        </a:buClr>
                        <a:buSzPts val="3200"/>
                        <a:buFont typeface="Microsoft JhengHei"/>
                        <a:buNone/>
                      </a:pPr>
                      <a:r>
                        <a:rPr lang="zh-TW" sz="3200" b="1" i="0" u="none" strike="noStrike" cap="none">
                          <a:solidFill>
                            <a:srgbClr val="000000"/>
                          </a:solidFill>
                          <a:latin typeface="Microsoft JhengHei"/>
                          <a:ea typeface="Microsoft JhengHei"/>
                          <a:cs typeface="Microsoft JhengHei"/>
                          <a:sym typeface="Microsoft JhengHei"/>
                        </a:rPr>
                        <a:t>費用</a:t>
                      </a:r>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C9900"/>
                    </a:solidFill>
                  </a:tcPr>
                </a:tc>
                <a:extLst>
                  <a:ext uri="{0D108BD9-81ED-4DB2-BD59-A6C34878D82A}">
                    <a16:rowId xmlns:a16="http://schemas.microsoft.com/office/drawing/2014/main" val="10000"/>
                  </a:ext>
                </a:extLst>
              </a:tr>
              <a:tr h="1844725">
                <a:tc>
                  <a:txBody>
                    <a:bodyPr/>
                    <a:lstStyle/>
                    <a:p>
                      <a:pPr marL="0" marR="0" lvl="0" indent="0" algn="ctr" rtl="0">
                        <a:lnSpc>
                          <a:spcPct val="100000"/>
                        </a:lnSpc>
                        <a:spcBef>
                          <a:spcPts val="0"/>
                        </a:spcBef>
                        <a:spcAft>
                          <a:spcPts val="0"/>
                        </a:spcAft>
                        <a:buClr>
                          <a:schemeClr val="dk1"/>
                        </a:buClr>
                        <a:buSzPts val="3200"/>
                        <a:buFont typeface="Calibri"/>
                        <a:buNone/>
                      </a:pPr>
                      <a:endParaRPr sz="3200" b="1" i="0" u="none" strike="noStrike" cap="none">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3200"/>
                        <a:buFont typeface="Microsoft JhengHei"/>
                        <a:buNone/>
                      </a:pPr>
                      <a:r>
                        <a:rPr lang="zh-TW" sz="3200" b="1" i="0" u="none" strike="noStrike" cap="none">
                          <a:solidFill>
                            <a:srgbClr val="000000"/>
                          </a:solidFill>
                          <a:latin typeface="Microsoft JhengHei"/>
                          <a:ea typeface="Microsoft JhengHei"/>
                          <a:cs typeface="Microsoft JhengHei"/>
                          <a:sym typeface="Microsoft JhengHei"/>
                        </a:rPr>
                        <a:t>應屆</a:t>
                      </a:r>
                      <a:endParaRPr sz="3200" b="1" i="0" u="none" strike="noStrike" cap="none">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3200"/>
                        <a:buFont typeface="Microsoft JhengHei"/>
                        <a:buNone/>
                      </a:pPr>
                      <a:r>
                        <a:rPr lang="zh-TW" sz="3200" b="1" i="0" u="none" strike="noStrike" cap="none">
                          <a:solidFill>
                            <a:srgbClr val="000000"/>
                          </a:solidFill>
                          <a:latin typeface="Microsoft JhengHei"/>
                          <a:ea typeface="Microsoft JhengHei"/>
                          <a:cs typeface="Microsoft JhengHei"/>
                          <a:sym typeface="Microsoft JhengHei"/>
                        </a:rPr>
                        <a:t>畢業生</a:t>
                      </a:r>
                      <a:endParaRPr sz="3200" b="1" i="0" u="none" strike="noStrike" cap="none">
                        <a:solidFill>
                          <a:srgbClr val="000000"/>
                        </a:solidFill>
                        <a:latin typeface="Microsoft JhengHei"/>
                        <a:ea typeface="Microsoft JhengHei"/>
                        <a:cs typeface="Microsoft JhengHei"/>
                        <a:sym typeface="Microsoft JhengHe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400" b="1" i="0" u="none" strike="noStrike" cap="none">
                          <a:solidFill>
                            <a:srgbClr val="30311D"/>
                          </a:solidFill>
                          <a:latin typeface="Microsoft JhengHei"/>
                          <a:ea typeface="Microsoft JhengHei"/>
                          <a:cs typeface="Microsoft JhengHei"/>
                          <a:sym typeface="Microsoft JhengHei"/>
                        </a:rPr>
                        <a:t>集體報名</a:t>
                      </a:r>
                      <a:endParaRPr sz="2400" b="1" i="0" u="none" strike="noStrike" cap="none">
                        <a:solidFill>
                          <a:srgbClr val="30311D"/>
                        </a:solidFill>
                        <a:latin typeface="Microsoft JhengHei"/>
                        <a:ea typeface="Microsoft JhengHei"/>
                        <a:cs typeface="Microsoft JhengHei"/>
                        <a:sym typeface="Microsoft JhengHei"/>
                      </a:endParaRPr>
                    </a:p>
                    <a:p>
                      <a:pPr marL="0" marR="0" lvl="0" indent="0" algn="ctr" rtl="0">
                        <a:lnSpc>
                          <a:spcPct val="100000"/>
                        </a:lnSpc>
                        <a:spcBef>
                          <a:spcPts val="750"/>
                        </a:spcBef>
                        <a:spcAft>
                          <a:spcPts val="0"/>
                        </a:spcAft>
                        <a:buClr>
                          <a:srgbClr val="FF0000"/>
                        </a:buClr>
                        <a:buSzPts val="2400"/>
                        <a:buFont typeface="Microsoft JhengHei"/>
                        <a:buNone/>
                      </a:pPr>
                      <a:r>
                        <a:rPr lang="zh-TW" sz="2400" b="1" i="0" u="none" strike="noStrike" cap="none">
                          <a:solidFill>
                            <a:srgbClr val="FF0000"/>
                          </a:solidFill>
                          <a:latin typeface="Microsoft JhengHei"/>
                          <a:ea typeface="Microsoft JhengHei"/>
                          <a:cs typeface="Microsoft JhengHei"/>
                          <a:sym typeface="Microsoft JhengHei"/>
                        </a:rPr>
                        <a:t>就讀學校</a:t>
                      </a:r>
                      <a:endParaRPr sz="2400" b="1" i="0" u="none" strike="noStrike" cap="none">
                        <a:solidFill>
                          <a:srgbClr val="FF0000"/>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400" b="0" i="0" u="none" strike="noStrike" cap="none">
                          <a:solidFill>
                            <a:srgbClr val="30311D"/>
                          </a:solidFill>
                          <a:latin typeface="Microsoft JhengHei"/>
                          <a:ea typeface="Microsoft JhengHei"/>
                          <a:cs typeface="Microsoft JhengHei"/>
                          <a:sym typeface="Microsoft JhengHei"/>
                        </a:rPr>
                        <a:t>115年</a:t>
                      </a:r>
                      <a:r>
                        <a:rPr lang="zh-TW" sz="2400" b="0" i="0" u="none" strike="noStrike" cap="none">
                          <a:solidFill>
                            <a:srgbClr val="FF0000"/>
                          </a:solidFill>
                          <a:latin typeface="Microsoft JhengHei"/>
                          <a:ea typeface="Microsoft JhengHei"/>
                          <a:cs typeface="Microsoft JhengHei"/>
                          <a:sym typeface="Microsoft JhengHei"/>
                        </a:rPr>
                        <a:t>3月5-7</a:t>
                      </a:r>
                      <a:r>
                        <a:rPr lang="zh-TW" sz="2400" b="0" i="0" u="none" strike="noStrike" cap="none">
                          <a:solidFill>
                            <a:srgbClr val="30311D"/>
                          </a:solidFill>
                          <a:latin typeface="Microsoft JhengHei"/>
                          <a:ea typeface="Microsoft JhengHei"/>
                          <a:cs typeface="Microsoft JhengHei"/>
                          <a:sym typeface="Microsoft JhengHei"/>
                        </a:rPr>
                        <a:t>日</a:t>
                      </a:r>
                      <a:endParaRPr sz="2400" b="0" i="0" u="none" strike="noStrike" cap="none">
                        <a:solidFill>
                          <a:srgbClr val="30311D"/>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400" b="0" i="0" u="none" strike="noStrike" cap="none">
                          <a:solidFill>
                            <a:srgbClr val="30311D"/>
                          </a:solidFill>
                          <a:latin typeface="Microsoft JhengHei"/>
                          <a:ea typeface="Microsoft JhengHei"/>
                          <a:cs typeface="Microsoft JhengHei"/>
                          <a:sym typeface="Microsoft JhengHei"/>
                        </a:rPr>
                        <a:t>0</a:t>
                      </a:r>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C66"/>
                    </a:solidFill>
                  </a:tcPr>
                </a:tc>
                <a:extLst>
                  <a:ext uri="{0D108BD9-81ED-4DB2-BD59-A6C34878D82A}">
                    <a16:rowId xmlns:a16="http://schemas.microsoft.com/office/drawing/2014/main" val="10001"/>
                  </a:ext>
                </a:extLst>
              </a:tr>
              <a:tr h="2765025">
                <a:tc>
                  <a:txBody>
                    <a:bodyPr/>
                    <a:lstStyle/>
                    <a:p>
                      <a:pPr marL="0" marR="0" lvl="0" indent="0" algn="ctr" rtl="0">
                        <a:lnSpc>
                          <a:spcPct val="100000"/>
                        </a:lnSpc>
                        <a:spcBef>
                          <a:spcPts val="0"/>
                        </a:spcBef>
                        <a:spcAft>
                          <a:spcPts val="0"/>
                        </a:spcAft>
                        <a:buClr>
                          <a:schemeClr val="dk1"/>
                        </a:buClr>
                        <a:buSzPts val="3200"/>
                        <a:buFont typeface="Calibri"/>
                        <a:buNone/>
                      </a:pPr>
                      <a:endParaRPr sz="3200" b="1" i="0" u="none" strike="noStrike" cap="none">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3200"/>
                        <a:buFont typeface="Microsoft JhengHei"/>
                        <a:buNone/>
                      </a:pPr>
                      <a:r>
                        <a:rPr lang="zh-TW" sz="3200" b="1" i="0" u="none" strike="noStrike" cap="none">
                          <a:solidFill>
                            <a:srgbClr val="000000"/>
                          </a:solidFill>
                          <a:latin typeface="Microsoft JhengHei"/>
                          <a:ea typeface="Microsoft JhengHei"/>
                          <a:cs typeface="Microsoft JhengHei"/>
                          <a:sym typeface="Microsoft JhengHei"/>
                        </a:rPr>
                        <a:t>其他</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400" b="1" i="0" u="none" strike="noStrike" cap="none">
                          <a:solidFill>
                            <a:srgbClr val="30311D"/>
                          </a:solidFill>
                          <a:latin typeface="Microsoft JhengHei"/>
                          <a:ea typeface="Microsoft JhengHei"/>
                          <a:cs typeface="Microsoft JhengHei"/>
                          <a:sym typeface="Microsoft JhengHei"/>
                        </a:rPr>
                        <a:t>個別報名</a:t>
                      </a:r>
                      <a:endParaRPr sz="2400" b="1" i="0" u="none" strike="noStrike" cap="none">
                        <a:solidFill>
                          <a:srgbClr val="30311D"/>
                        </a:solidFill>
                        <a:latin typeface="Microsoft JhengHei"/>
                        <a:ea typeface="Microsoft JhengHei"/>
                        <a:cs typeface="Microsoft JhengHei"/>
                        <a:sym typeface="Microsoft JhengHei"/>
                      </a:endParaRPr>
                    </a:p>
                    <a:p>
                      <a:pPr marL="0" marR="0" lvl="0" indent="0" algn="ctr" rtl="0">
                        <a:lnSpc>
                          <a:spcPct val="100000"/>
                        </a:lnSpc>
                        <a:spcBef>
                          <a:spcPts val="750"/>
                        </a:spcBef>
                        <a:spcAft>
                          <a:spcPts val="0"/>
                        </a:spcAft>
                        <a:buClr>
                          <a:srgbClr val="FF0000"/>
                        </a:buClr>
                        <a:buSzPts val="2400"/>
                        <a:buFont typeface="Microsoft JhengHei"/>
                        <a:buNone/>
                      </a:pPr>
                      <a:r>
                        <a:rPr lang="zh-TW" sz="2400" b="1" i="0" u="none" strike="noStrike" cap="none">
                          <a:solidFill>
                            <a:srgbClr val="FF0000"/>
                          </a:solidFill>
                          <a:latin typeface="Microsoft JhengHei"/>
                          <a:ea typeface="Microsoft JhengHei"/>
                          <a:cs typeface="Microsoft JhengHei"/>
                          <a:sym typeface="Microsoft JhengHei"/>
                        </a:rPr>
                        <a:t>請至承辦學校:潮州高中</a:t>
                      </a:r>
                      <a:endParaRPr sz="2400" b="1" i="0" u="none" strike="noStrike" cap="none">
                        <a:solidFill>
                          <a:srgbClr val="30311D"/>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C66"/>
                    </a:solidFill>
                  </a:tcPr>
                </a:tc>
                <a:tc>
                  <a:txBody>
                    <a:bodyPr/>
                    <a:lstStyle/>
                    <a:p>
                      <a:pPr marL="0" marR="0" lvl="0" indent="0" algn="l" rtl="0">
                        <a:lnSpc>
                          <a:spcPct val="100000"/>
                        </a:lnSpc>
                        <a:spcBef>
                          <a:spcPts val="0"/>
                        </a:spcBef>
                        <a:spcAft>
                          <a:spcPts val="0"/>
                        </a:spcAft>
                        <a:buClr>
                          <a:srgbClr val="30311D"/>
                        </a:buClr>
                        <a:buSzPts val="2400"/>
                        <a:buFont typeface="Microsoft JhengHei"/>
                        <a:buNone/>
                      </a:pPr>
                      <a:r>
                        <a:rPr lang="zh-TW" sz="2400" b="0" i="0" u="none" strike="noStrike" cap="none">
                          <a:solidFill>
                            <a:srgbClr val="30311D"/>
                          </a:solidFill>
                          <a:latin typeface="Microsoft JhengHei"/>
                          <a:ea typeface="Microsoft JhengHei"/>
                          <a:cs typeface="Microsoft JhengHei"/>
                          <a:sym typeface="Microsoft JhengHei"/>
                        </a:rPr>
                        <a:t>1.115年</a:t>
                      </a:r>
                      <a:r>
                        <a:rPr lang="zh-TW" sz="2400" b="0" i="0" u="none" strike="noStrike" cap="none">
                          <a:solidFill>
                            <a:srgbClr val="FF0000"/>
                          </a:solidFill>
                          <a:latin typeface="Microsoft JhengHei"/>
                          <a:ea typeface="Microsoft JhengHei"/>
                          <a:cs typeface="Microsoft JhengHei"/>
                          <a:sym typeface="Microsoft JhengHei"/>
                        </a:rPr>
                        <a:t>3月2-4</a:t>
                      </a:r>
                      <a:r>
                        <a:rPr lang="zh-TW" sz="2400" b="0" i="0" u="none" strike="noStrike" cap="none">
                          <a:solidFill>
                            <a:srgbClr val="30311D"/>
                          </a:solidFill>
                          <a:latin typeface="Microsoft JhengHei"/>
                          <a:ea typeface="Microsoft JhengHei"/>
                          <a:cs typeface="Microsoft JhengHei"/>
                          <a:sym typeface="Microsoft JhengHei"/>
                        </a:rPr>
                        <a:t>日上網填報名表並列印。</a:t>
                      </a:r>
                      <a:endParaRPr sz="2400" b="0" i="0" u="none" strike="noStrike" cap="none">
                        <a:solidFill>
                          <a:srgbClr val="30311D"/>
                        </a:solidFill>
                        <a:latin typeface="Microsoft JhengHei"/>
                        <a:ea typeface="Microsoft JhengHei"/>
                        <a:cs typeface="Microsoft JhengHei"/>
                        <a:sym typeface="Microsoft JhengHei"/>
                      </a:endParaRPr>
                    </a:p>
                    <a:p>
                      <a:pPr marL="0" marR="0" lvl="0" indent="0" algn="l" rtl="0">
                        <a:lnSpc>
                          <a:spcPct val="100000"/>
                        </a:lnSpc>
                        <a:spcBef>
                          <a:spcPts val="750"/>
                        </a:spcBef>
                        <a:spcAft>
                          <a:spcPts val="0"/>
                        </a:spcAft>
                        <a:buClr>
                          <a:srgbClr val="30311D"/>
                        </a:buClr>
                        <a:buSzPts val="2400"/>
                        <a:buFont typeface="Microsoft JhengHei"/>
                        <a:buNone/>
                      </a:pPr>
                      <a:r>
                        <a:rPr lang="zh-TW" sz="2400" b="0" i="0" u="none" strike="noStrike" cap="none">
                          <a:solidFill>
                            <a:srgbClr val="30311D"/>
                          </a:solidFill>
                          <a:latin typeface="Microsoft JhengHei"/>
                          <a:ea typeface="Microsoft JhengHei"/>
                          <a:cs typeface="Microsoft JhengHei"/>
                          <a:sym typeface="Microsoft JhengHei"/>
                        </a:rPr>
                        <a:t>2.115年</a:t>
                      </a:r>
                      <a:r>
                        <a:rPr lang="zh-TW" sz="2400" b="0" i="0" u="none" strike="noStrike" cap="none">
                          <a:solidFill>
                            <a:srgbClr val="FF0000"/>
                          </a:solidFill>
                          <a:latin typeface="Microsoft JhengHei"/>
                          <a:ea typeface="Microsoft JhengHei"/>
                          <a:cs typeface="Microsoft JhengHei"/>
                          <a:sym typeface="Microsoft JhengHei"/>
                        </a:rPr>
                        <a:t>3月5-7</a:t>
                      </a:r>
                      <a:r>
                        <a:rPr lang="zh-TW" sz="2400" b="0" i="0" u="none" strike="noStrike" cap="none">
                          <a:solidFill>
                            <a:srgbClr val="30311D"/>
                          </a:solidFill>
                          <a:latin typeface="Microsoft JhengHei"/>
                          <a:ea typeface="Microsoft JhengHei"/>
                          <a:cs typeface="Microsoft JhengHei"/>
                          <a:sym typeface="Microsoft JhengHei"/>
                        </a:rPr>
                        <a:t>日親自至</a:t>
                      </a:r>
                      <a:r>
                        <a:rPr lang="zh-TW" sz="2400" b="1" i="0" u="none" strike="noStrike" cap="none">
                          <a:solidFill>
                            <a:schemeClr val="dk1"/>
                          </a:solidFill>
                          <a:latin typeface="Microsoft JhengHei"/>
                          <a:ea typeface="Microsoft JhengHei"/>
                          <a:cs typeface="Microsoft JhengHei"/>
                          <a:sym typeface="Microsoft JhengHei"/>
                        </a:rPr>
                        <a:t>潮州高中</a:t>
                      </a:r>
                      <a:r>
                        <a:rPr lang="zh-TW" sz="2400" b="0" i="0" u="none" strike="noStrike" cap="none">
                          <a:solidFill>
                            <a:srgbClr val="30311D"/>
                          </a:solidFill>
                          <a:latin typeface="Microsoft JhengHei"/>
                          <a:ea typeface="Microsoft JhengHei"/>
                          <a:cs typeface="Microsoft JhengHei"/>
                          <a:sym typeface="Microsoft JhengHei"/>
                        </a:rPr>
                        <a:t>報名。</a:t>
                      </a:r>
                      <a:endParaRPr sz="2400" b="0" i="0" u="none" strike="noStrike" cap="none">
                        <a:solidFill>
                          <a:srgbClr val="30311D"/>
                        </a:solidFill>
                        <a:latin typeface="Microsoft JhengHei"/>
                        <a:ea typeface="Microsoft JhengHei"/>
                        <a:cs typeface="Microsoft JhengHei"/>
                        <a:sym typeface="Microsoft JhengHei"/>
                      </a:endParaRPr>
                    </a:p>
                    <a:p>
                      <a:pPr marL="0" marR="0" lvl="0" indent="0" algn="l" rtl="0">
                        <a:lnSpc>
                          <a:spcPct val="100000"/>
                        </a:lnSpc>
                        <a:spcBef>
                          <a:spcPts val="750"/>
                        </a:spcBef>
                        <a:spcAft>
                          <a:spcPts val="0"/>
                        </a:spcAft>
                        <a:buClr>
                          <a:srgbClr val="FF0000"/>
                        </a:buClr>
                        <a:buSzPts val="2400"/>
                        <a:buFont typeface="Verdana"/>
                        <a:buNone/>
                      </a:pPr>
                      <a:r>
                        <a:rPr lang="zh-TW" sz="2400" b="1">
                          <a:solidFill>
                            <a:srgbClr val="FF0000"/>
                          </a:solidFill>
                          <a:latin typeface="Verdana"/>
                          <a:ea typeface="Verdana"/>
                          <a:cs typeface="Verdana"/>
                          <a:sym typeface="Verdana"/>
                        </a:rPr>
                        <a:t>(</a:t>
                      </a:r>
                      <a:r>
                        <a:rPr lang="zh-TW" sz="2400" b="1">
                          <a:solidFill>
                            <a:srgbClr val="FF0000"/>
                          </a:solidFill>
                          <a:latin typeface="DFKai-SB"/>
                          <a:ea typeface="DFKai-SB"/>
                          <a:cs typeface="DFKai-SB"/>
                          <a:sym typeface="DFKai-SB"/>
                        </a:rPr>
                        <a:t>以上兩項作業均須完成，始完成報名程序</a:t>
                      </a:r>
                      <a:r>
                        <a:rPr lang="zh-TW" sz="2400" b="1">
                          <a:solidFill>
                            <a:srgbClr val="FF0000"/>
                          </a:solidFill>
                          <a:latin typeface="Verdana"/>
                          <a:ea typeface="Verdana"/>
                          <a:cs typeface="Verdana"/>
                          <a:sym typeface="Verdana"/>
                        </a:rPr>
                        <a:t>)</a:t>
                      </a:r>
                      <a:endParaRPr sz="2400" b="0" i="0" u="none" strike="noStrike" cap="none">
                        <a:solidFill>
                          <a:srgbClr val="FF0000"/>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400" b="0" i="0" u="none" strike="noStrike" cap="none" dirty="0">
                          <a:solidFill>
                            <a:srgbClr val="30311D"/>
                          </a:solidFill>
                          <a:latin typeface="Microsoft JhengHei"/>
                          <a:ea typeface="Microsoft JhengHei"/>
                          <a:cs typeface="Microsoft JhengHei"/>
                          <a:sym typeface="Microsoft JhengHei"/>
                        </a:rPr>
                        <a:t>500</a:t>
                      </a:r>
                      <a:endParaRPr sz="2400" b="0" i="0" u="none" strike="noStrike" cap="none" dirty="0">
                        <a:solidFill>
                          <a:srgbClr val="30311D"/>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C66"/>
                    </a:solidFill>
                  </a:tcPr>
                </a:tc>
                <a:extLst>
                  <a:ext uri="{0D108BD9-81ED-4DB2-BD59-A6C34878D82A}">
                    <a16:rowId xmlns:a16="http://schemas.microsoft.com/office/drawing/2014/main" val="10002"/>
                  </a:ext>
                </a:extLst>
              </a:tr>
            </a:tbl>
          </a:graphicData>
        </a:graphic>
      </p:graphicFrame>
      <p:sp>
        <p:nvSpPr>
          <p:cNvPr id="709" name="Google Shape;709;p17"/>
          <p:cNvSpPr/>
          <p:nvPr/>
        </p:nvSpPr>
        <p:spPr>
          <a:xfrm>
            <a:off x="6732240" y="-452317"/>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4">
              <a:alphaModFix/>
            </a:blip>
            <a:stretch>
              <a:fillRect/>
            </a:stretch>
          </a:blipFill>
          <a:ln>
            <a:noFill/>
          </a:ln>
        </p:spPr>
      </p:sp>
      <p:sp>
        <p:nvSpPr>
          <p:cNvPr id="710" name="Google Shape;710;p17"/>
          <p:cNvSpPr/>
          <p:nvPr/>
        </p:nvSpPr>
        <p:spPr>
          <a:xfrm>
            <a:off x="-108520" y="286069"/>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4">
              <a:alphaModFix/>
            </a:blip>
            <a:stretch>
              <a:fillRect l="-72081" b="-6732"/>
            </a:stretch>
          </a:blipFill>
          <a:ln>
            <a:noFill/>
          </a:ln>
        </p:spPr>
      </p:sp>
      <p:sp>
        <p:nvSpPr>
          <p:cNvPr id="711" name="Google Shape;711;p17"/>
          <p:cNvSpPr/>
          <p:nvPr/>
        </p:nvSpPr>
        <p:spPr>
          <a:xfrm rot="-691847">
            <a:off x="1708812" y="24288"/>
            <a:ext cx="802504" cy="1218222"/>
          </a:xfrm>
          <a:custGeom>
            <a:avLst/>
            <a:gdLst/>
            <a:ahLst/>
            <a:cxnLst/>
            <a:rect l="l" t="t" r="r" b="b"/>
            <a:pathLst>
              <a:path w="1605007" h="2436443" extrusionOk="0">
                <a:moveTo>
                  <a:pt x="0" y="0"/>
                </a:moveTo>
                <a:lnTo>
                  <a:pt x="1605006" y="0"/>
                </a:lnTo>
                <a:lnTo>
                  <a:pt x="1605006" y="2436443"/>
                </a:lnTo>
                <a:lnTo>
                  <a:pt x="0" y="2436443"/>
                </a:lnTo>
                <a:lnTo>
                  <a:pt x="0" y="0"/>
                </a:lnTo>
                <a:close/>
              </a:path>
            </a:pathLst>
          </a:custGeom>
          <a:blipFill rotWithShape="1">
            <a:blip r:embed="rId5">
              <a:alphaModFix/>
            </a:blip>
            <a:stretch>
              <a:fillRect/>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8"/>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9087" r="-19087"/>
            </a:stretch>
          </a:blipFill>
          <a:ln>
            <a:noFill/>
          </a:ln>
        </p:spPr>
      </p:sp>
      <p:sp>
        <p:nvSpPr>
          <p:cNvPr id="717" name="Google Shape;717;p18"/>
          <p:cNvSpPr/>
          <p:nvPr/>
        </p:nvSpPr>
        <p:spPr>
          <a:xfrm>
            <a:off x="514351" y="1371600"/>
            <a:ext cx="2107440" cy="1367685"/>
          </a:xfrm>
          <a:custGeom>
            <a:avLst/>
            <a:gdLst/>
            <a:ahLst/>
            <a:cxnLst/>
            <a:rect l="l" t="t" r="r" b="b"/>
            <a:pathLst>
              <a:path w="4478694" h="4114800" extrusionOk="0">
                <a:moveTo>
                  <a:pt x="0" y="0"/>
                </a:moveTo>
                <a:lnTo>
                  <a:pt x="4478694" y="0"/>
                </a:lnTo>
                <a:lnTo>
                  <a:pt x="4478694" y="4114800"/>
                </a:lnTo>
                <a:lnTo>
                  <a:pt x="0" y="4114800"/>
                </a:lnTo>
                <a:lnTo>
                  <a:pt x="0" y="0"/>
                </a:lnTo>
                <a:close/>
              </a:path>
            </a:pathLst>
          </a:custGeom>
          <a:blipFill rotWithShape="1">
            <a:blip r:embed="rId4">
              <a:alphaModFix/>
            </a:blip>
            <a:stretch>
              <a:fillRect/>
            </a:stretch>
          </a:blipFill>
          <a:ln>
            <a:noFill/>
          </a:ln>
        </p:spPr>
      </p:sp>
      <p:sp>
        <p:nvSpPr>
          <p:cNvPr id="718" name="Google Shape;718;p18"/>
          <p:cNvSpPr/>
          <p:nvPr/>
        </p:nvSpPr>
        <p:spPr>
          <a:xfrm>
            <a:off x="6390303" y="1371600"/>
            <a:ext cx="2239347" cy="1697360"/>
          </a:xfrm>
          <a:custGeom>
            <a:avLst/>
            <a:gdLst/>
            <a:ahLst/>
            <a:cxnLst/>
            <a:rect l="l" t="t" r="r" b="b"/>
            <a:pathLst>
              <a:path w="4478694" h="4114800" extrusionOk="0">
                <a:moveTo>
                  <a:pt x="0" y="0"/>
                </a:moveTo>
                <a:lnTo>
                  <a:pt x="4478694" y="0"/>
                </a:lnTo>
                <a:lnTo>
                  <a:pt x="4478694" y="4114800"/>
                </a:lnTo>
                <a:lnTo>
                  <a:pt x="0" y="4114800"/>
                </a:lnTo>
                <a:lnTo>
                  <a:pt x="0" y="0"/>
                </a:lnTo>
                <a:close/>
              </a:path>
            </a:pathLst>
          </a:custGeom>
          <a:blipFill rotWithShape="1">
            <a:blip r:embed="rId4">
              <a:alphaModFix/>
            </a:blip>
            <a:stretch>
              <a:fillRect/>
            </a:stretch>
          </a:blipFill>
          <a:ln>
            <a:noFill/>
          </a:ln>
        </p:spPr>
      </p:sp>
      <p:sp>
        <p:nvSpPr>
          <p:cNvPr id="719" name="Google Shape;719;p18"/>
          <p:cNvSpPr/>
          <p:nvPr/>
        </p:nvSpPr>
        <p:spPr>
          <a:xfrm>
            <a:off x="809499" y="3403410"/>
            <a:ext cx="2239347" cy="2057400"/>
          </a:xfrm>
          <a:custGeom>
            <a:avLst/>
            <a:gdLst/>
            <a:ahLst/>
            <a:cxnLst/>
            <a:rect l="l" t="t" r="r" b="b"/>
            <a:pathLst>
              <a:path w="4478694" h="4114800" extrusionOk="0">
                <a:moveTo>
                  <a:pt x="0" y="0"/>
                </a:moveTo>
                <a:lnTo>
                  <a:pt x="4478694" y="0"/>
                </a:lnTo>
                <a:lnTo>
                  <a:pt x="4478694" y="4114800"/>
                </a:lnTo>
                <a:lnTo>
                  <a:pt x="0" y="4114800"/>
                </a:lnTo>
                <a:lnTo>
                  <a:pt x="0" y="0"/>
                </a:lnTo>
                <a:close/>
              </a:path>
            </a:pathLst>
          </a:custGeom>
          <a:blipFill rotWithShape="1">
            <a:blip r:embed="rId4">
              <a:alphaModFix/>
            </a:blip>
            <a:stretch>
              <a:fillRect/>
            </a:stretch>
          </a:blipFill>
          <a:ln>
            <a:noFill/>
          </a:ln>
        </p:spPr>
      </p:sp>
      <p:sp>
        <p:nvSpPr>
          <p:cNvPr id="720" name="Google Shape;720;p18"/>
          <p:cNvSpPr/>
          <p:nvPr/>
        </p:nvSpPr>
        <p:spPr>
          <a:xfrm>
            <a:off x="5895519" y="3661676"/>
            <a:ext cx="2239347" cy="2057400"/>
          </a:xfrm>
          <a:custGeom>
            <a:avLst/>
            <a:gdLst/>
            <a:ahLst/>
            <a:cxnLst/>
            <a:rect l="l" t="t" r="r" b="b"/>
            <a:pathLst>
              <a:path w="4478694" h="4114800" extrusionOk="0">
                <a:moveTo>
                  <a:pt x="0" y="0"/>
                </a:moveTo>
                <a:lnTo>
                  <a:pt x="4478694" y="0"/>
                </a:lnTo>
                <a:lnTo>
                  <a:pt x="4478694" y="4114800"/>
                </a:lnTo>
                <a:lnTo>
                  <a:pt x="0" y="4114800"/>
                </a:lnTo>
                <a:lnTo>
                  <a:pt x="0" y="0"/>
                </a:lnTo>
                <a:close/>
              </a:path>
            </a:pathLst>
          </a:custGeom>
          <a:blipFill rotWithShape="1">
            <a:blip r:embed="rId4">
              <a:alphaModFix/>
            </a:blip>
            <a:stretch>
              <a:fillRect/>
            </a:stretch>
          </a:blipFill>
          <a:ln>
            <a:noFill/>
          </a:ln>
        </p:spPr>
      </p:sp>
      <p:sp>
        <p:nvSpPr>
          <p:cNvPr id="721" name="Google Shape;721;p18"/>
          <p:cNvSpPr/>
          <p:nvPr/>
        </p:nvSpPr>
        <p:spPr>
          <a:xfrm>
            <a:off x="1152687" y="1624543"/>
            <a:ext cx="915376" cy="414208"/>
          </a:xfrm>
          <a:custGeom>
            <a:avLst/>
            <a:gdLst/>
            <a:ahLst/>
            <a:cxnLst/>
            <a:rect l="l" t="t" r="r" b="b"/>
            <a:pathLst>
              <a:path w="1830751" h="828415" extrusionOk="0">
                <a:moveTo>
                  <a:pt x="0" y="0"/>
                </a:moveTo>
                <a:lnTo>
                  <a:pt x="1830752" y="0"/>
                </a:lnTo>
                <a:lnTo>
                  <a:pt x="1830752" y="828415"/>
                </a:lnTo>
                <a:lnTo>
                  <a:pt x="0" y="828415"/>
                </a:lnTo>
                <a:lnTo>
                  <a:pt x="0" y="0"/>
                </a:lnTo>
                <a:close/>
              </a:path>
            </a:pathLst>
          </a:custGeom>
          <a:blipFill rotWithShape="1">
            <a:blip r:embed="rId5">
              <a:alphaModFix/>
            </a:blip>
            <a:stretch>
              <a:fillRect/>
            </a:stretch>
          </a:blipFill>
          <a:ln>
            <a:noFill/>
          </a:ln>
        </p:spPr>
      </p:sp>
      <p:sp>
        <p:nvSpPr>
          <p:cNvPr id="722" name="Google Shape;722;p18"/>
          <p:cNvSpPr/>
          <p:nvPr/>
        </p:nvSpPr>
        <p:spPr>
          <a:xfrm>
            <a:off x="1496241" y="3765285"/>
            <a:ext cx="915376" cy="414208"/>
          </a:xfrm>
          <a:custGeom>
            <a:avLst/>
            <a:gdLst/>
            <a:ahLst/>
            <a:cxnLst/>
            <a:rect l="l" t="t" r="r" b="b"/>
            <a:pathLst>
              <a:path w="1830751" h="828415" extrusionOk="0">
                <a:moveTo>
                  <a:pt x="0" y="0"/>
                </a:moveTo>
                <a:lnTo>
                  <a:pt x="1830751" y="0"/>
                </a:lnTo>
                <a:lnTo>
                  <a:pt x="1830751" y="828415"/>
                </a:lnTo>
                <a:lnTo>
                  <a:pt x="0" y="828415"/>
                </a:lnTo>
                <a:lnTo>
                  <a:pt x="0" y="0"/>
                </a:lnTo>
                <a:close/>
              </a:path>
            </a:pathLst>
          </a:custGeom>
          <a:blipFill rotWithShape="1">
            <a:blip r:embed="rId5">
              <a:alphaModFix/>
            </a:blip>
            <a:stretch>
              <a:fillRect/>
            </a:stretch>
          </a:blipFill>
          <a:ln>
            <a:noFill/>
          </a:ln>
        </p:spPr>
      </p:sp>
      <p:sp>
        <p:nvSpPr>
          <p:cNvPr id="723" name="Google Shape;723;p18"/>
          <p:cNvSpPr/>
          <p:nvPr/>
        </p:nvSpPr>
        <p:spPr>
          <a:xfrm>
            <a:off x="6557504" y="3917208"/>
            <a:ext cx="915376" cy="414208"/>
          </a:xfrm>
          <a:custGeom>
            <a:avLst/>
            <a:gdLst/>
            <a:ahLst/>
            <a:cxnLst/>
            <a:rect l="l" t="t" r="r" b="b"/>
            <a:pathLst>
              <a:path w="1830751" h="828415" extrusionOk="0">
                <a:moveTo>
                  <a:pt x="0" y="0"/>
                </a:moveTo>
                <a:lnTo>
                  <a:pt x="1830751" y="0"/>
                </a:lnTo>
                <a:lnTo>
                  <a:pt x="1830751" y="828415"/>
                </a:lnTo>
                <a:lnTo>
                  <a:pt x="0" y="828415"/>
                </a:lnTo>
                <a:lnTo>
                  <a:pt x="0" y="0"/>
                </a:lnTo>
                <a:close/>
              </a:path>
            </a:pathLst>
          </a:custGeom>
          <a:blipFill rotWithShape="1">
            <a:blip r:embed="rId5">
              <a:alphaModFix/>
            </a:blip>
            <a:stretch>
              <a:fillRect/>
            </a:stretch>
          </a:blipFill>
          <a:ln>
            <a:noFill/>
          </a:ln>
        </p:spPr>
      </p:sp>
      <p:sp>
        <p:nvSpPr>
          <p:cNvPr id="724" name="Google Shape;724;p18"/>
          <p:cNvSpPr/>
          <p:nvPr/>
        </p:nvSpPr>
        <p:spPr>
          <a:xfrm>
            <a:off x="7052289" y="1682210"/>
            <a:ext cx="915376" cy="414208"/>
          </a:xfrm>
          <a:custGeom>
            <a:avLst/>
            <a:gdLst/>
            <a:ahLst/>
            <a:cxnLst/>
            <a:rect l="l" t="t" r="r" b="b"/>
            <a:pathLst>
              <a:path w="1830751" h="828415" extrusionOk="0">
                <a:moveTo>
                  <a:pt x="0" y="0"/>
                </a:moveTo>
                <a:lnTo>
                  <a:pt x="1830752" y="0"/>
                </a:lnTo>
                <a:lnTo>
                  <a:pt x="1830752" y="828415"/>
                </a:lnTo>
                <a:lnTo>
                  <a:pt x="0" y="828415"/>
                </a:lnTo>
                <a:lnTo>
                  <a:pt x="0" y="0"/>
                </a:lnTo>
                <a:close/>
              </a:path>
            </a:pathLst>
          </a:custGeom>
          <a:blipFill rotWithShape="1">
            <a:blip r:embed="rId5">
              <a:alphaModFix/>
            </a:blip>
            <a:stretch>
              <a:fillRect/>
            </a:stretch>
          </a:blipFill>
          <a:ln>
            <a:noFill/>
          </a:ln>
        </p:spPr>
      </p:sp>
      <p:sp>
        <p:nvSpPr>
          <p:cNvPr id="725" name="Google Shape;725;p18"/>
          <p:cNvSpPr/>
          <p:nvPr/>
        </p:nvSpPr>
        <p:spPr>
          <a:xfrm flipH="1">
            <a:off x="2952097" y="1737117"/>
            <a:ext cx="3249876" cy="5029561"/>
          </a:xfrm>
          <a:custGeom>
            <a:avLst/>
            <a:gdLst/>
            <a:ahLst/>
            <a:cxnLst/>
            <a:rect l="l" t="t" r="r" b="b"/>
            <a:pathLst>
              <a:path w="5273909" h="7312178" extrusionOk="0">
                <a:moveTo>
                  <a:pt x="5273908" y="0"/>
                </a:moveTo>
                <a:lnTo>
                  <a:pt x="0" y="0"/>
                </a:lnTo>
                <a:lnTo>
                  <a:pt x="0" y="7312179"/>
                </a:lnTo>
                <a:lnTo>
                  <a:pt x="5273908" y="7312179"/>
                </a:lnTo>
                <a:lnTo>
                  <a:pt x="5273908" y="0"/>
                </a:lnTo>
                <a:close/>
              </a:path>
            </a:pathLst>
          </a:custGeom>
          <a:blipFill rotWithShape="1">
            <a:blip r:embed="rId6">
              <a:alphaModFix/>
            </a:blip>
            <a:stretch>
              <a:fillRect/>
            </a:stretch>
          </a:blipFill>
          <a:ln>
            <a:noFill/>
          </a:ln>
        </p:spPr>
      </p:sp>
      <p:sp>
        <p:nvSpPr>
          <p:cNvPr id="726" name="Google Shape;726;p18"/>
          <p:cNvSpPr txBox="1"/>
          <p:nvPr/>
        </p:nvSpPr>
        <p:spPr>
          <a:xfrm>
            <a:off x="847702" y="2149381"/>
            <a:ext cx="1572643" cy="282129"/>
          </a:xfrm>
          <a:prstGeom prst="rect">
            <a:avLst/>
          </a:prstGeom>
          <a:noFill/>
          <a:ln>
            <a:noFill/>
          </a:ln>
        </p:spPr>
        <p:txBody>
          <a:bodyPr spcFirstLastPara="1" wrap="square" lIns="0" tIns="0" rIns="0" bIns="0" anchor="t" anchorCtr="0">
            <a:spAutoFit/>
          </a:bodyPr>
          <a:lstStyle/>
          <a:p>
            <a:pPr marL="0" marR="0" lvl="0" indent="0" algn="ctr" rtl="0">
              <a:lnSpc>
                <a:spcPct val="93333"/>
              </a:lnSpc>
              <a:spcBef>
                <a:spcPts val="0"/>
              </a:spcBef>
              <a:spcAft>
                <a:spcPts val="0"/>
              </a:spcAft>
              <a:buNone/>
            </a:pPr>
            <a:r>
              <a:rPr lang="zh-TW" sz="2400" b="1">
                <a:solidFill>
                  <a:srgbClr val="594874"/>
                </a:solidFill>
                <a:latin typeface="Arial"/>
                <a:ea typeface="Arial"/>
                <a:cs typeface="Arial"/>
                <a:sym typeface="Arial"/>
              </a:rPr>
              <a:t>變革事項</a:t>
            </a:r>
            <a:endParaRPr sz="2400" b="1">
              <a:solidFill>
                <a:srgbClr val="594874"/>
              </a:solidFill>
              <a:latin typeface="Arial"/>
              <a:ea typeface="Arial"/>
              <a:cs typeface="Arial"/>
              <a:sym typeface="Arial"/>
            </a:endParaRPr>
          </a:p>
        </p:txBody>
      </p:sp>
      <p:sp>
        <p:nvSpPr>
          <p:cNvPr id="727" name="Google Shape;727;p18"/>
          <p:cNvSpPr txBox="1"/>
          <p:nvPr/>
        </p:nvSpPr>
        <p:spPr>
          <a:xfrm>
            <a:off x="1277016" y="1708170"/>
            <a:ext cx="576983" cy="26058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zh-TW" sz="1600" b="1">
                <a:solidFill>
                  <a:srgbClr val="594874"/>
                </a:solidFill>
                <a:latin typeface="Arial"/>
                <a:ea typeface="Arial"/>
                <a:cs typeface="Arial"/>
                <a:sym typeface="Arial"/>
              </a:rPr>
              <a:t>1</a:t>
            </a:r>
            <a:endParaRPr/>
          </a:p>
        </p:txBody>
      </p:sp>
      <p:sp>
        <p:nvSpPr>
          <p:cNvPr id="728" name="Google Shape;728;p18"/>
          <p:cNvSpPr txBox="1"/>
          <p:nvPr/>
        </p:nvSpPr>
        <p:spPr>
          <a:xfrm>
            <a:off x="1629481" y="3829008"/>
            <a:ext cx="576983" cy="264175"/>
          </a:xfrm>
          <a:prstGeom prst="rect">
            <a:avLst/>
          </a:prstGeom>
          <a:noFill/>
          <a:ln>
            <a:noFill/>
          </a:ln>
        </p:spPr>
        <p:txBody>
          <a:bodyPr spcFirstLastPara="1" wrap="square" lIns="0" tIns="0" rIns="0" bIns="0" anchor="t" anchorCtr="0">
            <a:spAutoFit/>
          </a:bodyPr>
          <a:lstStyle/>
          <a:p>
            <a:pPr marL="0" marR="0" lvl="0" indent="0" algn="ctr" rtl="0">
              <a:lnSpc>
                <a:spcPct val="124444"/>
              </a:lnSpc>
              <a:spcBef>
                <a:spcPts val="0"/>
              </a:spcBef>
              <a:spcAft>
                <a:spcPts val="0"/>
              </a:spcAft>
              <a:buNone/>
            </a:pPr>
            <a:r>
              <a:rPr lang="zh-TW" sz="1800" b="1">
                <a:solidFill>
                  <a:srgbClr val="594874"/>
                </a:solidFill>
                <a:latin typeface="Arial"/>
                <a:ea typeface="Arial"/>
                <a:cs typeface="Arial"/>
                <a:sym typeface="Arial"/>
              </a:rPr>
              <a:t>3</a:t>
            </a:r>
            <a:endParaRPr/>
          </a:p>
        </p:txBody>
      </p:sp>
      <p:sp>
        <p:nvSpPr>
          <p:cNvPr id="729" name="Google Shape;729;p18"/>
          <p:cNvSpPr txBox="1"/>
          <p:nvPr/>
        </p:nvSpPr>
        <p:spPr>
          <a:xfrm>
            <a:off x="6723655" y="3994020"/>
            <a:ext cx="576983" cy="26058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zh-TW" sz="1600" b="1">
                <a:solidFill>
                  <a:srgbClr val="594874"/>
                </a:solidFill>
                <a:latin typeface="Arial"/>
                <a:ea typeface="Arial"/>
                <a:cs typeface="Arial"/>
                <a:sym typeface="Arial"/>
              </a:rPr>
              <a:t>4</a:t>
            </a:r>
            <a:endParaRPr/>
          </a:p>
        </p:txBody>
      </p:sp>
      <p:sp>
        <p:nvSpPr>
          <p:cNvPr id="730" name="Google Shape;730;p18"/>
          <p:cNvSpPr txBox="1"/>
          <p:nvPr/>
        </p:nvSpPr>
        <p:spPr>
          <a:xfrm>
            <a:off x="6723655" y="2149381"/>
            <a:ext cx="1572643" cy="564257"/>
          </a:xfrm>
          <a:prstGeom prst="rect">
            <a:avLst/>
          </a:prstGeom>
          <a:noFill/>
          <a:ln>
            <a:noFill/>
          </a:ln>
        </p:spPr>
        <p:txBody>
          <a:bodyPr spcFirstLastPara="1" wrap="square" lIns="0" tIns="0" rIns="0" bIns="0" anchor="t" anchorCtr="0">
            <a:spAutoFit/>
          </a:bodyPr>
          <a:lstStyle/>
          <a:p>
            <a:pPr marL="0" marR="0" lvl="0" indent="0" algn="ctr" rtl="0">
              <a:lnSpc>
                <a:spcPct val="93333"/>
              </a:lnSpc>
              <a:spcBef>
                <a:spcPts val="0"/>
              </a:spcBef>
              <a:spcAft>
                <a:spcPts val="0"/>
              </a:spcAft>
              <a:buNone/>
            </a:pPr>
            <a:r>
              <a:rPr lang="zh-TW" sz="2400" b="1">
                <a:solidFill>
                  <a:srgbClr val="594874"/>
                </a:solidFill>
                <a:latin typeface="Arial"/>
                <a:ea typeface="Arial"/>
                <a:cs typeface="Arial"/>
                <a:sym typeface="Arial"/>
              </a:rPr>
              <a:t>適性入學</a:t>
            </a:r>
            <a:endParaRPr sz="2400" b="1">
              <a:solidFill>
                <a:srgbClr val="594874"/>
              </a:solidFill>
              <a:latin typeface="Arial"/>
              <a:ea typeface="Arial"/>
              <a:cs typeface="Arial"/>
              <a:sym typeface="Arial"/>
            </a:endParaRPr>
          </a:p>
          <a:p>
            <a:pPr marL="0" marR="0" lvl="0" indent="0" algn="ctr" rtl="0">
              <a:lnSpc>
                <a:spcPct val="93333"/>
              </a:lnSpc>
              <a:spcBef>
                <a:spcPts val="0"/>
              </a:spcBef>
              <a:spcAft>
                <a:spcPts val="0"/>
              </a:spcAft>
              <a:buNone/>
            </a:pPr>
            <a:r>
              <a:rPr lang="zh-TW" sz="2400" b="1">
                <a:solidFill>
                  <a:srgbClr val="594874"/>
                </a:solidFill>
                <a:latin typeface="Arial"/>
                <a:ea typeface="Arial"/>
                <a:cs typeface="Arial"/>
                <a:sym typeface="Arial"/>
              </a:rPr>
              <a:t>時程</a:t>
            </a:r>
            <a:endParaRPr sz="2400" b="1">
              <a:solidFill>
                <a:srgbClr val="594874"/>
              </a:solidFill>
              <a:latin typeface="Arial"/>
              <a:ea typeface="Arial"/>
              <a:cs typeface="Arial"/>
              <a:sym typeface="Arial"/>
            </a:endParaRPr>
          </a:p>
        </p:txBody>
      </p:sp>
      <p:sp>
        <p:nvSpPr>
          <p:cNvPr id="731" name="Google Shape;731;p18"/>
          <p:cNvSpPr txBox="1"/>
          <p:nvPr/>
        </p:nvSpPr>
        <p:spPr>
          <a:xfrm>
            <a:off x="7221485" y="1745328"/>
            <a:ext cx="576983" cy="26058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zh-TW" sz="1600" b="1">
                <a:solidFill>
                  <a:srgbClr val="594874"/>
                </a:solidFill>
                <a:latin typeface="Arial"/>
                <a:ea typeface="Arial"/>
                <a:cs typeface="Arial"/>
                <a:sym typeface="Arial"/>
              </a:rPr>
              <a:t>2</a:t>
            </a:r>
            <a:endParaRPr/>
          </a:p>
        </p:txBody>
      </p:sp>
      <p:sp>
        <p:nvSpPr>
          <p:cNvPr id="732" name="Google Shape;732;p18"/>
          <p:cNvSpPr txBox="1"/>
          <p:nvPr/>
        </p:nvSpPr>
        <p:spPr>
          <a:xfrm>
            <a:off x="2619724" y="333412"/>
            <a:ext cx="3529850" cy="124059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zh-TW" sz="3600" b="1">
                <a:solidFill>
                  <a:srgbClr val="72391E"/>
                </a:solidFill>
                <a:latin typeface="Calibri"/>
                <a:ea typeface="Calibri"/>
                <a:cs typeface="Calibri"/>
                <a:sym typeface="Calibri"/>
              </a:rPr>
              <a:t>屏東區國中畢業生</a:t>
            </a:r>
            <a:endParaRPr/>
          </a:p>
          <a:p>
            <a:pPr marL="0" marR="0" lvl="0" indent="0" algn="ctr" rtl="0">
              <a:lnSpc>
                <a:spcPct val="140000"/>
              </a:lnSpc>
              <a:spcBef>
                <a:spcPts val="0"/>
              </a:spcBef>
              <a:spcAft>
                <a:spcPts val="0"/>
              </a:spcAft>
              <a:buNone/>
            </a:pPr>
            <a:r>
              <a:rPr lang="zh-TW" sz="3600" b="1">
                <a:solidFill>
                  <a:srgbClr val="72391E"/>
                </a:solidFill>
                <a:latin typeface="Calibri"/>
                <a:ea typeface="Calibri"/>
                <a:cs typeface="Calibri"/>
                <a:sym typeface="Calibri"/>
              </a:rPr>
              <a:t>主要升學管道導覽</a:t>
            </a:r>
            <a:endParaRPr/>
          </a:p>
        </p:txBody>
      </p:sp>
      <p:sp>
        <p:nvSpPr>
          <p:cNvPr id="733" name="Google Shape;733;p18"/>
          <p:cNvSpPr txBox="1"/>
          <p:nvPr/>
        </p:nvSpPr>
        <p:spPr>
          <a:xfrm>
            <a:off x="1142850" y="4344667"/>
            <a:ext cx="1572643" cy="282129"/>
          </a:xfrm>
          <a:prstGeom prst="rect">
            <a:avLst/>
          </a:prstGeom>
          <a:noFill/>
          <a:ln>
            <a:noFill/>
          </a:ln>
        </p:spPr>
        <p:txBody>
          <a:bodyPr spcFirstLastPara="1" wrap="square" lIns="0" tIns="0" rIns="0" bIns="0" anchor="t" anchorCtr="0">
            <a:spAutoFit/>
          </a:bodyPr>
          <a:lstStyle/>
          <a:p>
            <a:pPr marL="0" marR="0" lvl="0" indent="0" algn="ctr" rtl="0">
              <a:lnSpc>
                <a:spcPct val="93333"/>
              </a:lnSpc>
              <a:spcBef>
                <a:spcPts val="0"/>
              </a:spcBef>
              <a:spcAft>
                <a:spcPts val="0"/>
              </a:spcAft>
              <a:buNone/>
            </a:pPr>
            <a:r>
              <a:rPr lang="zh-TW" sz="2400" b="1">
                <a:solidFill>
                  <a:srgbClr val="594874"/>
                </a:solidFill>
                <a:latin typeface="Arial"/>
                <a:ea typeface="Arial"/>
                <a:cs typeface="Arial"/>
                <a:sym typeface="Arial"/>
              </a:rPr>
              <a:t>變更就學區</a:t>
            </a:r>
            <a:endParaRPr sz="2400" b="1">
              <a:solidFill>
                <a:srgbClr val="594874"/>
              </a:solidFill>
              <a:latin typeface="Arial"/>
              <a:ea typeface="Arial"/>
              <a:cs typeface="Arial"/>
              <a:sym typeface="Arial"/>
            </a:endParaRPr>
          </a:p>
        </p:txBody>
      </p:sp>
      <p:sp>
        <p:nvSpPr>
          <p:cNvPr id="734" name="Google Shape;734;p18"/>
          <p:cNvSpPr txBox="1"/>
          <p:nvPr/>
        </p:nvSpPr>
        <p:spPr>
          <a:xfrm>
            <a:off x="6225825" y="4577194"/>
            <a:ext cx="1572643" cy="564257"/>
          </a:xfrm>
          <a:prstGeom prst="rect">
            <a:avLst/>
          </a:prstGeom>
          <a:noFill/>
          <a:ln>
            <a:noFill/>
          </a:ln>
        </p:spPr>
        <p:txBody>
          <a:bodyPr spcFirstLastPara="1" wrap="square" lIns="0" tIns="0" rIns="0" bIns="0" anchor="t" anchorCtr="0">
            <a:spAutoFit/>
          </a:bodyPr>
          <a:lstStyle/>
          <a:p>
            <a:pPr marL="0" marR="0" lvl="0" indent="0" algn="ctr" rtl="0">
              <a:lnSpc>
                <a:spcPct val="93333"/>
              </a:lnSpc>
              <a:spcBef>
                <a:spcPts val="0"/>
              </a:spcBef>
              <a:spcAft>
                <a:spcPts val="0"/>
              </a:spcAft>
              <a:buNone/>
            </a:pPr>
            <a:r>
              <a:rPr lang="zh-TW" sz="2400" b="1">
                <a:solidFill>
                  <a:srgbClr val="594874"/>
                </a:solidFill>
                <a:latin typeface="Arial"/>
                <a:ea typeface="Arial"/>
                <a:cs typeface="Arial"/>
                <a:sym typeface="Arial"/>
              </a:rPr>
              <a:t>比序規則</a:t>
            </a:r>
            <a:endParaRPr sz="2400" b="1">
              <a:solidFill>
                <a:srgbClr val="594874"/>
              </a:solidFill>
              <a:latin typeface="Arial"/>
              <a:ea typeface="Arial"/>
              <a:cs typeface="Arial"/>
              <a:sym typeface="Arial"/>
            </a:endParaRPr>
          </a:p>
          <a:p>
            <a:pPr marL="0" marR="0" lvl="0" indent="0" algn="ctr" rtl="0">
              <a:lnSpc>
                <a:spcPct val="93333"/>
              </a:lnSpc>
              <a:spcBef>
                <a:spcPts val="0"/>
              </a:spcBef>
              <a:spcAft>
                <a:spcPts val="0"/>
              </a:spcAft>
              <a:buNone/>
            </a:pPr>
            <a:r>
              <a:rPr lang="zh-TW" sz="2400" b="1">
                <a:solidFill>
                  <a:srgbClr val="594874"/>
                </a:solidFill>
                <a:latin typeface="Arial"/>
                <a:ea typeface="Arial"/>
                <a:cs typeface="Arial"/>
                <a:sym typeface="Arial"/>
              </a:rPr>
              <a:t>說明</a:t>
            </a:r>
            <a:endParaRPr sz="2400" b="1">
              <a:solidFill>
                <a:srgbClr val="594874"/>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18000"/>
          </a:blip>
          <a:stretch>
            <a:fillRect/>
          </a:stretch>
        </a:blipFill>
        <a:effectLst/>
      </p:bgPr>
    </p:bg>
    <p:spTree>
      <p:nvGrpSpPr>
        <p:cNvPr id="1" name="Shape 741"/>
        <p:cNvGrpSpPr/>
        <p:nvPr/>
      </p:nvGrpSpPr>
      <p:grpSpPr>
        <a:xfrm>
          <a:off x="0" y="0"/>
          <a:ext cx="0" cy="0"/>
          <a:chOff x="0" y="0"/>
          <a:chExt cx="0" cy="0"/>
        </a:xfrm>
      </p:grpSpPr>
      <p:sp>
        <p:nvSpPr>
          <p:cNvPr id="742" name="Google Shape;742;g3abb2ddecd3_0_5"/>
          <p:cNvSpPr/>
          <p:nvPr/>
        </p:nvSpPr>
        <p:spPr>
          <a:xfrm>
            <a:off x="0" y="0"/>
            <a:ext cx="9144000" cy="6866573"/>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4">
              <a:alphaModFix/>
            </a:blip>
            <a:stretch>
              <a:fillRect l="-19089" r="-19089"/>
            </a:stretch>
          </a:blipFill>
          <a:ln>
            <a:noFill/>
          </a:ln>
        </p:spPr>
      </p:sp>
      <p:sp>
        <p:nvSpPr>
          <p:cNvPr id="743" name="Google Shape;743;g3abb2ddecd3_0_5"/>
          <p:cNvSpPr txBox="1"/>
          <p:nvPr/>
        </p:nvSpPr>
        <p:spPr>
          <a:xfrm>
            <a:off x="0" y="260648"/>
            <a:ext cx="9144000" cy="1008000"/>
          </a:xfrm>
          <a:prstGeom prst="rect">
            <a:avLst/>
          </a:prstGeom>
          <a:solidFill>
            <a:srgbClr val="953734"/>
          </a:solid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zh-TW" sz="4400" b="1" dirty="0">
                <a:solidFill>
                  <a:schemeClr val="lt1"/>
                </a:solidFill>
                <a:latin typeface="Microsoft JhengHei"/>
                <a:ea typeface="Microsoft JhengHei"/>
                <a:cs typeface="Microsoft JhengHei"/>
                <a:sym typeface="Microsoft JhengHei"/>
              </a:rPr>
              <a:t>115五專完全免試入學</a:t>
            </a:r>
            <a:r>
              <a:rPr lang="zh-TW" sz="4400" b="1" dirty="0" smtClean="0">
                <a:solidFill>
                  <a:schemeClr val="lt1"/>
                </a:solidFill>
                <a:latin typeface="Microsoft JhengHei"/>
                <a:ea typeface="Microsoft JhengHei"/>
                <a:cs typeface="Microsoft JhengHei"/>
                <a:sym typeface="Microsoft JhengHei"/>
              </a:rPr>
              <a:t>​—</a:t>
            </a:r>
            <a:r>
              <a:rPr lang="zh-TW" sz="4400" b="1" dirty="0">
                <a:solidFill>
                  <a:schemeClr val="lt1"/>
                </a:solidFill>
                <a:latin typeface="Microsoft JhengHei"/>
                <a:ea typeface="Microsoft JhengHei"/>
                <a:cs typeface="Microsoft JhengHei"/>
                <a:sym typeface="Microsoft JhengHei"/>
              </a:rPr>
              <a:t>​變革事項</a:t>
            </a:r>
            <a:endParaRPr sz="4400" b="1" dirty="0">
              <a:solidFill>
                <a:schemeClr val="lt1"/>
              </a:solidFill>
              <a:latin typeface="Microsoft JhengHei"/>
              <a:ea typeface="Microsoft JhengHei"/>
              <a:cs typeface="Microsoft JhengHei"/>
              <a:sym typeface="Microsoft JhengHei"/>
            </a:endParaRPr>
          </a:p>
        </p:txBody>
      </p:sp>
      <p:sp>
        <p:nvSpPr>
          <p:cNvPr id="744" name="Google Shape;744;g3abb2ddecd3_0_5"/>
          <p:cNvSpPr/>
          <p:nvPr/>
        </p:nvSpPr>
        <p:spPr>
          <a:xfrm>
            <a:off x="305249" y="1572119"/>
            <a:ext cx="8533500" cy="50337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zh-TW" sz="3400" b="1" dirty="0" smtClean="0">
                <a:solidFill>
                  <a:schemeClr val="dk2"/>
                </a:solidFill>
                <a:latin typeface="Microsoft JhengHei"/>
                <a:ea typeface="Microsoft JhengHei"/>
                <a:cs typeface="Microsoft JhengHei"/>
                <a:sym typeface="Microsoft JhengHei"/>
              </a:rPr>
              <a:t>115</a:t>
            </a:r>
            <a:r>
              <a:rPr lang="zh-TW" sz="3400" b="1" dirty="0">
                <a:solidFill>
                  <a:schemeClr val="dk2"/>
                </a:solidFill>
                <a:latin typeface="Microsoft JhengHei"/>
                <a:ea typeface="Microsoft JhengHei"/>
                <a:cs typeface="Microsoft JhengHei"/>
                <a:sym typeface="Microsoft JhengHei"/>
              </a:rPr>
              <a:t>五專完全免試入學單獨招生納入護理科</a:t>
            </a:r>
            <a:endParaRPr sz="2600" b="1" dirty="0">
              <a:solidFill>
                <a:schemeClr val="dk2"/>
              </a:solidFill>
              <a:latin typeface="Microsoft JhengHei"/>
              <a:ea typeface="Microsoft JhengHei"/>
              <a:cs typeface="Microsoft JhengHei"/>
              <a:sym typeface="Microsoft JhengHei"/>
            </a:endParaRPr>
          </a:p>
          <a:p>
            <a:pPr marL="0" lvl="0" indent="0" algn="ctr" rtl="0">
              <a:spcBef>
                <a:spcPts val="0"/>
              </a:spcBef>
              <a:spcAft>
                <a:spcPts val="0"/>
              </a:spcAft>
              <a:buNone/>
            </a:pPr>
            <a:endParaRPr dirty="0"/>
          </a:p>
          <a:p>
            <a:pPr marL="285750" lvl="0" indent="-285750" algn="ctr">
              <a:buFont typeface="Arial" panose="020B0604020202020204" pitchFamily="34" charset="0"/>
              <a:buChar char="•"/>
            </a:pPr>
            <a:r>
              <a:rPr lang="zh-TW" altLang="en-US" sz="1800" b="1" dirty="0"/>
              <a:t>五專優免「</a:t>
            </a:r>
            <a:r>
              <a:rPr lang="zh-TW" altLang="en-US" sz="1800" b="1" dirty="0" smtClean="0"/>
              <a:t>護理科</a:t>
            </a:r>
            <a:r>
              <a:rPr lang="zh-TW" altLang="en-US" sz="1800" b="1" dirty="0"/>
              <a:t>」皆須採計國中教育會考成績，但無會考成績亦可報名</a:t>
            </a:r>
            <a:r>
              <a:rPr lang="zh-TW" altLang="en-US" sz="1800" b="1" dirty="0" smtClean="0"/>
              <a:t>。</a:t>
            </a:r>
            <a:endParaRPr lang="en-US" altLang="zh-TW" sz="1800" b="1" dirty="0" smtClean="0"/>
          </a:p>
          <a:p>
            <a:pPr marL="285750" lvl="0" indent="-285750" algn="ctr">
              <a:buFont typeface="Arial" panose="020B0604020202020204" pitchFamily="34" charset="0"/>
              <a:buChar char="•"/>
            </a:pPr>
            <a:endParaRPr lang="en-US" altLang="zh-TW" sz="1800" b="1" dirty="0" smtClean="0"/>
          </a:p>
          <a:p>
            <a:pPr marL="285750" lvl="0" indent="-285750" algn="ctr">
              <a:buFont typeface="Arial" panose="020B0604020202020204" pitchFamily="34" charset="0"/>
              <a:buChar char="•"/>
            </a:pPr>
            <a:endParaRPr sz="1800" b="1" dirty="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307"/>
        <p:cNvGrpSpPr/>
        <p:nvPr/>
      </p:nvGrpSpPr>
      <p:grpSpPr>
        <a:xfrm>
          <a:off x="0" y="0"/>
          <a:ext cx="0" cy="0"/>
          <a:chOff x="0" y="0"/>
          <a:chExt cx="0" cy="0"/>
        </a:xfrm>
      </p:grpSpPr>
      <p:sp>
        <p:nvSpPr>
          <p:cNvPr id="308" name="Google Shape;308;p2"/>
          <p:cNvSpPr txBox="1"/>
          <p:nvPr/>
        </p:nvSpPr>
        <p:spPr>
          <a:xfrm>
            <a:off x="619689" y="4065123"/>
            <a:ext cx="3048000" cy="548227"/>
          </a:xfrm>
          <a:prstGeom prst="rect">
            <a:avLst/>
          </a:prstGeom>
          <a:noFill/>
          <a:ln>
            <a:noFill/>
          </a:ln>
        </p:spPr>
        <p:txBody>
          <a:bodyPr spcFirstLastPara="1" wrap="square" lIns="0" tIns="0" rIns="0" bIns="0" anchor="t" anchorCtr="0">
            <a:spAutoFit/>
          </a:bodyPr>
          <a:lstStyle/>
          <a:p>
            <a:pPr marL="0" marR="0" lvl="0" indent="0" algn="l" rtl="0">
              <a:lnSpc>
                <a:spcPct val="48222"/>
              </a:lnSpc>
              <a:spcBef>
                <a:spcPts val="0"/>
              </a:spcBef>
              <a:spcAft>
                <a:spcPts val="0"/>
              </a:spcAft>
              <a:buNone/>
            </a:pPr>
            <a:r>
              <a:rPr lang="zh-TW" sz="7200" b="1">
                <a:solidFill>
                  <a:srgbClr val="041F60"/>
                </a:solidFill>
                <a:latin typeface="Arial"/>
                <a:ea typeface="Arial"/>
                <a:cs typeface="Arial"/>
                <a:sym typeface="Arial"/>
              </a:rPr>
              <a:t>目錄</a:t>
            </a:r>
            <a:endParaRPr sz="7200" b="1">
              <a:solidFill>
                <a:srgbClr val="041F60"/>
              </a:solidFill>
              <a:latin typeface="Arial"/>
              <a:ea typeface="Arial"/>
              <a:cs typeface="Arial"/>
              <a:sym typeface="Arial"/>
            </a:endParaRPr>
          </a:p>
        </p:txBody>
      </p:sp>
      <p:grpSp>
        <p:nvGrpSpPr>
          <p:cNvPr id="309" name="Google Shape;309;p2"/>
          <p:cNvGrpSpPr/>
          <p:nvPr/>
        </p:nvGrpSpPr>
        <p:grpSpPr>
          <a:xfrm>
            <a:off x="1069791" y="1279009"/>
            <a:ext cx="3029176" cy="993727"/>
            <a:chOff x="0" y="-165034"/>
            <a:chExt cx="8077803" cy="2649938"/>
          </a:xfrm>
        </p:grpSpPr>
        <p:sp>
          <p:nvSpPr>
            <p:cNvPr id="310" name="Google Shape;310;p2"/>
            <p:cNvSpPr/>
            <p:nvPr/>
          </p:nvSpPr>
          <p:spPr>
            <a:xfrm>
              <a:off x="267798" y="23095"/>
              <a:ext cx="6644455" cy="1739639"/>
            </a:xfrm>
            <a:custGeom>
              <a:avLst/>
              <a:gdLst/>
              <a:ahLst/>
              <a:cxnLst/>
              <a:rect l="l" t="t" r="r" b="b"/>
              <a:pathLst>
                <a:path w="6644455" h="1739639" extrusionOk="0">
                  <a:moveTo>
                    <a:pt x="0" y="0"/>
                  </a:moveTo>
                  <a:lnTo>
                    <a:pt x="6644455" y="0"/>
                  </a:lnTo>
                  <a:lnTo>
                    <a:pt x="6644455" y="1739639"/>
                  </a:lnTo>
                  <a:lnTo>
                    <a:pt x="0" y="1739639"/>
                  </a:lnTo>
                  <a:lnTo>
                    <a:pt x="0" y="0"/>
                  </a:lnTo>
                  <a:close/>
                </a:path>
              </a:pathLst>
            </a:custGeom>
            <a:blipFill rotWithShape="1">
              <a:blip r:embed="rId3">
                <a:alphaModFix/>
              </a:blip>
              <a:stretch>
                <a:fillRect/>
              </a:stretch>
            </a:blipFill>
            <a:ln>
              <a:noFill/>
            </a:ln>
          </p:spPr>
        </p:sp>
        <p:grpSp>
          <p:nvGrpSpPr>
            <p:cNvPr id="311" name="Google Shape;311;p2"/>
            <p:cNvGrpSpPr/>
            <p:nvPr/>
          </p:nvGrpSpPr>
          <p:grpSpPr>
            <a:xfrm>
              <a:off x="1993088" y="-165034"/>
              <a:ext cx="2635186" cy="796819"/>
              <a:chOff x="0" y="-47625"/>
              <a:chExt cx="760457" cy="229944"/>
            </a:xfrm>
          </p:grpSpPr>
          <p:sp>
            <p:nvSpPr>
              <p:cNvPr id="312" name="Google Shape;312;p2"/>
              <p:cNvSpPr/>
              <p:nvPr/>
            </p:nvSpPr>
            <p:spPr>
              <a:xfrm>
                <a:off x="0" y="0"/>
                <a:ext cx="760457" cy="182319"/>
              </a:xfrm>
              <a:custGeom>
                <a:avLst/>
                <a:gdLst/>
                <a:ahLst/>
                <a:cxnLst/>
                <a:rect l="l" t="t" r="r" b="b"/>
                <a:pathLst>
                  <a:path w="760457" h="182319" extrusionOk="0">
                    <a:moveTo>
                      <a:pt x="62675" y="0"/>
                    </a:moveTo>
                    <a:lnTo>
                      <a:pt x="697782" y="0"/>
                    </a:lnTo>
                    <a:cubicBezTo>
                      <a:pt x="732396" y="0"/>
                      <a:pt x="760457" y="28061"/>
                      <a:pt x="760457" y="62675"/>
                    </a:cubicBezTo>
                    <a:lnTo>
                      <a:pt x="760457" y="119644"/>
                    </a:lnTo>
                    <a:cubicBezTo>
                      <a:pt x="760457" y="154259"/>
                      <a:pt x="732396" y="182319"/>
                      <a:pt x="697782" y="182319"/>
                    </a:cubicBezTo>
                    <a:lnTo>
                      <a:pt x="62675" y="182319"/>
                    </a:lnTo>
                    <a:cubicBezTo>
                      <a:pt x="28061" y="182319"/>
                      <a:pt x="0" y="154259"/>
                      <a:pt x="0" y="119644"/>
                    </a:cubicBezTo>
                    <a:lnTo>
                      <a:pt x="0" y="62675"/>
                    </a:lnTo>
                    <a:cubicBezTo>
                      <a:pt x="0" y="28061"/>
                      <a:pt x="28061" y="0"/>
                      <a:pt x="62675" y="0"/>
                    </a:cubicBezTo>
                    <a:close/>
                  </a:path>
                </a:pathLst>
              </a:custGeom>
              <a:solidFill>
                <a:srgbClr val="FD7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txBox="1"/>
              <p:nvPr/>
            </p:nvSpPr>
            <p:spPr>
              <a:xfrm>
                <a:off x="0" y="-47625"/>
                <a:ext cx="760457" cy="229944"/>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14" name="Google Shape;314;p2"/>
            <p:cNvGrpSpPr/>
            <p:nvPr/>
          </p:nvGrpSpPr>
          <p:grpSpPr>
            <a:xfrm>
              <a:off x="4211245" y="-165033"/>
              <a:ext cx="417030" cy="948825"/>
              <a:chOff x="0" y="-47625"/>
              <a:chExt cx="120346" cy="273810"/>
            </a:xfrm>
          </p:grpSpPr>
          <p:sp>
            <p:nvSpPr>
              <p:cNvPr id="315" name="Google Shape;315;p2"/>
              <p:cNvSpPr/>
              <p:nvPr/>
            </p:nvSpPr>
            <p:spPr>
              <a:xfrm>
                <a:off x="0" y="0"/>
                <a:ext cx="120346" cy="226185"/>
              </a:xfrm>
              <a:custGeom>
                <a:avLst/>
                <a:gdLst/>
                <a:ahLst/>
                <a:cxnLst/>
                <a:rect l="l" t="t" r="r" b="b"/>
                <a:pathLst>
                  <a:path w="120346" h="226185" extrusionOk="0">
                    <a:moveTo>
                      <a:pt x="60173" y="0"/>
                    </a:moveTo>
                    <a:lnTo>
                      <a:pt x="60173" y="0"/>
                    </a:lnTo>
                    <a:cubicBezTo>
                      <a:pt x="93405" y="0"/>
                      <a:pt x="120346" y="26940"/>
                      <a:pt x="120346" y="60173"/>
                    </a:cubicBezTo>
                    <a:lnTo>
                      <a:pt x="120346" y="166012"/>
                    </a:lnTo>
                    <a:cubicBezTo>
                      <a:pt x="120346" y="181971"/>
                      <a:pt x="114006" y="197276"/>
                      <a:pt x="102721" y="208561"/>
                    </a:cubicBezTo>
                    <a:cubicBezTo>
                      <a:pt x="91437" y="219846"/>
                      <a:pt x="76132" y="226185"/>
                      <a:pt x="60173" y="226185"/>
                    </a:cubicBezTo>
                    <a:lnTo>
                      <a:pt x="60173" y="226185"/>
                    </a:lnTo>
                    <a:cubicBezTo>
                      <a:pt x="44214" y="226185"/>
                      <a:pt x="28909" y="219846"/>
                      <a:pt x="17624" y="208561"/>
                    </a:cubicBezTo>
                    <a:cubicBezTo>
                      <a:pt x="6340" y="197276"/>
                      <a:pt x="0" y="181971"/>
                      <a:pt x="0" y="166012"/>
                    </a:cubicBezTo>
                    <a:lnTo>
                      <a:pt x="0" y="60173"/>
                    </a:lnTo>
                    <a:cubicBezTo>
                      <a:pt x="0" y="44214"/>
                      <a:pt x="6340" y="28909"/>
                      <a:pt x="17624" y="17624"/>
                    </a:cubicBezTo>
                    <a:cubicBezTo>
                      <a:pt x="28909" y="6340"/>
                      <a:pt x="44214" y="0"/>
                      <a:pt x="60173" y="0"/>
                    </a:cubicBezTo>
                    <a:close/>
                  </a:path>
                </a:pathLst>
              </a:custGeom>
              <a:solidFill>
                <a:srgbClr val="000000">
                  <a:alpha val="3529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txBox="1"/>
              <p:nvPr/>
            </p:nvSpPr>
            <p:spPr>
              <a:xfrm>
                <a:off x="0" y="-47625"/>
                <a:ext cx="120346" cy="27381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17" name="Google Shape;317;p2"/>
            <p:cNvGrpSpPr/>
            <p:nvPr/>
          </p:nvGrpSpPr>
          <p:grpSpPr>
            <a:xfrm>
              <a:off x="0" y="189242"/>
              <a:ext cx="8077803" cy="2007230"/>
              <a:chOff x="0" y="-47625"/>
              <a:chExt cx="1918290" cy="476670"/>
            </a:xfrm>
          </p:grpSpPr>
          <p:sp>
            <p:nvSpPr>
              <p:cNvPr id="318" name="Google Shape;318;p2"/>
              <p:cNvSpPr/>
              <p:nvPr/>
            </p:nvSpPr>
            <p:spPr>
              <a:xfrm>
                <a:off x="0" y="0"/>
                <a:ext cx="1918290" cy="429045"/>
              </a:xfrm>
              <a:custGeom>
                <a:avLst/>
                <a:gdLst/>
                <a:ahLst/>
                <a:cxnLst/>
                <a:rect l="l" t="t" r="r" b="b"/>
                <a:pathLst>
                  <a:path w="1918290" h="429045" extrusionOk="0">
                    <a:moveTo>
                      <a:pt x="0" y="0"/>
                    </a:moveTo>
                    <a:lnTo>
                      <a:pt x="1918290" y="0"/>
                    </a:lnTo>
                    <a:lnTo>
                      <a:pt x="1918290" y="429045"/>
                    </a:lnTo>
                    <a:lnTo>
                      <a:pt x="0" y="429045"/>
                    </a:lnTo>
                    <a:close/>
                  </a:path>
                </a:pathLst>
              </a:custGeom>
              <a:solidFill>
                <a:srgbClr val="F9F4EF"/>
              </a:solidFill>
              <a:ln>
                <a:noFill/>
              </a:ln>
            </p:spPr>
          </p:sp>
          <p:sp>
            <p:nvSpPr>
              <p:cNvPr id="319" name="Google Shape;319;p2"/>
              <p:cNvSpPr txBox="1"/>
              <p:nvPr/>
            </p:nvSpPr>
            <p:spPr>
              <a:xfrm>
                <a:off x="0" y="-47625"/>
                <a:ext cx="1918290" cy="47667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20" name="Google Shape;320;p2"/>
            <p:cNvGrpSpPr/>
            <p:nvPr/>
          </p:nvGrpSpPr>
          <p:grpSpPr>
            <a:xfrm>
              <a:off x="1993088" y="-106017"/>
              <a:ext cx="2218157" cy="2590921"/>
              <a:chOff x="0" y="-47625"/>
              <a:chExt cx="640111" cy="747683"/>
            </a:xfrm>
          </p:grpSpPr>
          <p:sp>
            <p:nvSpPr>
              <p:cNvPr id="321" name="Google Shape;321;p2"/>
              <p:cNvSpPr/>
              <p:nvPr/>
            </p:nvSpPr>
            <p:spPr>
              <a:xfrm>
                <a:off x="0" y="0"/>
                <a:ext cx="640111" cy="700058"/>
              </a:xfrm>
              <a:custGeom>
                <a:avLst/>
                <a:gdLst/>
                <a:ahLst/>
                <a:cxnLst/>
                <a:rect l="l" t="t" r="r" b="b"/>
                <a:pathLst>
                  <a:path w="640111" h="700058" extrusionOk="0">
                    <a:moveTo>
                      <a:pt x="111688" y="0"/>
                    </a:moveTo>
                    <a:lnTo>
                      <a:pt x="528423" y="0"/>
                    </a:lnTo>
                    <a:cubicBezTo>
                      <a:pt x="590107" y="0"/>
                      <a:pt x="640111" y="50004"/>
                      <a:pt x="640111" y="111688"/>
                    </a:cubicBezTo>
                    <a:lnTo>
                      <a:pt x="640111" y="588370"/>
                    </a:lnTo>
                    <a:cubicBezTo>
                      <a:pt x="640111" y="617991"/>
                      <a:pt x="628344" y="646400"/>
                      <a:pt x="607399" y="667345"/>
                    </a:cubicBezTo>
                    <a:cubicBezTo>
                      <a:pt x="586453" y="688291"/>
                      <a:pt x="558045" y="700058"/>
                      <a:pt x="528423" y="700058"/>
                    </a:cubicBezTo>
                    <a:lnTo>
                      <a:pt x="111688" y="700058"/>
                    </a:lnTo>
                    <a:cubicBezTo>
                      <a:pt x="50004" y="700058"/>
                      <a:pt x="0" y="650053"/>
                      <a:pt x="0" y="588370"/>
                    </a:cubicBezTo>
                    <a:lnTo>
                      <a:pt x="0" y="111688"/>
                    </a:lnTo>
                    <a:cubicBezTo>
                      <a:pt x="0" y="50004"/>
                      <a:pt x="50004" y="0"/>
                      <a:pt x="111688" y="0"/>
                    </a:cubicBezTo>
                    <a:close/>
                  </a:path>
                </a:pathLst>
              </a:custGeom>
              <a:solidFill>
                <a:srgbClr val="FD7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txBox="1"/>
              <p:nvPr/>
            </p:nvSpPr>
            <p:spPr>
              <a:xfrm>
                <a:off x="0" y="-47625"/>
                <a:ext cx="640111" cy="747683"/>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sp>
        <p:nvSpPr>
          <p:cNvPr id="323" name="Google Shape;323;p2"/>
          <p:cNvSpPr/>
          <p:nvPr/>
        </p:nvSpPr>
        <p:spPr>
          <a:xfrm>
            <a:off x="2048150" y="1661292"/>
            <a:ext cx="389796" cy="324993"/>
          </a:xfrm>
          <a:custGeom>
            <a:avLst/>
            <a:gdLst/>
            <a:ahLst/>
            <a:cxnLst/>
            <a:rect l="l" t="t" r="r" b="b"/>
            <a:pathLst>
              <a:path w="779592" h="649985" extrusionOk="0">
                <a:moveTo>
                  <a:pt x="0" y="0"/>
                </a:moveTo>
                <a:lnTo>
                  <a:pt x="779592" y="0"/>
                </a:lnTo>
                <a:lnTo>
                  <a:pt x="779592" y="649985"/>
                </a:lnTo>
                <a:lnTo>
                  <a:pt x="0" y="649985"/>
                </a:lnTo>
                <a:lnTo>
                  <a:pt x="0" y="0"/>
                </a:lnTo>
                <a:close/>
              </a:path>
            </a:pathLst>
          </a:custGeom>
          <a:blipFill rotWithShape="1">
            <a:blip r:embed="rId4">
              <a:alphaModFix/>
            </a:blip>
            <a:stretch>
              <a:fillRect/>
            </a:stretch>
          </a:blipFill>
          <a:ln>
            <a:noFill/>
          </a:ln>
        </p:spPr>
      </p:sp>
      <p:grpSp>
        <p:nvGrpSpPr>
          <p:cNvPr id="324" name="Google Shape;324;p2"/>
          <p:cNvGrpSpPr/>
          <p:nvPr/>
        </p:nvGrpSpPr>
        <p:grpSpPr>
          <a:xfrm>
            <a:off x="1811189" y="2090101"/>
            <a:ext cx="3029176" cy="993727"/>
            <a:chOff x="0" y="-165034"/>
            <a:chExt cx="8077803" cy="2649938"/>
          </a:xfrm>
        </p:grpSpPr>
        <p:sp>
          <p:nvSpPr>
            <p:cNvPr id="325" name="Google Shape;325;p2"/>
            <p:cNvSpPr/>
            <p:nvPr/>
          </p:nvSpPr>
          <p:spPr>
            <a:xfrm>
              <a:off x="267798" y="23095"/>
              <a:ext cx="6644455" cy="1739639"/>
            </a:xfrm>
            <a:custGeom>
              <a:avLst/>
              <a:gdLst/>
              <a:ahLst/>
              <a:cxnLst/>
              <a:rect l="l" t="t" r="r" b="b"/>
              <a:pathLst>
                <a:path w="6644455" h="1739639" extrusionOk="0">
                  <a:moveTo>
                    <a:pt x="0" y="0"/>
                  </a:moveTo>
                  <a:lnTo>
                    <a:pt x="6644455" y="0"/>
                  </a:lnTo>
                  <a:lnTo>
                    <a:pt x="6644455" y="1739639"/>
                  </a:lnTo>
                  <a:lnTo>
                    <a:pt x="0" y="1739639"/>
                  </a:lnTo>
                  <a:lnTo>
                    <a:pt x="0" y="0"/>
                  </a:lnTo>
                  <a:close/>
                </a:path>
              </a:pathLst>
            </a:custGeom>
            <a:blipFill rotWithShape="1">
              <a:blip r:embed="rId3">
                <a:alphaModFix/>
              </a:blip>
              <a:stretch>
                <a:fillRect/>
              </a:stretch>
            </a:blipFill>
            <a:ln>
              <a:noFill/>
            </a:ln>
          </p:spPr>
        </p:sp>
        <p:grpSp>
          <p:nvGrpSpPr>
            <p:cNvPr id="326" name="Google Shape;326;p2"/>
            <p:cNvGrpSpPr/>
            <p:nvPr/>
          </p:nvGrpSpPr>
          <p:grpSpPr>
            <a:xfrm>
              <a:off x="1993088" y="-165034"/>
              <a:ext cx="2635186" cy="796819"/>
              <a:chOff x="0" y="-47625"/>
              <a:chExt cx="760457" cy="229944"/>
            </a:xfrm>
          </p:grpSpPr>
          <p:sp>
            <p:nvSpPr>
              <p:cNvPr id="327" name="Google Shape;327;p2"/>
              <p:cNvSpPr/>
              <p:nvPr/>
            </p:nvSpPr>
            <p:spPr>
              <a:xfrm>
                <a:off x="0" y="0"/>
                <a:ext cx="760457" cy="182319"/>
              </a:xfrm>
              <a:custGeom>
                <a:avLst/>
                <a:gdLst/>
                <a:ahLst/>
                <a:cxnLst/>
                <a:rect l="l" t="t" r="r" b="b"/>
                <a:pathLst>
                  <a:path w="760457" h="182319" extrusionOk="0">
                    <a:moveTo>
                      <a:pt x="62675" y="0"/>
                    </a:moveTo>
                    <a:lnTo>
                      <a:pt x="697782" y="0"/>
                    </a:lnTo>
                    <a:cubicBezTo>
                      <a:pt x="732396" y="0"/>
                      <a:pt x="760457" y="28061"/>
                      <a:pt x="760457" y="62675"/>
                    </a:cubicBezTo>
                    <a:lnTo>
                      <a:pt x="760457" y="119644"/>
                    </a:lnTo>
                    <a:cubicBezTo>
                      <a:pt x="760457" y="154259"/>
                      <a:pt x="732396" y="182319"/>
                      <a:pt x="697782" y="182319"/>
                    </a:cubicBezTo>
                    <a:lnTo>
                      <a:pt x="62675" y="182319"/>
                    </a:lnTo>
                    <a:cubicBezTo>
                      <a:pt x="28061" y="182319"/>
                      <a:pt x="0" y="154259"/>
                      <a:pt x="0" y="119644"/>
                    </a:cubicBezTo>
                    <a:lnTo>
                      <a:pt x="0" y="62675"/>
                    </a:lnTo>
                    <a:cubicBezTo>
                      <a:pt x="0" y="28061"/>
                      <a:pt x="28061" y="0"/>
                      <a:pt x="62675" y="0"/>
                    </a:cubicBezTo>
                    <a:close/>
                  </a:path>
                </a:pathLst>
              </a:custGeom>
              <a:solidFill>
                <a:srgbClr val="FFBC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txBox="1"/>
              <p:nvPr/>
            </p:nvSpPr>
            <p:spPr>
              <a:xfrm>
                <a:off x="0" y="-47625"/>
                <a:ext cx="760457" cy="229944"/>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29" name="Google Shape;329;p2"/>
            <p:cNvGrpSpPr/>
            <p:nvPr/>
          </p:nvGrpSpPr>
          <p:grpSpPr>
            <a:xfrm>
              <a:off x="4211245" y="-165033"/>
              <a:ext cx="417030" cy="948825"/>
              <a:chOff x="0" y="-47625"/>
              <a:chExt cx="120346" cy="273810"/>
            </a:xfrm>
          </p:grpSpPr>
          <p:sp>
            <p:nvSpPr>
              <p:cNvPr id="330" name="Google Shape;330;p2"/>
              <p:cNvSpPr/>
              <p:nvPr/>
            </p:nvSpPr>
            <p:spPr>
              <a:xfrm>
                <a:off x="0" y="0"/>
                <a:ext cx="120346" cy="226185"/>
              </a:xfrm>
              <a:custGeom>
                <a:avLst/>
                <a:gdLst/>
                <a:ahLst/>
                <a:cxnLst/>
                <a:rect l="l" t="t" r="r" b="b"/>
                <a:pathLst>
                  <a:path w="120346" h="226185" extrusionOk="0">
                    <a:moveTo>
                      <a:pt x="60173" y="0"/>
                    </a:moveTo>
                    <a:lnTo>
                      <a:pt x="60173" y="0"/>
                    </a:lnTo>
                    <a:cubicBezTo>
                      <a:pt x="93405" y="0"/>
                      <a:pt x="120346" y="26940"/>
                      <a:pt x="120346" y="60173"/>
                    </a:cubicBezTo>
                    <a:lnTo>
                      <a:pt x="120346" y="166012"/>
                    </a:lnTo>
                    <a:cubicBezTo>
                      <a:pt x="120346" y="181971"/>
                      <a:pt x="114006" y="197276"/>
                      <a:pt x="102721" y="208561"/>
                    </a:cubicBezTo>
                    <a:cubicBezTo>
                      <a:pt x="91437" y="219846"/>
                      <a:pt x="76132" y="226185"/>
                      <a:pt x="60173" y="226185"/>
                    </a:cubicBezTo>
                    <a:lnTo>
                      <a:pt x="60173" y="226185"/>
                    </a:lnTo>
                    <a:cubicBezTo>
                      <a:pt x="44214" y="226185"/>
                      <a:pt x="28909" y="219846"/>
                      <a:pt x="17624" y="208561"/>
                    </a:cubicBezTo>
                    <a:cubicBezTo>
                      <a:pt x="6340" y="197276"/>
                      <a:pt x="0" y="181971"/>
                      <a:pt x="0" y="166012"/>
                    </a:cubicBezTo>
                    <a:lnTo>
                      <a:pt x="0" y="60173"/>
                    </a:lnTo>
                    <a:cubicBezTo>
                      <a:pt x="0" y="44214"/>
                      <a:pt x="6340" y="28909"/>
                      <a:pt x="17624" y="17624"/>
                    </a:cubicBezTo>
                    <a:cubicBezTo>
                      <a:pt x="28909" y="6340"/>
                      <a:pt x="44214" y="0"/>
                      <a:pt x="60173" y="0"/>
                    </a:cubicBezTo>
                    <a:close/>
                  </a:path>
                </a:pathLst>
              </a:custGeom>
              <a:solidFill>
                <a:srgbClr val="000000">
                  <a:alpha val="3529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txBox="1"/>
              <p:nvPr/>
            </p:nvSpPr>
            <p:spPr>
              <a:xfrm>
                <a:off x="0" y="-47625"/>
                <a:ext cx="120346" cy="27381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32" name="Google Shape;332;p2"/>
            <p:cNvGrpSpPr/>
            <p:nvPr/>
          </p:nvGrpSpPr>
          <p:grpSpPr>
            <a:xfrm>
              <a:off x="0" y="189242"/>
              <a:ext cx="8077803" cy="2007230"/>
              <a:chOff x="0" y="-47625"/>
              <a:chExt cx="1918290" cy="476670"/>
            </a:xfrm>
          </p:grpSpPr>
          <p:sp>
            <p:nvSpPr>
              <p:cNvPr id="333" name="Google Shape;333;p2"/>
              <p:cNvSpPr/>
              <p:nvPr/>
            </p:nvSpPr>
            <p:spPr>
              <a:xfrm>
                <a:off x="0" y="0"/>
                <a:ext cx="1918290" cy="429045"/>
              </a:xfrm>
              <a:custGeom>
                <a:avLst/>
                <a:gdLst/>
                <a:ahLst/>
                <a:cxnLst/>
                <a:rect l="l" t="t" r="r" b="b"/>
                <a:pathLst>
                  <a:path w="1918290" h="429045" extrusionOk="0">
                    <a:moveTo>
                      <a:pt x="0" y="0"/>
                    </a:moveTo>
                    <a:lnTo>
                      <a:pt x="1918290" y="0"/>
                    </a:lnTo>
                    <a:lnTo>
                      <a:pt x="1918290" y="429045"/>
                    </a:lnTo>
                    <a:lnTo>
                      <a:pt x="0" y="429045"/>
                    </a:lnTo>
                    <a:close/>
                  </a:path>
                </a:pathLst>
              </a:custGeom>
              <a:solidFill>
                <a:srgbClr val="F9F4EF"/>
              </a:solidFill>
              <a:ln>
                <a:noFill/>
              </a:ln>
            </p:spPr>
          </p:sp>
          <p:sp>
            <p:nvSpPr>
              <p:cNvPr id="334" name="Google Shape;334;p2"/>
              <p:cNvSpPr txBox="1"/>
              <p:nvPr/>
            </p:nvSpPr>
            <p:spPr>
              <a:xfrm>
                <a:off x="0" y="-47625"/>
                <a:ext cx="1918290" cy="47667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35" name="Google Shape;335;p2"/>
            <p:cNvGrpSpPr/>
            <p:nvPr/>
          </p:nvGrpSpPr>
          <p:grpSpPr>
            <a:xfrm>
              <a:off x="1993088" y="-106017"/>
              <a:ext cx="2218157" cy="2590921"/>
              <a:chOff x="0" y="-47625"/>
              <a:chExt cx="640111" cy="747683"/>
            </a:xfrm>
          </p:grpSpPr>
          <p:sp>
            <p:nvSpPr>
              <p:cNvPr id="336" name="Google Shape;336;p2"/>
              <p:cNvSpPr/>
              <p:nvPr/>
            </p:nvSpPr>
            <p:spPr>
              <a:xfrm>
                <a:off x="0" y="0"/>
                <a:ext cx="640111" cy="700058"/>
              </a:xfrm>
              <a:custGeom>
                <a:avLst/>
                <a:gdLst/>
                <a:ahLst/>
                <a:cxnLst/>
                <a:rect l="l" t="t" r="r" b="b"/>
                <a:pathLst>
                  <a:path w="640111" h="700058" extrusionOk="0">
                    <a:moveTo>
                      <a:pt x="111688" y="0"/>
                    </a:moveTo>
                    <a:lnTo>
                      <a:pt x="528423" y="0"/>
                    </a:lnTo>
                    <a:cubicBezTo>
                      <a:pt x="590107" y="0"/>
                      <a:pt x="640111" y="50004"/>
                      <a:pt x="640111" y="111688"/>
                    </a:cubicBezTo>
                    <a:lnTo>
                      <a:pt x="640111" y="588370"/>
                    </a:lnTo>
                    <a:cubicBezTo>
                      <a:pt x="640111" y="617991"/>
                      <a:pt x="628344" y="646400"/>
                      <a:pt x="607399" y="667345"/>
                    </a:cubicBezTo>
                    <a:cubicBezTo>
                      <a:pt x="586453" y="688291"/>
                      <a:pt x="558045" y="700058"/>
                      <a:pt x="528423" y="700058"/>
                    </a:cubicBezTo>
                    <a:lnTo>
                      <a:pt x="111688" y="700058"/>
                    </a:lnTo>
                    <a:cubicBezTo>
                      <a:pt x="50004" y="700058"/>
                      <a:pt x="0" y="650053"/>
                      <a:pt x="0" y="588370"/>
                    </a:cubicBezTo>
                    <a:lnTo>
                      <a:pt x="0" y="111688"/>
                    </a:lnTo>
                    <a:cubicBezTo>
                      <a:pt x="0" y="50004"/>
                      <a:pt x="50004" y="0"/>
                      <a:pt x="111688" y="0"/>
                    </a:cubicBezTo>
                    <a:close/>
                  </a:path>
                </a:pathLst>
              </a:custGeom>
              <a:solidFill>
                <a:srgbClr val="FFBC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txBox="1"/>
              <p:nvPr/>
            </p:nvSpPr>
            <p:spPr>
              <a:xfrm>
                <a:off x="0" y="-47625"/>
                <a:ext cx="640111" cy="747683"/>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grpSp>
        <p:nvGrpSpPr>
          <p:cNvPr id="338" name="Google Shape;338;p2"/>
          <p:cNvGrpSpPr/>
          <p:nvPr/>
        </p:nvGrpSpPr>
        <p:grpSpPr>
          <a:xfrm>
            <a:off x="2552587" y="2901193"/>
            <a:ext cx="3029176" cy="993727"/>
            <a:chOff x="0" y="-165034"/>
            <a:chExt cx="8077803" cy="2649938"/>
          </a:xfrm>
        </p:grpSpPr>
        <p:sp>
          <p:nvSpPr>
            <p:cNvPr id="339" name="Google Shape;339;p2"/>
            <p:cNvSpPr/>
            <p:nvPr/>
          </p:nvSpPr>
          <p:spPr>
            <a:xfrm>
              <a:off x="267798" y="23095"/>
              <a:ext cx="6644455" cy="1739639"/>
            </a:xfrm>
            <a:custGeom>
              <a:avLst/>
              <a:gdLst/>
              <a:ahLst/>
              <a:cxnLst/>
              <a:rect l="l" t="t" r="r" b="b"/>
              <a:pathLst>
                <a:path w="6644455" h="1739639" extrusionOk="0">
                  <a:moveTo>
                    <a:pt x="0" y="0"/>
                  </a:moveTo>
                  <a:lnTo>
                    <a:pt x="6644455" y="0"/>
                  </a:lnTo>
                  <a:lnTo>
                    <a:pt x="6644455" y="1739639"/>
                  </a:lnTo>
                  <a:lnTo>
                    <a:pt x="0" y="1739639"/>
                  </a:lnTo>
                  <a:lnTo>
                    <a:pt x="0" y="0"/>
                  </a:lnTo>
                  <a:close/>
                </a:path>
              </a:pathLst>
            </a:custGeom>
            <a:blipFill rotWithShape="1">
              <a:blip r:embed="rId3">
                <a:alphaModFix/>
              </a:blip>
              <a:stretch>
                <a:fillRect/>
              </a:stretch>
            </a:blipFill>
            <a:ln>
              <a:noFill/>
            </a:ln>
          </p:spPr>
        </p:sp>
        <p:grpSp>
          <p:nvGrpSpPr>
            <p:cNvPr id="340" name="Google Shape;340;p2"/>
            <p:cNvGrpSpPr/>
            <p:nvPr/>
          </p:nvGrpSpPr>
          <p:grpSpPr>
            <a:xfrm>
              <a:off x="1993088" y="-165034"/>
              <a:ext cx="2635186" cy="796819"/>
              <a:chOff x="0" y="-47625"/>
              <a:chExt cx="760457" cy="229944"/>
            </a:xfrm>
          </p:grpSpPr>
          <p:sp>
            <p:nvSpPr>
              <p:cNvPr id="341" name="Google Shape;341;p2"/>
              <p:cNvSpPr/>
              <p:nvPr/>
            </p:nvSpPr>
            <p:spPr>
              <a:xfrm>
                <a:off x="0" y="0"/>
                <a:ext cx="760457" cy="182319"/>
              </a:xfrm>
              <a:custGeom>
                <a:avLst/>
                <a:gdLst/>
                <a:ahLst/>
                <a:cxnLst/>
                <a:rect l="l" t="t" r="r" b="b"/>
                <a:pathLst>
                  <a:path w="760457" h="182319" extrusionOk="0">
                    <a:moveTo>
                      <a:pt x="62675" y="0"/>
                    </a:moveTo>
                    <a:lnTo>
                      <a:pt x="697782" y="0"/>
                    </a:lnTo>
                    <a:cubicBezTo>
                      <a:pt x="732396" y="0"/>
                      <a:pt x="760457" y="28061"/>
                      <a:pt x="760457" y="62675"/>
                    </a:cubicBezTo>
                    <a:lnTo>
                      <a:pt x="760457" y="119644"/>
                    </a:lnTo>
                    <a:cubicBezTo>
                      <a:pt x="760457" y="154259"/>
                      <a:pt x="732396" y="182319"/>
                      <a:pt x="697782" y="182319"/>
                    </a:cubicBezTo>
                    <a:lnTo>
                      <a:pt x="62675" y="182319"/>
                    </a:lnTo>
                    <a:cubicBezTo>
                      <a:pt x="28061" y="182319"/>
                      <a:pt x="0" y="154259"/>
                      <a:pt x="0" y="119644"/>
                    </a:cubicBezTo>
                    <a:lnTo>
                      <a:pt x="0" y="62675"/>
                    </a:lnTo>
                    <a:cubicBezTo>
                      <a:pt x="0" y="28061"/>
                      <a:pt x="28061" y="0"/>
                      <a:pt x="62675" y="0"/>
                    </a:cubicBezTo>
                    <a:close/>
                  </a:path>
                </a:pathLst>
              </a:custGeom>
              <a:solidFill>
                <a:srgbClr val="D7A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txBox="1"/>
              <p:nvPr/>
            </p:nvSpPr>
            <p:spPr>
              <a:xfrm>
                <a:off x="0" y="-47625"/>
                <a:ext cx="760457" cy="229944"/>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43" name="Google Shape;343;p2"/>
            <p:cNvGrpSpPr/>
            <p:nvPr/>
          </p:nvGrpSpPr>
          <p:grpSpPr>
            <a:xfrm>
              <a:off x="4211245" y="-165033"/>
              <a:ext cx="417030" cy="948825"/>
              <a:chOff x="0" y="-47625"/>
              <a:chExt cx="120346" cy="273810"/>
            </a:xfrm>
          </p:grpSpPr>
          <p:sp>
            <p:nvSpPr>
              <p:cNvPr id="344" name="Google Shape;344;p2"/>
              <p:cNvSpPr/>
              <p:nvPr/>
            </p:nvSpPr>
            <p:spPr>
              <a:xfrm>
                <a:off x="0" y="0"/>
                <a:ext cx="120346" cy="226185"/>
              </a:xfrm>
              <a:custGeom>
                <a:avLst/>
                <a:gdLst/>
                <a:ahLst/>
                <a:cxnLst/>
                <a:rect l="l" t="t" r="r" b="b"/>
                <a:pathLst>
                  <a:path w="120346" h="226185" extrusionOk="0">
                    <a:moveTo>
                      <a:pt x="60173" y="0"/>
                    </a:moveTo>
                    <a:lnTo>
                      <a:pt x="60173" y="0"/>
                    </a:lnTo>
                    <a:cubicBezTo>
                      <a:pt x="93405" y="0"/>
                      <a:pt x="120346" y="26940"/>
                      <a:pt x="120346" y="60173"/>
                    </a:cubicBezTo>
                    <a:lnTo>
                      <a:pt x="120346" y="166012"/>
                    </a:lnTo>
                    <a:cubicBezTo>
                      <a:pt x="120346" y="181971"/>
                      <a:pt x="114006" y="197276"/>
                      <a:pt x="102721" y="208561"/>
                    </a:cubicBezTo>
                    <a:cubicBezTo>
                      <a:pt x="91437" y="219846"/>
                      <a:pt x="76132" y="226185"/>
                      <a:pt x="60173" y="226185"/>
                    </a:cubicBezTo>
                    <a:lnTo>
                      <a:pt x="60173" y="226185"/>
                    </a:lnTo>
                    <a:cubicBezTo>
                      <a:pt x="44214" y="226185"/>
                      <a:pt x="28909" y="219846"/>
                      <a:pt x="17624" y="208561"/>
                    </a:cubicBezTo>
                    <a:cubicBezTo>
                      <a:pt x="6340" y="197276"/>
                      <a:pt x="0" y="181971"/>
                      <a:pt x="0" y="166012"/>
                    </a:cubicBezTo>
                    <a:lnTo>
                      <a:pt x="0" y="60173"/>
                    </a:lnTo>
                    <a:cubicBezTo>
                      <a:pt x="0" y="44214"/>
                      <a:pt x="6340" y="28909"/>
                      <a:pt x="17624" y="17624"/>
                    </a:cubicBezTo>
                    <a:cubicBezTo>
                      <a:pt x="28909" y="6340"/>
                      <a:pt x="44214" y="0"/>
                      <a:pt x="60173" y="0"/>
                    </a:cubicBezTo>
                    <a:close/>
                  </a:path>
                </a:pathLst>
              </a:custGeom>
              <a:solidFill>
                <a:srgbClr val="000000">
                  <a:alpha val="3529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txBox="1"/>
              <p:nvPr/>
            </p:nvSpPr>
            <p:spPr>
              <a:xfrm>
                <a:off x="0" y="-47625"/>
                <a:ext cx="120346" cy="27381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46" name="Google Shape;346;p2"/>
            <p:cNvGrpSpPr/>
            <p:nvPr/>
          </p:nvGrpSpPr>
          <p:grpSpPr>
            <a:xfrm>
              <a:off x="0" y="189242"/>
              <a:ext cx="8077803" cy="2007230"/>
              <a:chOff x="0" y="-47625"/>
              <a:chExt cx="1918290" cy="476670"/>
            </a:xfrm>
          </p:grpSpPr>
          <p:sp>
            <p:nvSpPr>
              <p:cNvPr id="347" name="Google Shape;347;p2"/>
              <p:cNvSpPr/>
              <p:nvPr/>
            </p:nvSpPr>
            <p:spPr>
              <a:xfrm>
                <a:off x="0" y="0"/>
                <a:ext cx="1918290" cy="429045"/>
              </a:xfrm>
              <a:custGeom>
                <a:avLst/>
                <a:gdLst/>
                <a:ahLst/>
                <a:cxnLst/>
                <a:rect l="l" t="t" r="r" b="b"/>
                <a:pathLst>
                  <a:path w="1918290" h="429045" extrusionOk="0">
                    <a:moveTo>
                      <a:pt x="0" y="0"/>
                    </a:moveTo>
                    <a:lnTo>
                      <a:pt x="1918290" y="0"/>
                    </a:lnTo>
                    <a:lnTo>
                      <a:pt x="1918290" y="429045"/>
                    </a:lnTo>
                    <a:lnTo>
                      <a:pt x="0" y="429045"/>
                    </a:lnTo>
                    <a:close/>
                  </a:path>
                </a:pathLst>
              </a:custGeom>
              <a:solidFill>
                <a:srgbClr val="F9F4EF"/>
              </a:solidFill>
              <a:ln>
                <a:noFill/>
              </a:ln>
            </p:spPr>
          </p:sp>
          <p:sp>
            <p:nvSpPr>
              <p:cNvPr id="348" name="Google Shape;348;p2"/>
              <p:cNvSpPr txBox="1"/>
              <p:nvPr/>
            </p:nvSpPr>
            <p:spPr>
              <a:xfrm>
                <a:off x="0" y="-47625"/>
                <a:ext cx="1918290" cy="47667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49" name="Google Shape;349;p2"/>
            <p:cNvGrpSpPr/>
            <p:nvPr/>
          </p:nvGrpSpPr>
          <p:grpSpPr>
            <a:xfrm>
              <a:off x="1993088" y="-106017"/>
              <a:ext cx="2218157" cy="2590921"/>
              <a:chOff x="0" y="-47625"/>
              <a:chExt cx="640111" cy="747683"/>
            </a:xfrm>
          </p:grpSpPr>
          <p:sp>
            <p:nvSpPr>
              <p:cNvPr id="350" name="Google Shape;350;p2"/>
              <p:cNvSpPr/>
              <p:nvPr/>
            </p:nvSpPr>
            <p:spPr>
              <a:xfrm>
                <a:off x="0" y="0"/>
                <a:ext cx="640111" cy="700058"/>
              </a:xfrm>
              <a:custGeom>
                <a:avLst/>
                <a:gdLst/>
                <a:ahLst/>
                <a:cxnLst/>
                <a:rect l="l" t="t" r="r" b="b"/>
                <a:pathLst>
                  <a:path w="640111" h="700058" extrusionOk="0">
                    <a:moveTo>
                      <a:pt x="111688" y="0"/>
                    </a:moveTo>
                    <a:lnTo>
                      <a:pt x="528423" y="0"/>
                    </a:lnTo>
                    <a:cubicBezTo>
                      <a:pt x="590107" y="0"/>
                      <a:pt x="640111" y="50004"/>
                      <a:pt x="640111" y="111688"/>
                    </a:cubicBezTo>
                    <a:lnTo>
                      <a:pt x="640111" y="588370"/>
                    </a:lnTo>
                    <a:cubicBezTo>
                      <a:pt x="640111" y="617991"/>
                      <a:pt x="628344" y="646400"/>
                      <a:pt x="607399" y="667345"/>
                    </a:cubicBezTo>
                    <a:cubicBezTo>
                      <a:pt x="586453" y="688291"/>
                      <a:pt x="558045" y="700058"/>
                      <a:pt x="528423" y="700058"/>
                    </a:cubicBezTo>
                    <a:lnTo>
                      <a:pt x="111688" y="700058"/>
                    </a:lnTo>
                    <a:cubicBezTo>
                      <a:pt x="50004" y="700058"/>
                      <a:pt x="0" y="650053"/>
                      <a:pt x="0" y="588370"/>
                    </a:cubicBezTo>
                    <a:lnTo>
                      <a:pt x="0" y="111688"/>
                    </a:lnTo>
                    <a:cubicBezTo>
                      <a:pt x="0" y="50004"/>
                      <a:pt x="50004" y="0"/>
                      <a:pt x="111688" y="0"/>
                    </a:cubicBezTo>
                    <a:close/>
                  </a:path>
                </a:pathLst>
              </a:custGeom>
              <a:solidFill>
                <a:srgbClr val="D7A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txBox="1"/>
              <p:nvPr/>
            </p:nvSpPr>
            <p:spPr>
              <a:xfrm>
                <a:off x="0" y="-47625"/>
                <a:ext cx="640111" cy="747683"/>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grpSp>
        <p:nvGrpSpPr>
          <p:cNvPr id="352" name="Google Shape;352;p2"/>
          <p:cNvGrpSpPr/>
          <p:nvPr/>
        </p:nvGrpSpPr>
        <p:grpSpPr>
          <a:xfrm>
            <a:off x="3293985" y="3712285"/>
            <a:ext cx="3029176" cy="993727"/>
            <a:chOff x="0" y="-165034"/>
            <a:chExt cx="8077803" cy="2649938"/>
          </a:xfrm>
        </p:grpSpPr>
        <p:sp>
          <p:nvSpPr>
            <p:cNvPr id="353" name="Google Shape;353;p2"/>
            <p:cNvSpPr/>
            <p:nvPr/>
          </p:nvSpPr>
          <p:spPr>
            <a:xfrm>
              <a:off x="267798" y="23095"/>
              <a:ext cx="6644455" cy="1739639"/>
            </a:xfrm>
            <a:custGeom>
              <a:avLst/>
              <a:gdLst/>
              <a:ahLst/>
              <a:cxnLst/>
              <a:rect l="l" t="t" r="r" b="b"/>
              <a:pathLst>
                <a:path w="6644455" h="1739639" extrusionOk="0">
                  <a:moveTo>
                    <a:pt x="0" y="0"/>
                  </a:moveTo>
                  <a:lnTo>
                    <a:pt x="6644455" y="0"/>
                  </a:lnTo>
                  <a:lnTo>
                    <a:pt x="6644455" y="1739639"/>
                  </a:lnTo>
                  <a:lnTo>
                    <a:pt x="0" y="1739639"/>
                  </a:lnTo>
                  <a:lnTo>
                    <a:pt x="0" y="0"/>
                  </a:lnTo>
                  <a:close/>
                </a:path>
              </a:pathLst>
            </a:custGeom>
            <a:blipFill rotWithShape="1">
              <a:blip r:embed="rId3">
                <a:alphaModFix/>
              </a:blip>
              <a:stretch>
                <a:fillRect/>
              </a:stretch>
            </a:blipFill>
            <a:ln>
              <a:noFill/>
            </a:ln>
          </p:spPr>
        </p:sp>
        <p:grpSp>
          <p:nvGrpSpPr>
            <p:cNvPr id="354" name="Google Shape;354;p2"/>
            <p:cNvGrpSpPr/>
            <p:nvPr/>
          </p:nvGrpSpPr>
          <p:grpSpPr>
            <a:xfrm>
              <a:off x="1993088" y="-165034"/>
              <a:ext cx="2635186" cy="796819"/>
              <a:chOff x="0" y="-47625"/>
              <a:chExt cx="760457" cy="229944"/>
            </a:xfrm>
          </p:grpSpPr>
          <p:sp>
            <p:nvSpPr>
              <p:cNvPr id="355" name="Google Shape;355;p2"/>
              <p:cNvSpPr/>
              <p:nvPr/>
            </p:nvSpPr>
            <p:spPr>
              <a:xfrm>
                <a:off x="0" y="0"/>
                <a:ext cx="760457" cy="182319"/>
              </a:xfrm>
              <a:custGeom>
                <a:avLst/>
                <a:gdLst/>
                <a:ahLst/>
                <a:cxnLst/>
                <a:rect l="l" t="t" r="r" b="b"/>
                <a:pathLst>
                  <a:path w="760457" h="182319" extrusionOk="0">
                    <a:moveTo>
                      <a:pt x="62675" y="0"/>
                    </a:moveTo>
                    <a:lnTo>
                      <a:pt x="697782" y="0"/>
                    </a:lnTo>
                    <a:cubicBezTo>
                      <a:pt x="732396" y="0"/>
                      <a:pt x="760457" y="28061"/>
                      <a:pt x="760457" y="62675"/>
                    </a:cubicBezTo>
                    <a:lnTo>
                      <a:pt x="760457" y="119644"/>
                    </a:lnTo>
                    <a:cubicBezTo>
                      <a:pt x="760457" y="154259"/>
                      <a:pt x="732396" y="182319"/>
                      <a:pt x="697782" y="182319"/>
                    </a:cubicBezTo>
                    <a:lnTo>
                      <a:pt x="62675" y="182319"/>
                    </a:lnTo>
                    <a:cubicBezTo>
                      <a:pt x="28061" y="182319"/>
                      <a:pt x="0" y="154259"/>
                      <a:pt x="0" y="119644"/>
                    </a:cubicBezTo>
                    <a:lnTo>
                      <a:pt x="0" y="62675"/>
                    </a:lnTo>
                    <a:cubicBezTo>
                      <a:pt x="0" y="28061"/>
                      <a:pt x="28061" y="0"/>
                      <a:pt x="62675" y="0"/>
                    </a:cubicBezTo>
                    <a:close/>
                  </a:path>
                </a:pathLst>
              </a:custGeom>
              <a:solidFill>
                <a:srgbClr val="60D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txBox="1"/>
              <p:nvPr/>
            </p:nvSpPr>
            <p:spPr>
              <a:xfrm>
                <a:off x="0" y="-47625"/>
                <a:ext cx="760457" cy="229944"/>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57" name="Google Shape;357;p2"/>
            <p:cNvGrpSpPr/>
            <p:nvPr/>
          </p:nvGrpSpPr>
          <p:grpSpPr>
            <a:xfrm>
              <a:off x="4211245" y="-165033"/>
              <a:ext cx="417030" cy="948825"/>
              <a:chOff x="0" y="-47625"/>
              <a:chExt cx="120346" cy="273810"/>
            </a:xfrm>
          </p:grpSpPr>
          <p:sp>
            <p:nvSpPr>
              <p:cNvPr id="358" name="Google Shape;358;p2"/>
              <p:cNvSpPr/>
              <p:nvPr/>
            </p:nvSpPr>
            <p:spPr>
              <a:xfrm>
                <a:off x="0" y="0"/>
                <a:ext cx="120346" cy="226185"/>
              </a:xfrm>
              <a:custGeom>
                <a:avLst/>
                <a:gdLst/>
                <a:ahLst/>
                <a:cxnLst/>
                <a:rect l="l" t="t" r="r" b="b"/>
                <a:pathLst>
                  <a:path w="120346" h="226185" extrusionOk="0">
                    <a:moveTo>
                      <a:pt x="60173" y="0"/>
                    </a:moveTo>
                    <a:lnTo>
                      <a:pt x="60173" y="0"/>
                    </a:lnTo>
                    <a:cubicBezTo>
                      <a:pt x="93405" y="0"/>
                      <a:pt x="120346" y="26940"/>
                      <a:pt x="120346" y="60173"/>
                    </a:cubicBezTo>
                    <a:lnTo>
                      <a:pt x="120346" y="166012"/>
                    </a:lnTo>
                    <a:cubicBezTo>
                      <a:pt x="120346" y="181971"/>
                      <a:pt x="114006" y="197276"/>
                      <a:pt x="102721" y="208561"/>
                    </a:cubicBezTo>
                    <a:cubicBezTo>
                      <a:pt x="91437" y="219846"/>
                      <a:pt x="76132" y="226185"/>
                      <a:pt x="60173" y="226185"/>
                    </a:cubicBezTo>
                    <a:lnTo>
                      <a:pt x="60173" y="226185"/>
                    </a:lnTo>
                    <a:cubicBezTo>
                      <a:pt x="44214" y="226185"/>
                      <a:pt x="28909" y="219846"/>
                      <a:pt x="17624" y="208561"/>
                    </a:cubicBezTo>
                    <a:cubicBezTo>
                      <a:pt x="6340" y="197276"/>
                      <a:pt x="0" y="181971"/>
                      <a:pt x="0" y="166012"/>
                    </a:cubicBezTo>
                    <a:lnTo>
                      <a:pt x="0" y="60173"/>
                    </a:lnTo>
                    <a:cubicBezTo>
                      <a:pt x="0" y="44214"/>
                      <a:pt x="6340" y="28909"/>
                      <a:pt x="17624" y="17624"/>
                    </a:cubicBezTo>
                    <a:cubicBezTo>
                      <a:pt x="28909" y="6340"/>
                      <a:pt x="44214" y="0"/>
                      <a:pt x="60173" y="0"/>
                    </a:cubicBezTo>
                    <a:close/>
                  </a:path>
                </a:pathLst>
              </a:custGeom>
              <a:solidFill>
                <a:srgbClr val="000000">
                  <a:alpha val="3529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txBox="1"/>
              <p:nvPr/>
            </p:nvSpPr>
            <p:spPr>
              <a:xfrm>
                <a:off x="0" y="-47625"/>
                <a:ext cx="120346" cy="27381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60" name="Google Shape;360;p2"/>
            <p:cNvGrpSpPr/>
            <p:nvPr/>
          </p:nvGrpSpPr>
          <p:grpSpPr>
            <a:xfrm>
              <a:off x="0" y="189242"/>
              <a:ext cx="8077803" cy="2007230"/>
              <a:chOff x="0" y="-47625"/>
              <a:chExt cx="1918290" cy="476670"/>
            </a:xfrm>
          </p:grpSpPr>
          <p:sp>
            <p:nvSpPr>
              <p:cNvPr id="361" name="Google Shape;361;p2"/>
              <p:cNvSpPr/>
              <p:nvPr/>
            </p:nvSpPr>
            <p:spPr>
              <a:xfrm>
                <a:off x="0" y="0"/>
                <a:ext cx="1918290" cy="429045"/>
              </a:xfrm>
              <a:custGeom>
                <a:avLst/>
                <a:gdLst/>
                <a:ahLst/>
                <a:cxnLst/>
                <a:rect l="l" t="t" r="r" b="b"/>
                <a:pathLst>
                  <a:path w="1918290" h="429045" extrusionOk="0">
                    <a:moveTo>
                      <a:pt x="0" y="0"/>
                    </a:moveTo>
                    <a:lnTo>
                      <a:pt x="1918290" y="0"/>
                    </a:lnTo>
                    <a:lnTo>
                      <a:pt x="1918290" y="429045"/>
                    </a:lnTo>
                    <a:lnTo>
                      <a:pt x="0" y="429045"/>
                    </a:lnTo>
                    <a:close/>
                  </a:path>
                </a:pathLst>
              </a:custGeom>
              <a:solidFill>
                <a:srgbClr val="F9F4EF"/>
              </a:solidFill>
              <a:ln>
                <a:noFill/>
              </a:ln>
            </p:spPr>
          </p:sp>
          <p:sp>
            <p:nvSpPr>
              <p:cNvPr id="362" name="Google Shape;362;p2"/>
              <p:cNvSpPr txBox="1"/>
              <p:nvPr/>
            </p:nvSpPr>
            <p:spPr>
              <a:xfrm>
                <a:off x="0" y="-47625"/>
                <a:ext cx="1918290" cy="47667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63" name="Google Shape;363;p2"/>
            <p:cNvGrpSpPr/>
            <p:nvPr/>
          </p:nvGrpSpPr>
          <p:grpSpPr>
            <a:xfrm>
              <a:off x="1993088" y="-106017"/>
              <a:ext cx="2218157" cy="2590921"/>
              <a:chOff x="0" y="-47625"/>
              <a:chExt cx="640111" cy="747683"/>
            </a:xfrm>
          </p:grpSpPr>
          <p:sp>
            <p:nvSpPr>
              <p:cNvPr id="364" name="Google Shape;364;p2"/>
              <p:cNvSpPr/>
              <p:nvPr/>
            </p:nvSpPr>
            <p:spPr>
              <a:xfrm>
                <a:off x="0" y="0"/>
                <a:ext cx="640111" cy="700058"/>
              </a:xfrm>
              <a:custGeom>
                <a:avLst/>
                <a:gdLst/>
                <a:ahLst/>
                <a:cxnLst/>
                <a:rect l="l" t="t" r="r" b="b"/>
                <a:pathLst>
                  <a:path w="640111" h="700058" extrusionOk="0">
                    <a:moveTo>
                      <a:pt x="111688" y="0"/>
                    </a:moveTo>
                    <a:lnTo>
                      <a:pt x="528423" y="0"/>
                    </a:lnTo>
                    <a:cubicBezTo>
                      <a:pt x="590107" y="0"/>
                      <a:pt x="640111" y="50004"/>
                      <a:pt x="640111" y="111688"/>
                    </a:cubicBezTo>
                    <a:lnTo>
                      <a:pt x="640111" y="588370"/>
                    </a:lnTo>
                    <a:cubicBezTo>
                      <a:pt x="640111" y="617991"/>
                      <a:pt x="628344" y="646400"/>
                      <a:pt x="607399" y="667345"/>
                    </a:cubicBezTo>
                    <a:cubicBezTo>
                      <a:pt x="586453" y="688291"/>
                      <a:pt x="558045" y="700058"/>
                      <a:pt x="528423" y="700058"/>
                    </a:cubicBezTo>
                    <a:lnTo>
                      <a:pt x="111688" y="700058"/>
                    </a:lnTo>
                    <a:cubicBezTo>
                      <a:pt x="50004" y="700058"/>
                      <a:pt x="0" y="650053"/>
                      <a:pt x="0" y="588370"/>
                    </a:cubicBezTo>
                    <a:lnTo>
                      <a:pt x="0" y="111688"/>
                    </a:lnTo>
                    <a:cubicBezTo>
                      <a:pt x="0" y="50004"/>
                      <a:pt x="50004" y="0"/>
                      <a:pt x="111688" y="0"/>
                    </a:cubicBezTo>
                    <a:close/>
                  </a:path>
                </a:pathLst>
              </a:custGeom>
              <a:solidFill>
                <a:srgbClr val="60D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txBox="1"/>
              <p:nvPr/>
            </p:nvSpPr>
            <p:spPr>
              <a:xfrm>
                <a:off x="0" y="-47625"/>
                <a:ext cx="640111" cy="747683"/>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grpSp>
        <p:nvGrpSpPr>
          <p:cNvPr id="366" name="Google Shape;366;p2"/>
          <p:cNvGrpSpPr/>
          <p:nvPr/>
        </p:nvGrpSpPr>
        <p:grpSpPr>
          <a:xfrm>
            <a:off x="4035383" y="4523376"/>
            <a:ext cx="3029176" cy="993727"/>
            <a:chOff x="0" y="-165034"/>
            <a:chExt cx="8077803" cy="2649938"/>
          </a:xfrm>
        </p:grpSpPr>
        <p:sp>
          <p:nvSpPr>
            <p:cNvPr id="367" name="Google Shape;367;p2"/>
            <p:cNvSpPr/>
            <p:nvPr/>
          </p:nvSpPr>
          <p:spPr>
            <a:xfrm>
              <a:off x="267798" y="23095"/>
              <a:ext cx="6644455" cy="1739639"/>
            </a:xfrm>
            <a:custGeom>
              <a:avLst/>
              <a:gdLst/>
              <a:ahLst/>
              <a:cxnLst/>
              <a:rect l="l" t="t" r="r" b="b"/>
              <a:pathLst>
                <a:path w="6644455" h="1739639" extrusionOk="0">
                  <a:moveTo>
                    <a:pt x="0" y="0"/>
                  </a:moveTo>
                  <a:lnTo>
                    <a:pt x="6644455" y="0"/>
                  </a:lnTo>
                  <a:lnTo>
                    <a:pt x="6644455" y="1739639"/>
                  </a:lnTo>
                  <a:lnTo>
                    <a:pt x="0" y="1739639"/>
                  </a:lnTo>
                  <a:lnTo>
                    <a:pt x="0" y="0"/>
                  </a:lnTo>
                  <a:close/>
                </a:path>
              </a:pathLst>
            </a:custGeom>
            <a:blipFill rotWithShape="1">
              <a:blip r:embed="rId3">
                <a:alphaModFix/>
              </a:blip>
              <a:stretch>
                <a:fillRect/>
              </a:stretch>
            </a:blipFill>
            <a:ln>
              <a:noFill/>
            </a:ln>
          </p:spPr>
        </p:sp>
        <p:grpSp>
          <p:nvGrpSpPr>
            <p:cNvPr id="368" name="Google Shape;368;p2"/>
            <p:cNvGrpSpPr/>
            <p:nvPr/>
          </p:nvGrpSpPr>
          <p:grpSpPr>
            <a:xfrm>
              <a:off x="1993088" y="-165034"/>
              <a:ext cx="2635186" cy="796819"/>
              <a:chOff x="0" y="-47625"/>
              <a:chExt cx="760457" cy="229944"/>
            </a:xfrm>
          </p:grpSpPr>
          <p:sp>
            <p:nvSpPr>
              <p:cNvPr id="369" name="Google Shape;369;p2"/>
              <p:cNvSpPr/>
              <p:nvPr/>
            </p:nvSpPr>
            <p:spPr>
              <a:xfrm>
                <a:off x="0" y="0"/>
                <a:ext cx="760457" cy="182319"/>
              </a:xfrm>
              <a:custGeom>
                <a:avLst/>
                <a:gdLst/>
                <a:ahLst/>
                <a:cxnLst/>
                <a:rect l="l" t="t" r="r" b="b"/>
                <a:pathLst>
                  <a:path w="760457" h="182319" extrusionOk="0">
                    <a:moveTo>
                      <a:pt x="62675" y="0"/>
                    </a:moveTo>
                    <a:lnTo>
                      <a:pt x="697782" y="0"/>
                    </a:lnTo>
                    <a:cubicBezTo>
                      <a:pt x="732396" y="0"/>
                      <a:pt x="760457" y="28061"/>
                      <a:pt x="760457" y="62675"/>
                    </a:cubicBezTo>
                    <a:lnTo>
                      <a:pt x="760457" y="119644"/>
                    </a:lnTo>
                    <a:cubicBezTo>
                      <a:pt x="760457" y="154259"/>
                      <a:pt x="732396" y="182319"/>
                      <a:pt x="697782" y="182319"/>
                    </a:cubicBezTo>
                    <a:lnTo>
                      <a:pt x="62675" y="182319"/>
                    </a:lnTo>
                    <a:cubicBezTo>
                      <a:pt x="28061" y="182319"/>
                      <a:pt x="0" y="154259"/>
                      <a:pt x="0" y="119644"/>
                    </a:cubicBezTo>
                    <a:lnTo>
                      <a:pt x="0" y="62675"/>
                    </a:lnTo>
                    <a:cubicBezTo>
                      <a:pt x="0" y="28061"/>
                      <a:pt x="28061" y="0"/>
                      <a:pt x="62675" y="0"/>
                    </a:cubicBezTo>
                    <a:close/>
                  </a:path>
                </a:pathLst>
              </a:custGeom>
              <a:solidFill>
                <a:srgbClr val="A6E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txBox="1"/>
              <p:nvPr/>
            </p:nvSpPr>
            <p:spPr>
              <a:xfrm>
                <a:off x="0" y="-47625"/>
                <a:ext cx="760457" cy="229944"/>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71" name="Google Shape;371;p2"/>
            <p:cNvGrpSpPr/>
            <p:nvPr/>
          </p:nvGrpSpPr>
          <p:grpSpPr>
            <a:xfrm>
              <a:off x="4211245" y="-165033"/>
              <a:ext cx="417030" cy="948825"/>
              <a:chOff x="0" y="-47625"/>
              <a:chExt cx="120346" cy="273810"/>
            </a:xfrm>
          </p:grpSpPr>
          <p:sp>
            <p:nvSpPr>
              <p:cNvPr id="372" name="Google Shape;372;p2"/>
              <p:cNvSpPr/>
              <p:nvPr/>
            </p:nvSpPr>
            <p:spPr>
              <a:xfrm>
                <a:off x="0" y="0"/>
                <a:ext cx="120346" cy="226185"/>
              </a:xfrm>
              <a:custGeom>
                <a:avLst/>
                <a:gdLst/>
                <a:ahLst/>
                <a:cxnLst/>
                <a:rect l="l" t="t" r="r" b="b"/>
                <a:pathLst>
                  <a:path w="120346" h="226185" extrusionOk="0">
                    <a:moveTo>
                      <a:pt x="60173" y="0"/>
                    </a:moveTo>
                    <a:lnTo>
                      <a:pt x="60173" y="0"/>
                    </a:lnTo>
                    <a:cubicBezTo>
                      <a:pt x="93405" y="0"/>
                      <a:pt x="120346" y="26940"/>
                      <a:pt x="120346" y="60173"/>
                    </a:cubicBezTo>
                    <a:lnTo>
                      <a:pt x="120346" y="166012"/>
                    </a:lnTo>
                    <a:cubicBezTo>
                      <a:pt x="120346" y="181971"/>
                      <a:pt x="114006" y="197276"/>
                      <a:pt x="102721" y="208561"/>
                    </a:cubicBezTo>
                    <a:cubicBezTo>
                      <a:pt x="91437" y="219846"/>
                      <a:pt x="76132" y="226185"/>
                      <a:pt x="60173" y="226185"/>
                    </a:cubicBezTo>
                    <a:lnTo>
                      <a:pt x="60173" y="226185"/>
                    </a:lnTo>
                    <a:cubicBezTo>
                      <a:pt x="44214" y="226185"/>
                      <a:pt x="28909" y="219846"/>
                      <a:pt x="17624" y="208561"/>
                    </a:cubicBezTo>
                    <a:cubicBezTo>
                      <a:pt x="6340" y="197276"/>
                      <a:pt x="0" y="181971"/>
                      <a:pt x="0" y="166012"/>
                    </a:cubicBezTo>
                    <a:lnTo>
                      <a:pt x="0" y="60173"/>
                    </a:lnTo>
                    <a:cubicBezTo>
                      <a:pt x="0" y="44214"/>
                      <a:pt x="6340" y="28909"/>
                      <a:pt x="17624" y="17624"/>
                    </a:cubicBezTo>
                    <a:cubicBezTo>
                      <a:pt x="28909" y="6340"/>
                      <a:pt x="44214" y="0"/>
                      <a:pt x="60173" y="0"/>
                    </a:cubicBezTo>
                    <a:close/>
                  </a:path>
                </a:pathLst>
              </a:custGeom>
              <a:solidFill>
                <a:srgbClr val="000000">
                  <a:alpha val="3529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txBox="1"/>
              <p:nvPr/>
            </p:nvSpPr>
            <p:spPr>
              <a:xfrm>
                <a:off x="0" y="-47625"/>
                <a:ext cx="120346" cy="27381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74" name="Google Shape;374;p2"/>
            <p:cNvGrpSpPr/>
            <p:nvPr/>
          </p:nvGrpSpPr>
          <p:grpSpPr>
            <a:xfrm>
              <a:off x="0" y="189242"/>
              <a:ext cx="8077803" cy="2007230"/>
              <a:chOff x="0" y="-47625"/>
              <a:chExt cx="1918290" cy="476670"/>
            </a:xfrm>
          </p:grpSpPr>
          <p:sp>
            <p:nvSpPr>
              <p:cNvPr id="375" name="Google Shape;375;p2"/>
              <p:cNvSpPr/>
              <p:nvPr/>
            </p:nvSpPr>
            <p:spPr>
              <a:xfrm>
                <a:off x="0" y="0"/>
                <a:ext cx="1918290" cy="429045"/>
              </a:xfrm>
              <a:custGeom>
                <a:avLst/>
                <a:gdLst/>
                <a:ahLst/>
                <a:cxnLst/>
                <a:rect l="l" t="t" r="r" b="b"/>
                <a:pathLst>
                  <a:path w="1918290" h="429045" extrusionOk="0">
                    <a:moveTo>
                      <a:pt x="0" y="0"/>
                    </a:moveTo>
                    <a:lnTo>
                      <a:pt x="1918290" y="0"/>
                    </a:lnTo>
                    <a:lnTo>
                      <a:pt x="1918290" y="429045"/>
                    </a:lnTo>
                    <a:lnTo>
                      <a:pt x="0" y="429045"/>
                    </a:lnTo>
                    <a:close/>
                  </a:path>
                </a:pathLst>
              </a:custGeom>
              <a:solidFill>
                <a:srgbClr val="F9F4EF"/>
              </a:solidFill>
              <a:ln>
                <a:noFill/>
              </a:ln>
            </p:spPr>
          </p:sp>
          <p:sp>
            <p:nvSpPr>
              <p:cNvPr id="376" name="Google Shape;376;p2"/>
              <p:cNvSpPr txBox="1"/>
              <p:nvPr/>
            </p:nvSpPr>
            <p:spPr>
              <a:xfrm>
                <a:off x="0" y="-47625"/>
                <a:ext cx="1918290" cy="47667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77" name="Google Shape;377;p2"/>
            <p:cNvGrpSpPr/>
            <p:nvPr/>
          </p:nvGrpSpPr>
          <p:grpSpPr>
            <a:xfrm>
              <a:off x="1993088" y="-106017"/>
              <a:ext cx="2218157" cy="2590921"/>
              <a:chOff x="0" y="-47625"/>
              <a:chExt cx="640111" cy="747683"/>
            </a:xfrm>
          </p:grpSpPr>
          <p:sp>
            <p:nvSpPr>
              <p:cNvPr id="378" name="Google Shape;378;p2"/>
              <p:cNvSpPr/>
              <p:nvPr/>
            </p:nvSpPr>
            <p:spPr>
              <a:xfrm>
                <a:off x="0" y="0"/>
                <a:ext cx="640111" cy="700058"/>
              </a:xfrm>
              <a:custGeom>
                <a:avLst/>
                <a:gdLst/>
                <a:ahLst/>
                <a:cxnLst/>
                <a:rect l="l" t="t" r="r" b="b"/>
                <a:pathLst>
                  <a:path w="640111" h="700058" extrusionOk="0">
                    <a:moveTo>
                      <a:pt x="111688" y="0"/>
                    </a:moveTo>
                    <a:lnTo>
                      <a:pt x="528423" y="0"/>
                    </a:lnTo>
                    <a:cubicBezTo>
                      <a:pt x="590107" y="0"/>
                      <a:pt x="640111" y="50004"/>
                      <a:pt x="640111" y="111688"/>
                    </a:cubicBezTo>
                    <a:lnTo>
                      <a:pt x="640111" y="588370"/>
                    </a:lnTo>
                    <a:cubicBezTo>
                      <a:pt x="640111" y="617991"/>
                      <a:pt x="628344" y="646400"/>
                      <a:pt x="607399" y="667345"/>
                    </a:cubicBezTo>
                    <a:cubicBezTo>
                      <a:pt x="586453" y="688291"/>
                      <a:pt x="558045" y="700058"/>
                      <a:pt x="528423" y="700058"/>
                    </a:cubicBezTo>
                    <a:lnTo>
                      <a:pt x="111688" y="700058"/>
                    </a:lnTo>
                    <a:cubicBezTo>
                      <a:pt x="50004" y="700058"/>
                      <a:pt x="0" y="650053"/>
                      <a:pt x="0" y="588370"/>
                    </a:cubicBezTo>
                    <a:lnTo>
                      <a:pt x="0" y="111688"/>
                    </a:lnTo>
                    <a:cubicBezTo>
                      <a:pt x="0" y="50004"/>
                      <a:pt x="50004" y="0"/>
                      <a:pt x="111688" y="0"/>
                    </a:cubicBezTo>
                    <a:close/>
                  </a:path>
                </a:pathLst>
              </a:custGeom>
              <a:solidFill>
                <a:srgbClr val="A6E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txBox="1"/>
              <p:nvPr/>
            </p:nvSpPr>
            <p:spPr>
              <a:xfrm>
                <a:off x="0" y="-47625"/>
                <a:ext cx="640111" cy="747683"/>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sp>
        <p:nvSpPr>
          <p:cNvPr id="380" name="Google Shape;380;p2"/>
          <p:cNvSpPr/>
          <p:nvPr/>
        </p:nvSpPr>
        <p:spPr>
          <a:xfrm>
            <a:off x="3557588" y="3232072"/>
            <a:ext cx="324913" cy="389701"/>
          </a:xfrm>
          <a:custGeom>
            <a:avLst/>
            <a:gdLst/>
            <a:ahLst/>
            <a:cxnLst/>
            <a:rect l="l" t="t" r="r" b="b"/>
            <a:pathLst>
              <a:path w="649826" h="779401" extrusionOk="0">
                <a:moveTo>
                  <a:pt x="0" y="0"/>
                </a:moveTo>
                <a:lnTo>
                  <a:pt x="649826" y="0"/>
                </a:lnTo>
                <a:lnTo>
                  <a:pt x="649826" y="779402"/>
                </a:lnTo>
                <a:lnTo>
                  <a:pt x="0" y="779402"/>
                </a:lnTo>
                <a:lnTo>
                  <a:pt x="0" y="0"/>
                </a:lnTo>
                <a:close/>
              </a:path>
            </a:pathLst>
          </a:custGeom>
          <a:blipFill rotWithShape="1">
            <a:blip r:embed="rId5">
              <a:alphaModFix/>
            </a:blip>
            <a:stretch>
              <a:fillRect/>
            </a:stretch>
          </a:blipFill>
          <a:ln>
            <a:noFill/>
          </a:ln>
        </p:spPr>
      </p:sp>
      <p:sp>
        <p:nvSpPr>
          <p:cNvPr id="381" name="Google Shape;381;p2"/>
          <p:cNvSpPr/>
          <p:nvPr/>
        </p:nvSpPr>
        <p:spPr>
          <a:xfrm>
            <a:off x="2774833" y="2439333"/>
            <a:ext cx="389796" cy="357151"/>
          </a:xfrm>
          <a:custGeom>
            <a:avLst/>
            <a:gdLst/>
            <a:ahLst/>
            <a:cxnLst/>
            <a:rect l="l" t="t" r="r" b="b"/>
            <a:pathLst>
              <a:path w="779592" h="714301" extrusionOk="0">
                <a:moveTo>
                  <a:pt x="0" y="0"/>
                </a:moveTo>
                <a:lnTo>
                  <a:pt x="779592" y="0"/>
                </a:lnTo>
                <a:lnTo>
                  <a:pt x="779592" y="714301"/>
                </a:lnTo>
                <a:lnTo>
                  <a:pt x="0" y="714301"/>
                </a:lnTo>
                <a:lnTo>
                  <a:pt x="0" y="0"/>
                </a:lnTo>
                <a:close/>
              </a:path>
            </a:pathLst>
          </a:custGeom>
          <a:blipFill rotWithShape="1">
            <a:blip r:embed="rId6">
              <a:alphaModFix/>
            </a:blip>
            <a:stretch>
              <a:fillRect/>
            </a:stretch>
          </a:blipFill>
          <a:ln>
            <a:noFill/>
          </a:ln>
        </p:spPr>
      </p:sp>
      <p:sp>
        <p:nvSpPr>
          <p:cNvPr id="382" name="Google Shape;382;p2"/>
          <p:cNvSpPr/>
          <p:nvPr/>
        </p:nvSpPr>
        <p:spPr>
          <a:xfrm>
            <a:off x="4272548" y="4056845"/>
            <a:ext cx="389281" cy="389281"/>
          </a:xfrm>
          <a:custGeom>
            <a:avLst/>
            <a:gdLst/>
            <a:ahLst/>
            <a:cxnLst/>
            <a:rect l="l" t="t" r="r" b="b"/>
            <a:pathLst>
              <a:path w="778561" h="778561" extrusionOk="0">
                <a:moveTo>
                  <a:pt x="0" y="0"/>
                </a:moveTo>
                <a:lnTo>
                  <a:pt x="778561" y="0"/>
                </a:lnTo>
                <a:lnTo>
                  <a:pt x="778561" y="778561"/>
                </a:lnTo>
                <a:lnTo>
                  <a:pt x="0" y="778561"/>
                </a:lnTo>
                <a:lnTo>
                  <a:pt x="0" y="0"/>
                </a:lnTo>
                <a:close/>
              </a:path>
            </a:pathLst>
          </a:custGeom>
          <a:blipFill rotWithShape="1">
            <a:blip r:embed="rId7">
              <a:alphaModFix/>
            </a:blip>
            <a:stretch>
              <a:fillRect/>
            </a:stretch>
          </a:blipFill>
          <a:ln>
            <a:noFill/>
          </a:ln>
        </p:spPr>
      </p:sp>
      <p:sp>
        <p:nvSpPr>
          <p:cNvPr id="383" name="Google Shape;383;p2"/>
          <p:cNvSpPr/>
          <p:nvPr/>
        </p:nvSpPr>
        <p:spPr>
          <a:xfrm>
            <a:off x="6927810" y="-774785"/>
            <a:ext cx="3029175" cy="2933107"/>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8">
              <a:alphaModFix amt="19999"/>
            </a:blip>
            <a:stretch>
              <a:fillRect/>
            </a:stretch>
          </a:blipFill>
          <a:ln>
            <a:noFill/>
          </a:ln>
        </p:spPr>
      </p:sp>
      <p:sp>
        <p:nvSpPr>
          <p:cNvPr id="384" name="Google Shape;384;p2"/>
          <p:cNvSpPr txBox="1"/>
          <p:nvPr/>
        </p:nvSpPr>
        <p:spPr>
          <a:xfrm>
            <a:off x="2838376" y="1619835"/>
            <a:ext cx="2306306" cy="193451"/>
          </a:xfrm>
          <a:prstGeom prst="rect">
            <a:avLst/>
          </a:prstGeom>
          <a:noFill/>
          <a:ln>
            <a:noFill/>
          </a:ln>
        </p:spPr>
        <p:txBody>
          <a:bodyPr spcFirstLastPara="1" wrap="square" lIns="0" tIns="0" rIns="0" bIns="0" anchor="t" anchorCtr="0">
            <a:spAutoFit/>
          </a:bodyPr>
          <a:lstStyle/>
          <a:p>
            <a:pPr marL="0" marR="0" lvl="0" indent="0" algn="l" rtl="0">
              <a:lnSpc>
                <a:spcPct val="69000"/>
              </a:lnSpc>
              <a:spcBef>
                <a:spcPts val="0"/>
              </a:spcBef>
              <a:spcAft>
                <a:spcPts val="0"/>
              </a:spcAft>
              <a:buNone/>
            </a:pPr>
            <a:r>
              <a:rPr lang="zh-TW" sz="2000" b="1">
                <a:solidFill>
                  <a:srgbClr val="041F60"/>
                </a:solidFill>
                <a:latin typeface="Poppins SemiBold"/>
                <a:ea typeface="Poppins SemiBold"/>
                <a:cs typeface="Poppins SemiBold"/>
                <a:sym typeface="Poppins SemiBold"/>
              </a:rPr>
              <a:t>適性入學理念與資源</a:t>
            </a:r>
            <a:endParaRPr sz="2000" b="1">
              <a:solidFill>
                <a:srgbClr val="041F60"/>
              </a:solidFill>
              <a:latin typeface="Poppins SemiBold"/>
              <a:ea typeface="Poppins SemiBold"/>
              <a:cs typeface="Poppins SemiBold"/>
              <a:sym typeface="Poppins SemiBold"/>
            </a:endParaRPr>
          </a:p>
        </p:txBody>
      </p:sp>
      <p:sp>
        <p:nvSpPr>
          <p:cNvPr id="385" name="Google Shape;385;p2"/>
          <p:cNvSpPr txBox="1"/>
          <p:nvPr/>
        </p:nvSpPr>
        <p:spPr>
          <a:xfrm>
            <a:off x="3573929" y="2433858"/>
            <a:ext cx="2369672" cy="193451"/>
          </a:xfrm>
          <a:prstGeom prst="rect">
            <a:avLst/>
          </a:prstGeom>
          <a:noFill/>
          <a:ln>
            <a:noFill/>
          </a:ln>
        </p:spPr>
        <p:txBody>
          <a:bodyPr spcFirstLastPara="1" wrap="square" lIns="0" tIns="0" rIns="0" bIns="0" anchor="t" anchorCtr="0">
            <a:spAutoFit/>
          </a:bodyPr>
          <a:lstStyle/>
          <a:p>
            <a:pPr marL="0" marR="0" lvl="0" indent="0" algn="l" rtl="0">
              <a:lnSpc>
                <a:spcPct val="69000"/>
              </a:lnSpc>
              <a:spcBef>
                <a:spcPts val="0"/>
              </a:spcBef>
              <a:spcAft>
                <a:spcPts val="0"/>
              </a:spcAft>
              <a:buNone/>
            </a:pPr>
            <a:r>
              <a:rPr lang="zh-TW" sz="2000" b="1">
                <a:solidFill>
                  <a:srgbClr val="041F60"/>
                </a:solidFill>
                <a:latin typeface="Poppins SemiBold"/>
                <a:ea typeface="Poppins SemiBold"/>
                <a:cs typeface="Poppins SemiBold"/>
                <a:sym typeface="Poppins SemiBold"/>
              </a:rPr>
              <a:t>國中教育會考</a:t>
            </a:r>
            <a:endParaRPr sz="2000" b="1">
              <a:solidFill>
                <a:srgbClr val="041F60"/>
              </a:solidFill>
              <a:latin typeface="Poppins SemiBold"/>
              <a:ea typeface="Poppins SemiBold"/>
              <a:cs typeface="Poppins SemiBold"/>
              <a:sym typeface="Poppins SemiBold"/>
            </a:endParaRPr>
          </a:p>
        </p:txBody>
      </p:sp>
      <p:sp>
        <p:nvSpPr>
          <p:cNvPr id="386" name="Google Shape;386;p2"/>
          <p:cNvSpPr txBox="1"/>
          <p:nvPr/>
        </p:nvSpPr>
        <p:spPr>
          <a:xfrm>
            <a:off x="2838376" y="1815683"/>
            <a:ext cx="3257625" cy="192360"/>
          </a:xfrm>
          <a:prstGeom prst="rect">
            <a:avLst/>
          </a:prstGeom>
          <a:noFill/>
          <a:ln>
            <a:noFill/>
          </a:ln>
        </p:spPr>
        <p:txBody>
          <a:bodyPr spcFirstLastPara="1" wrap="square" lIns="0" tIns="0" rIns="0" bIns="0" anchor="t" anchorCtr="0">
            <a:spAutoFit/>
          </a:bodyPr>
          <a:lstStyle/>
          <a:p>
            <a:pPr marL="0" marR="0" lvl="0" indent="0" algn="l" rtl="0">
              <a:lnSpc>
                <a:spcPct val="107142"/>
              </a:lnSpc>
              <a:spcBef>
                <a:spcPts val="0"/>
              </a:spcBef>
              <a:spcAft>
                <a:spcPts val="0"/>
              </a:spcAft>
              <a:buNone/>
            </a:pPr>
            <a:r>
              <a:rPr lang="zh-TW" sz="1400" b="0">
                <a:solidFill>
                  <a:srgbClr val="000000"/>
                </a:solidFill>
                <a:latin typeface="Arial"/>
                <a:ea typeface="Arial"/>
                <a:cs typeface="Arial"/>
                <a:sym typeface="Arial"/>
              </a:rPr>
              <a:t>適性入學宣導網、學校定位查詢、手冊等</a:t>
            </a:r>
            <a:endParaRPr sz="1400" b="0">
              <a:solidFill>
                <a:srgbClr val="000000"/>
              </a:solidFill>
              <a:latin typeface="Arial"/>
              <a:ea typeface="Arial"/>
              <a:cs typeface="Arial"/>
              <a:sym typeface="Arial"/>
            </a:endParaRPr>
          </a:p>
        </p:txBody>
      </p:sp>
      <p:sp>
        <p:nvSpPr>
          <p:cNvPr id="387" name="Google Shape;387;p2"/>
          <p:cNvSpPr txBox="1"/>
          <p:nvPr/>
        </p:nvSpPr>
        <p:spPr>
          <a:xfrm>
            <a:off x="3573929" y="2629706"/>
            <a:ext cx="3355696" cy="192360"/>
          </a:xfrm>
          <a:prstGeom prst="rect">
            <a:avLst/>
          </a:prstGeom>
          <a:noFill/>
          <a:ln>
            <a:noFill/>
          </a:ln>
        </p:spPr>
        <p:txBody>
          <a:bodyPr spcFirstLastPara="1" wrap="square" lIns="0" tIns="0" rIns="0" bIns="0" anchor="t" anchorCtr="0">
            <a:spAutoFit/>
          </a:bodyPr>
          <a:lstStyle/>
          <a:p>
            <a:pPr marL="0" marR="0" lvl="0" indent="0" algn="l" rtl="0">
              <a:lnSpc>
                <a:spcPct val="107142"/>
              </a:lnSpc>
              <a:spcBef>
                <a:spcPts val="0"/>
              </a:spcBef>
              <a:spcAft>
                <a:spcPts val="0"/>
              </a:spcAft>
              <a:buNone/>
            </a:pPr>
            <a:r>
              <a:rPr lang="zh-TW" sz="1400" b="0">
                <a:solidFill>
                  <a:srgbClr val="000000"/>
                </a:solidFill>
                <a:latin typeface="Arial"/>
                <a:ea typeface="Arial"/>
                <a:cs typeface="Arial"/>
                <a:sym typeface="Arial"/>
              </a:rPr>
              <a:t>理念說明及報考資訊</a:t>
            </a:r>
            <a:endParaRPr sz="1400" b="0">
              <a:solidFill>
                <a:srgbClr val="000000"/>
              </a:solidFill>
              <a:latin typeface="Arial"/>
              <a:ea typeface="Arial"/>
              <a:cs typeface="Arial"/>
              <a:sym typeface="Arial"/>
            </a:endParaRPr>
          </a:p>
        </p:txBody>
      </p:sp>
      <p:sp>
        <p:nvSpPr>
          <p:cNvPr id="388" name="Google Shape;388;p2"/>
          <p:cNvSpPr txBox="1"/>
          <p:nvPr/>
        </p:nvSpPr>
        <p:spPr>
          <a:xfrm>
            <a:off x="4315327" y="3244950"/>
            <a:ext cx="2007835" cy="193451"/>
          </a:xfrm>
          <a:prstGeom prst="rect">
            <a:avLst/>
          </a:prstGeom>
          <a:noFill/>
          <a:ln>
            <a:noFill/>
          </a:ln>
        </p:spPr>
        <p:txBody>
          <a:bodyPr spcFirstLastPara="1" wrap="square" lIns="0" tIns="0" rIns="0" bIns="0" anchor="t" anchorCtr="0">
            <a:spAutoFit/>
          </a:bodyPr>
          <a:lstStyle/>
          <a:p>
            <a:pPr marL="0" marR="0" lvl="0" indent="0" algn="l" rtl="0">
              <a:lnSpc>
                <a:spcPct val="69000"/>
              </a:lnSpc>
              <a:spcBef>
                <a:spcPts val="0"/>
              </a:spcBef>
              <a:spcAft>
                <a:spcPts val="0"/>
              </a:spcAft>
              <a:buNone/>
            </a:pPr>
            <a:r>
              <a:rPr lang="zh-TW" sz="2000" b="1">
                <a:solidFill>
                  <a:srgbClr val="041F60"/>
                </a:solidFill>
                <a:latin typeface="Poppins SemiBold"/>
                <a:ea typeface="Poppins SemiBold"/>
                <a:cs typeface="Poppins SemiBold"/>
                <a:sym typeface="Poppins SemiBold"/>
              </a:rPr>
              <a:t>升學管道導覽</a:t>
            </a:r>
            <a:endParaRPr sz="2000" b="1">
              <a:solidFill>
                <a:srgbClr val="041F60"/>
              </a:solidFill>
              <a:latin typeface="Poppins SemiBold"/>
              <a:ea typeface="Poppins SemiBold"/>
              <a:cs typeface="Poppins SemiBold"/>
              <a:sym typeface="Poppins SemiBold"/>
            </a:endParaRPr>
          </a:p>
        </p:txBody>
      </p:sp>
      <p:sp>
        <p:nvSpPr>
          <p:cNvPr id="389" name="Google Shape;389;p2"/>
          <p:cNvSpPr txBox="1"/>
          <p:nvPr/>
        </p:nvSpPr>
        <p:spPr>
          <a:xfrm>
            <a:off x="4315326" y="3440798"/>
            <a:ext cx="3741961" cy="193323"/>
          </a:xfrm>
          <a:prstGeom prst="rect">
            <a:avLst/>
          </a:prstGeom>
          <a:noFill/>
          <a:ln>
            <a:noFill/>
          </a:ln>
        </p:spPr>
        <p:txBody>
          <a:bodyPr spcFirstLastPara="1" wrap="square" lIns="0" tIns="0" rIns="0" bIns="0" anchor="t" anchorCtr="0">
            <a:spAutoFit/>
          </a:bodyPr>
          <a:lstStyle/>
          <a:p>
            <a:pPr marL="0" marR="0" lvl="0" indent="0" algn="l" rtl="0">
              <a:lnSpc>
                <a:spcPct val="93750"/>
              </a:lnSpc>
              <a:spcBef>
                <a:spcPts val="0"/>
              </a:spcBef>
              <a:spcAft>
                <a:spcPts val="0"/>
              </a:spcAft>
              <a:buNone/>
            </a:pPr>
            <a:r>
              <a:rPr lang="zh-TW" sz="1600" b="0">
                <a:solidFill>
                  <a:srgbClr val="000000"/>
                </a:solidFill>
                <a:latin typeface="Arial"/>
                <a:ea typeface="Arial"/>
                <a:cs typeface="Arial"/>
                <a:sym typeface="Arial"/>
              </a:rPr>
              <a:t>屏東區主要升學管道及各校專業群科介紹</a:t>
            </a:r>
            <a:endParaRPr sz="1600" b="0">
              <a:solidFill>
                <a:srgbClr val="000000"/>
              </a:solidFill>
              <a:latin typeface="Arial"/>
              <a:ea typeface="Arial"/>
              <a:cs typeface="Arial"/>
              <a:sym typeface="Arial"/>
            </a:endParaRPr>
          </a:p>
        </p:txBody>
      </p:sp>
      <p:sp>
        <p:nvSpPr>
          <p:cNvPr id="390" name="Google Shape;390;p2"/>
          <p:cNvSpPr txBox="1"/>
          <p:nvPr/>
        </p:nvSpPr>
        <p:spPr>
          <a:xfrm>
            <a:off x="5056618" y="4058311"/>
            <a:ext cx="2287751" cy="193451"/>
          </a:xfrm>
          <a:prstGeom prst="rect">
            <a:avLst/>
          </a:prstGeom>
          <a:noFill/>
          <a:ln>
            <a:noFill/>
          </a:ln>
        </p:spPr>
        <p:txBody>
          <a:bodyPr spcFirstLastPara="1" wrap="square" lIns="0" tIns="0" rIns="0" bIns="0" anchor="t" anchorCtr="0">
            <a:spAutoFit/>
          </a:bodyPr>
          <a:lstStyle/>
          <a:p>
            <a:pPr marL="0" marR="0" lvl="0" indent="0" algn="l" rtl="0">
              <a:lnSpc>
                <a:spcPct val="69000"/>
              </a:lnSpc>
              <a:spcBef>
                <a:spcPts val="0"/>
              </a:spcBef>
              <a:spcAft>
                <a:spcPts val="0"/>
              </a:spcAft>
              <a:buNone/>
            </a:pPr>
            <a:r>
              <a:rPr lang="zh-TW" sz="2000" b="1">
                <a:solidFill>
                  <a:srgbClr val="041F60"/>
                </a:solidFill>
                <a:latin typeface="Poppins SemiBold"/>
                <a:ea typeface="Poppins SemiBold"/>
                <a:cs typeface="Poppins SemiBold"/>
                <a:sym typeface="Poppins SemiBold"/>
              </a:rPr>
              <a:t>志願選填輔導</a:t>
            </a:r>
            <a:endParaRPr sz="2000" b="1">
              <a:solidFill>
                <a:srgbClr val="041F60"/>
              </a:solidFill>
              <a:latin typeface="Poppins SemiBold"/>
              <a:ea typeface="Poppins SemiBold"/>
              <a:cs typeface="Poppins SemiBold"/>
              <a:sym typeface="Poppins SemiBold"/>
            </a:endParaRPr>
          </a:p>
        </p:txBody>
      </p:sp>
      <p:sp>
        <p:nvSpPr>
          <p:cNvPr id="391" name="Google Shape;391;p2"/>
          <p:cNvSpPr txBox="1"/>
          <p:nvPr/>
        </p:nvSpPr>
        <p:spPr>
          <a:xfrm>
            <a:off x="5056618" y="4254159"/>
            <a:ext cx="3000670" cy="199414"/>
          </a:xfrm>
          <a:prstGeom prst="rect">
            <a:avLst/>
          </a:prstGeom>
          <a:noFill/>
          <a:ln>
            <a:noFill/>
          </a:ln>
        </p:spPr>
        <p:txBody>
          <a:bodyPr spcFirstLastPara="1" wrap="square" lIns="0" tIns="0" rIns="0" bIns="0" anchor="t" anchorCtr="0">
            <a:spAutoFit/>
          </a:bodyPr>
          <a:lstStyle/>
          <a:p>
            <a:pPr marL="0" marR="0" lvl="0" indent="0" algn="l" rtl="0">
              <a:lnSpc>
                <a:spcPct val="93750"/>
              </a:lnSpc>
              <a:spcBef>
                <a:spcPts val="0"/>
              </a:spcBef>
              <a:spcAft>
                <a:spcPts val="0"/>
              </a:spcAft>
              <a:buNone/>
            </a:pPr>
            <a:r>
              <a:rPr lang="zh-TW" sz="1600" b="0">
                <a:solidFill>
                  <a:srgbClr val="000000"/>
                </a:solidFill>
                <a:latin typeface="Arial"/>
                <a:ea typeface="Arial"/>
                <a:cs typeface="Arial"/>
                <a:sym typeface="Arial"/>
              </a:rPr>
              <a:t>認識12年國教新課綱後的高中</a:t>
            </a:r>
            <a:endParaRPr sz="1600" b="0">
              <a:solidFill>
                <a:srgbClr val="000000"/>
              </a:solidFill>
              <a:latin typeface="Arial"/>
              <a:ea typeface="Arial"/>
              <a:cs typeface="Arial"/>
              <a:sym typeface="Arial"/>
            </a:endParaRPr>
          </a:p>
        </p:txBody>
      </p:sp>
      <p:sp>
        <p:nvSpPr>
          <p:cNvPr id="392" name="Google Shape;392;p2"/>
          <p:cNvSpPr txBox="1"/>
          <p:nvPr/>
        </p:nvSpPr>
        <p:spPr>
          <a:xfrm>
            <a:off x="5798560" y="4870272"/>
            <a:ext cx="2831090" cy="193451"/>
          </a:xfrm>
          <a:prstGeom prst="rect">
            <a:avLst/>
          </a:prstGeom>
          <a:noFill/>
          <a:ln>
            <a:noFill/>
          </a:ln>
        </p:spPr>
        <p:txBody>
          <a:bodyPr spcFirstLastPara="1" wrap="square" lIns="0" tIns="0" rIns="0" bIns="0" anchor="t" anchorCtr="0">
            <a:spAutoFit/>
          </a:bodyPr>
          <a:lstStyle/>
          <a:p>
            <a:pPr marL="0" marR="0" lvl="0" indent="0" algn="l" rtl="0">
              <a:lnSpc>
                <a:spcPct val="69000"/>
              </a:lnSpc>
              <a:spcBef>
                <a:spcPts val="0"/>
              </a:spcBef>
              <a:spcAft>
                <a:spcPts val="0"/>
              </a:spcAft>
              <a:buNone/>
            </a:pPr>
            <a:r>
              <a:rPr lang="zh-TW" sz="2000" b="1">
                <a:solidFill>
                  <a:srgbClr val="041F60"/>
                </a:solidFill>
                <a:latin typeface="Poppins SemiBold"/>
                <a:ea typeface="Poppins SemiBold"/>
                <a:cs typeface="Poppins SemiBold"/>
                <a:sym typeface="Poppins SemiBold"/>
              </a:rPr>
              <a:t>諮詢資源與宣導成效評估</a:t>
            </a:r>
            <a:endParaRPr sz="2000" b="1">
              <a:solidFill>
                <a:srgbClr val="041F60"/>
              </a:solidFill>
              <a:latin typeface="Poppins SemiBold"/>
              <a:ea typeface="Poppins SemiBold"/>
              <a:cs typeface="Poppins SemiBold"/>
              <a:sym typeface="Poppins SemiBold"/>
            </a:endParaRPr>
          </a:p>
        </p:txBody>
      </p:sp>
      <p:sp>
        <p:nvSpPr>
          <p:cNvPr id="393" name="Google Shape;393;p2"/>
          <p:cNvSpPr txBox="1"/>
          <p:nvPr/>
        </p:nvSpPr>
        <p:spPr>
          <a:xfrm>
            <a:off x="5798560" y="5066120"/>
            <a:ext cx="3040640" cy="199414"/>
          </a:xfrm>
          <a:prstGeom prst="rect">
            <a:avLst/>
          </a:prstGeom>
          <a:noFill/>
          <a:ln>
            <a:noFill/>
          </a:ln>
        </p:spPr>
        <p:txBody>
          <a:bodyPr spcFirstLastPara="1" wrap="square" lIns="0" tIns="0" rIns="0" bIns="0" anchor="t" anchorCtr="0">
            <a:spAutoFit/>
          </a:bodyPr>
          <a:lstStyle/>
          <a:p>
            <a:pPr marL="0" marR="0" lvl="0" indent="0" algn="l" rtl="0">
              <a:lnSpc>
                <a:spcPct val="93750"/>
              </a:lnSpc>
              <a:spcBef>
                <a:spcPts val="0"/>
              </a:spcBef>
              <a:spcAft>
                <a:spcPts val="0"/>
              </a:spcAft>
              <a:buNone/>
            </a:pPr>
            <a:r>
              <a:rPr lang="zh-TW" sz="1600" b="0">
                <a:solidFill>
                  <a:srgbClr val="000000"/>
                </a:solidFill>
                <a:latin typeface="Arial"/>
                <a:ea typeface="Arial"/>
                <a:cs typeface="Arial"/>
                <a:sym typeface="Arial"/>
              </a:rPr>
              <a:t>諮詢專線與網站、結語</a:t>
            </a:r>
            <a:endParaRPr sz="1600" b="0">
              <a:solidFill>
                <a:srgbClr val="000000"/>
              </a:solidFill>
              <a:latin typeface="Arial"/>
              <a:ea typeface="Arial"/>
              <a:cs typeface="Arial"/>
              <a:sym typeface="Arial"/>
            </a:endParaRPr>
          </a:p>
        </p:txBody>
      </p:sp>
      <p:sp>
        <p:nvSpPr>
          <p:cNvPr id="394" name="Google Shape;394;p2"/>
          <p:cNvSpPr/>
          <p:nvPr/>
        </p:nvSpPr>
        <p:spPr>
          <a:xfrm flipH="1">
            <a:off x="4980895" y="4830844"/>
            <a:ext cx="435600" cy="450825"/>
          </a:xfrm>
          <a:custGeom>
            <a:avLst/>
            <a:gdLst/>
            <a:ahLst/>
            <a:cxnLst/>
            <a:rect l="l" t="t" r="r" b="b"/>
            <a:pathLst>
              <a:path w="540852" h="540852" extrusionOk="0">
                <a:moveTo>
                  <a:pt x="0" y="0"/>
                </a:moveTo>
                <a:lnTo>
                  <a:pt x="540852" y="0"/>
                </a:lnTo>
                <a:lnTo>
                  <a:pt x="540852" y="540852"/>
                </a:lnTo>
                <a:lnTo>
                  <a:pt x="0" y="540852"/>
                </a:lnTo>
                <a:lnTo>
                  <a:pt x="0" y="0"/>
                </a:lnTo>
                <a:close/>
              </a:path>
            </a:pathLst>
          </a:custGeom>
          <a:blipFill rotWithShape="1">
            <a:blip r:embed="rId9">
              <a:alphaModFix/>
            </a:blip>
            <a:stretch>
              <a:fillRect/>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18000"/>
          </a:blip>
          <a:stretch>
            <a:fillRect/>
          </a:stretch>
        </a:blipFill>
        <a:effectLst/>
      </p:bgPr>
    </p:bg>
    <p:spTree>
      <p:nvGrpSpPr>
        <p:cNvPr id="1" name="Shape 751"/>
        <p:cNvGrpSpPr/>
        <p:nvPr/>
      </p:nvGrpSpPr>
      <p:grpSpPr>
        <a:xfrm>
          <a:off x="0" y="0"/>
          <a:ext cx="0" cy="0"/>
          <a:chOff x="0" y="0"/>
          <a:chExt cx="0" cy="0"/>
        </a:xfrm>
      </p:grpSpPr>
      <p:sp>
        <p:nvSpPr>
          <p:cNvPr id="752" name="Google Shape;752;p19"/>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4">
              <a:alphaModFix/>
            </a:blip>
            <a:stretch>
              <a:fillRect l="-19087" r="-19087"/>
            </a:stretch>
          </a:blipFill>
          <a:ln>
            <a:noFill/>
          </a:ln>
        </p:spPr>
      </p:sp>
      <p:sp>
        <p:nvSpPr>
          <p:cNvPr id="753" name="Google Shape;753;p19"/>
          <p:cNvSpPr/>
          <p:nvPr/>
        </p:nvSpPr>
        <p:spPr>
          <a:xfrm>
            <a:off x="359024" y="141971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754" name="Google Shape;754;p19"/>
          <p:cNvSpPr txBox="1"/>
          <p:nvPr/>
        </p:nvSpPr>
        <p:spPr>
          <a:xfrm>
            <a:off x="0" y="2667702"/>
            <a:ext cx="8784900" cy="4679100"/>
          </a:xfrm>
          <a:prstGeom prst="rect">
            <a:avLst/>
          </a:prstGeom>
          <a:noFill/>
          <a:ln>
            <a:noFill/>
          </a:ln>
        </p:spPr>
        <p:txBody>
          <a:bodyPr spcFirstLastPara="1" wrap="square" lIns="91425" tIns="45700" rIns="91425" bIns="45700" anchor="t" anchorCtr="0">
            <a:spAutoFit/>
          </a:bodyPr>
          <a:lstStyle/>
          <a:p>
            <a:pPr marL="742950" marR="0" lvl="1" indent="-285750" algn="just" rtl="0">
              <a:lnSpc>
                <a:spcPct val="110000"/>
              </a:lnSpc>
              <a:spcBef>
                <a:spcPts val="0"/>
              </a:spcBef>
              <a:spcAft>
                <a:spcPts val="0"/>
              </a:spcAft>
              <a:buClr>
                <a:schemeClr val="accent2"/>
              </a:buClr>
              <a:buSzPts val="2040"/>
              <a:buFont typeface="Noto Sans Symbols"/>
              <a:buChar char="●"/>
            </a:pPr>
            <a:r>
              <a:rPr lang="zh-TW" sz="2400" b="1" i="0" u="none" strike="noStrike" cap="none">
                <a:solidFill>
                  <a:schemeClr val="dk1"/>
                </a:solidFill>
                <a:latin typeface="Microsoft JhengHei"/>
                <a:ea typeface="Microsoft JhengHei"/>
                <a:cs typeface="Microsoft JhengHei"/>
                <a:sym typeface="Microsoft JhengHei"/>
              </a:rPr>
              <a:t>教育部試辦技術型高級中學</a:t>
            </a:r>
            <a:r>
              <a:rPr lang="zh-TW" sz="2400" b="1" i="0" u="none" strike="noStrike" cap="none">
                <a:solidFill>
                  <a:srgbClr val="953734"/>
                </a:solidFill>
                <a:latin typeface="Microsoft JhengHei"/>
                <a:ea typeface="Microsoft JhengHei"/>
                <a:cs typeface="Microsoft JhengHei"/>
                <a:sym typeface="Microsoft JhengHei"/>
              </a:rPr>
              <a:t>以群招生</a:t>
            </a:r>
            <a:r>
              <a:rPr lang="zh-TW" sz="2400" b="1" i="0" u="none" strike="noStrike" cap="none">
                <a:solidFill>
                  <a:schemeClr val="dk1"/>
                </a:solidFill>
                <a:latin typeface="Microsoft JhengHei"/>
                <a:ea typeface="Microsoft JhengHei"/>
                <a:cs typeface="Microsoft JhengHei"/>
                <a:sym typeface="Microsoft JhengHei"/>
              </a:rPr>
              <a:t>之入學方式，裨益國民中學畢業生適性選擇。</a:t>
            </a:r>
            <a:endParaRPr sz="2400" b="1" i="0" u="none" strike="noStrike" cap="none">
              <a:solidFill>
                <a:schemeClr val="dk1"/>
              </a:solidFill>
              <a:latin typeface="Microsoft JhengHei"/>
              <a:ea typeface="Microsoft JhengHei"/>
              <a:cs typeface="Microsoft JhengHei"/>
              <a:sym typeface="Microsoft JhengHei"/>
            </a:endParaRPr>
          </a:p>
          <a:p>
            <a:pPr marL="742950" marR="0" lvl="1" indent="-285750" algn="just" rtl="0">
              <a:lnSpc>
                <a:spcPct val="110000"/>
              </a:lnSpc>
              <a:spcBef>
                <a:spcPts val="1200"/>
              </a:spcBef>
              <a:spcAft>
                <a:spcPts val="0"/>
              </a:spcAft>
              <a:buClr>
                <a:schemeClr val="accent2"/>
              </a:buClr>
              <a:buSzPts val="2380"/>
              <a:buFont typeface="Noto Sans Symbols"/>
              <a:buChar char="●"/>
            </a:pPr>
            <a:r>
              <a:rPr lang="zh-TW" sz="2800" b="1" i="0" u="none" strike="noStrike" cap="none">
                <a:solidFill>
                  <a:schemeClr val="dk1"/>
                </a:solidFill>
                <a:latin typeface="Microsoft JhengHei"/>
                <a:ea typeface="Microsoft JhengHei"/>
                <a:cs typeface="Microsoft JhengHei"/>
                <a:sym typeface="Microsoft JhengHei"/>
              </a:rPr>
              <a:t>115學年度屏東區試辦以群招生之學校</a:t>
            </a:r>
            <a:r>
              <a:rPr lang="zh-TW" sz="2400" b="1" i="0" u="none" strike="noStrike" cap="none">
                <a:solidFill>
                  <a:schemeClr val="dk1"/>
                </a:solidFill>
                <a:latin typeface="Microsoft JhengHei"/>
                <a:ea typeface="Microsoft JhengHei"/>
                <a:cs typeface="Microsoft JhengHei"/>
                <a:sym typeface="Microsoft JhengHei"/>
              </a:rPr>
              <a:t>：</a:t>
            </a:r>
            <a:endParaRPr/>
          </a:p>
          <a:p>
            <a:pPr marL="457200" marR="0" lvl="1" indent="0" algn="l" rtl="0">
              <a:lnSpc>
                <a:spcPct val="110000"/>
              </a:lnSpc>
              <a:spcBef>
                <a:spcPts val="1200"/>
              </a:spcBef>
              <a:spcAft>
                <a:spcPts val="0"/>
              </a:spcAft>
              <a:buNone/>
            </a:pPr>
            <a:r>
              <a:rPr lang="zh-TW" sz="2400" b="1" i="0" u="none" strike="noStrike" cap="none">
                <a:solidFill>
                  <a:schemeClr val="dk1"/>
                </a:solidFill>
                <a:latin typeface="Microsoft JhengHei"/>
                <a:ea typeface="Microsoft JhengHei"/>
                <a:cs typeface="Microsoft JhengHei"/>
                <a:sym typeface="Microsoft JhengHei"/>
              </a:rPr>
              <a:t>(一)屏榮學校財團法人屏東縣屏榮高級中學「</a:t>
            </a:r>
            <a:r>
              <a:rPr lang="zh-TW" sz="2400" b="1" i="0" u="none" strike="noStrike" cap="none">
                <a:solidFill>
                  <a:srgbClr val="953734"/>
                </a:solidFill>
                <a:latin typeface="Microsoft JhengHei"/>
                <a:ea typeface="Microsoft JhengHei"/>
                <a:cs typeface="Microsoft JhengHei"/>
                <a:sym typeface="Microsoft JhengHei"/>
              </a:rPr>
              <a:t>電機與電子群</a:t>
            </a:r>
            <a:r>
              <a:rPr lang="zh-TW" sz="2400" b="1" i="0" u="none" strike="noStrike" cap="none">
                <a:solidFill>
                  <a:schemeClr val="dk1"/>
                </a:solidFill>
                <a:latin typeface="Microsoft JhengHei"/>
                <a:ea typeface="Microsoft JhengHei"/>
                <a:cs typeface="Microsoft JhengHei"/>
                <a:sym typeface="Microsoft JhengHei"/>
              </a:rPr>
              <a:t>」：電子科、資訊科。</a:t>
            </a:r>
            <a:endParaRPr/>
          </a:p>
          <a:p>
            <a:pPr marL="457200" marR="0" lvl="1" indent="0" algn="l" rtl="0">
              <a:lnSpc>
                <a:spcPct val="110000"/>
              </a:lnSpc>
              <a:spcBef>
                <a:spcPts val="1200"/>
              </a:spcBef>
              <a:spcAft>
                <a:spcPts val="0"/>
              </a:spcAft>
              <a:buNone/>
            </a:pPr>
            <a:r>
              <a:rPr lang="zh-TW" sz="2400" b="1" i="0" u="none" strike="noStrike" cap="none">
                <a:solidFill>
                  <a:schemeClr val="dk1"/>
                </a:solidFill>
                <a:latin typeface="Microsoft JhengHei"/>
                <a:ea typeface="Microsoft JhengHei"/>
                <a:cs typeface="Microsoft JhengHei"/>
                <a:sym typeface="Microsoft JhengHei"/>
              </a:rPr>
              <a:t>(二)國立恆春高級工商職業學校「</a:t>
            </a:r>
            <a:r>
              <a:rPr lang="zh-TW" sz="2400" b="1" i="0" u="none" strike="noStrike" cap="none">
                <a:solidFill>
                  <a:srgbClr val="953734"/>
                </a:solidFill>
                <a:latin typeface="Microsoft JhengHei"/>
                <a:ea typeface="Microsoft JhengHei"/>
                <a:cs typeface="Microsoft JhengHei"/>
                <a:sym typeface="Microsoft JhengHei"/>
              </a:rPr>
              <a:t>電機與電子群</a:t>
            </a:r>
            <a:r>
              <a:rPr lang="zh-TW" sz="2400" b="1" i="0" u="none" strike="noStrike" cap="none">
                <a:solidFill>
                  <a:schemeClr val="dk1"/>
                </a:solidFill>
                <a:latin typeface="Microsoft JhengHei"/>
                <a:ea typeface="Microsoft JhengHei"/>
                <a:cs typeface="Microsoft JhengHei"/>
                <a:sym typeface="Microsoft JhengHei"/>
              </a:rPr>
              <a:t>」：電子科、資訊科。</a:t>
            </a:r>
            <a:endParaRPr sz="2800" b="1" i="0" u="none" strike="noStrike" cap="none">
              <a:solidFill>
                <a:schemeClr val="dk1"/>
              </a:solidFill>
              <a:latin typeface="Microsoft JhengHei"/>
              <a:ea typeface="Microsoft JhengHei"/>
              <a:cs typeface="Microsoft JhengHei"/>
              <a:sym typeface="Microsoft JhengHei"/>
            </a:endParaRPr>
          </a:p>
          <a:p>
            <a:pPr marL="742950" marR="0" lvl="1" indent="-134619" algn="just" rtl="0">
              <a:lnSpc>
                <a:spcPct val="110000"/>
              </a:lnSpc>
              <a:spcBef>
                <a:spcPts val="1200"/>
              </a:spcBef>
              <a:spcAft>
                <a:spcPts val="0"/>
              </a:spcAft>
              <a:buClr>
                <a:schemeClr val="accent2"/>
              </a:buClr>
              <a:buSzPts val="2380"/>
              <a:buFont typeface="Noto Sans Symbols"/>
              <a:buNone/>
            </a:pPr>
            <a:endParaRPr sz="2800" b="1" i="0" u="none" strike="noStrike" cap="none">
              <a:solidFill>
                <a:schemeClr val="dk1"/>
              </a:solidFill>
              <a:latin typeface="Microsoft JhengHei"/>
              <a:ea typeface="Microsoft JhengHei"/>
              <a:cs typeface="Microsoft JhengHei"/>
              <a:sym typeface="Microsoft JhengHei"/>
            </a:endParaRPr>
          </a:p>
          <a:p>
            <a:pPr marL="742950" marR="0" lvl="1" indent="-134619" algn="just" rtl="0">
              <a:lnSpc>
                <a:spcPct val="110000"/>
              </a:lnSpc>
              <a:spcBef>
                <a:spcPts val="1200"/>
              </a:spcBef>
              <a:spcAft>
                <a:spcPts val="0"/>
              </a:spcAft>
              <a:buClr>
                <a:schemeClr val="accent2"/>
              </a:buClr>
              <a:buSzPts val="2380"/>
              <a:buFont typeface="Noto Sans Symbols"/>
              <a:buNone/>
            </a:pPr>
            <a:endParaRPr sz="2800" b="1" i="0" u="none" strike="noStrike" cap="none">
              <a:solidFill>
                <a:srgbClr val="7030A0"/>
              </a:solidFill>
              <a:latin typeface="Microsoft JhengHei"/>
              <a:ea typeface="Microsoft JhengHei"/>
              <a:cs typeface="Microsoft JhengHei"/>
              <a:sym typeface="Microsoft JhengHei"/>
            </a:endParaRPr>
          </a:p>
        </p:txBody>
      </p:sp>
      <p:sp>
        <p:nvSpPr>
          <p:cNvPr id="755" name="Google Shape;755;p19"/>
          <p:cNvSpPr txBox="1"/>
          <p:nvPr/>
        </p:nvSpPr>
        <p:spPr>
          <a:xfrm>
            <a:off x="0" y="260648"/>
            <a:ext cx="9144000" cy="1008112"/>
          </a:xfrm>
          <a:prstGeom prst="rect">
            <a:avLst/>
          </a:prstGeom>
          <a:solidFill>
            <a:srgbClr val="953734"/>
          </a:solid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zh-TW" sz="4400" b="1" dirty="0" smtClean="0">
                <a:solidFill>
                  <a:schemeClr val="lt1"/>
                </a:solidFill>
                <a:latin typeface="Microsoft JhengHei"/>
                <a:ea typeface="Microsoft JhengHei"/>
                <a:cs typeface="Microsoft JhengHei"/>
                <a:sym typeface="Microsoft JhengHei"/>
              </a:rPr>
              <a:t>免試</a:t>
            </a:r>
            <a:r>
              <a:rPr lang="zh-TW" sz="4400" b="1" dirty="0">
                <a:solidFill>
                  <a:schemeClr val="lt1"/>
                </a:solidFill>
                <a:latin typeface="Microsoft JhengHei"/>
                <a:ea typeface="Microsoft JhengHei"/>
                <a:cs typeface="Microsoft JhengHei"/>
                <a:sym typeface="Microsoft JhengHei"/>
              </a:rPr>
              <a:t>入學-變革事項</a:t>
            </a:r>
            <a:endParaRPr sz="4400" b="1" dirty="0">
              <a:solidFill>
                <a:schemeClr val="lt1"/>
              </a:solidFill>
              <a:latin typeface="Microsoft JhengHei"/>
              <a:ea typeface="Microsoft JhengHei"/>
              <a:cs typeface="Microsoft JhengHei"/>
              <a:sym typeface="Microsoft JhengHei"/>
            </a:endParaRPr>
          </a:p>
        </p:txBody>
      </p:sp>
      <p:sp>
        <p:nvSpPr>
          <p:cNvPr id="756" name="Google Shape;756;p19"/>
          <p:cNvSpPr txBox="1"/>
          <p:nvPr/>
        </p:nvSpPr>
        <p:spPr>
          <a:xfrm>
            <a:off x="786348" y="1419719"/>
            <a:ext cx="757130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600" b="1">
                <a:solidFill>
                  <a:srgbClr val="953734"/>
                </a:solidFill>
                <a:latin typeface="Microsoft JhengHei"/>
                <a:ea typeface="Microsoft JhengHei"/>
                <a:cs typeface="Microsoft JhengHei"/>
                <a:sym typeface="Microsoft JhengHei"/>
              </a:rPr>
              <a:t>完全免試入學管道以群招生</a:t>
            </a:r>
            <a:endParaRPr sz="3600" b="1">
              <a:solidFill>
                <a:srgbClr val="953734"/>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3600" b="1">
                <a:solidFill>
                  <a:schemeClr val="dk1"/>
                </a:solidFill>
                <a:latin typeface="Microsoft JhengHei"/>
                <a:ea typeface="Microsoft JhengHei"/>
                <a:cs typeface="Microsoft JhengHei"/>
                <a:sym typeface="Microsoft JhengHei"/>
              </a:rPr>
              <a:t>高一共同修習，高二分科</a:t>
            </a:r>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761"/>
        <p:cNvGrpSpPr/>
        <p:nvPr/>
      </p:nvGrpSpPr>
      <p:grpSpPr>
        <a:xfrm>
          <a:off x="0" y="0"/>
          <a:ext cx="0" cy="0"/>
          <a:chOff x="0" y="0"/>
          <a:chExt cx="0" cy="0"/>
        </a:xfrm>
      </p:grpSpPr>
      <p:sp>
        <p:nvSpPr>
          <p:cNvPr id="762" name="Google Shape;762;p20"/>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763" name="Google Shape;763;p20"/>
          <p:cNvSpPr/>
          <p:nvPr/>
        </p:nvSpPr>
        <p:spPr>
          <a:xfrm>
            <a:off x="907091" y="188640"/>
            <a:ext cx="7366119" cy="707886"/>
          </a:xfrm>
          <a:prstGeom prst="rect">
            <a:avLst/>
          </a:prstGeom>
          <a:solidFill>
            <a:srgbClr val="E1E6ED"/>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a:solidFill>
                  <a:schemeClr val="dk1"/>
                </a:solidFill>
                <a:latin typeface="Microsoft JhengHei"/>
                <a:ea typeface="Microsoft JhengHei"/>
                <a:cs typeface="Microsoft JhengHei"/>
                <a:sym typeface="Microsoft JhengHei"/>
              </a:rPr>
              <a:t>屏東區國中畢業生升學管道介紹</a:t>
            </a:r>
            <a:endParaRPr/>
          </a:p>
        </p:txBody>
      </p:sp>
      <p:grpSp>
        <p:nvGrpSpPr>
          <p:cNvPr id="764" name="Google Shape;764;p20"/>
          <p:cNvGrpSpPr/>
          <p:nvPr/>
        </p:nvGrpSpPr>
        <p:grpSpPr>
          <a:xfrm>
            <a:off x="291387" y="825287"/>
            <a:ext cx="8597526" cy="5759870"/>
            <a:chOff x="3564" y="769"/>
            <a:chExt cx="8597526" cy="5759870"/>
          </a:xfrm>
        </p:grpSpPr>
        <p:sp>
          <p:nvSpPr>
            <p:cNvPr id="765" name="Google Shape;765;p20"/>
            <p:cNvSpPr/>
            <p:nvPr/>
          </p:nvSpPr>
          <p:spPr>
            <a:xfrm>
              <a:off x="3564" y="769"/>
              <a:ext cx="3684834" cy="108448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0"/>
            <p:cNvSpPr txBox="1"/>
            <p:nvPr/>
          </p:nvSpPr>
          <p:spPr>
            <a:xfrm>
              <a:off x="35327" y="32532"/>
              <a:ext cx="3621308" cy="1020957"/>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高級中等學校</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90"/>
                </a:spcBef>
                <a:spcAft>
                  <a:spcPts val="0"/>
                </a:spcAft>
                <a:buNone/>
              </a:pPr>
              <a:r>
                <a:rPr lang="zh-TW" sz="2400" b="1">
                  <a:solidFill>
                    <a:schemeClr val="lt1"/>
                  </a:solidFill>
                  <a:latin typeface="Microsoft JhengHei"/>
                  <a:ea typeface="Microsoft JhengHei"/>
                  <a:cs typeface="Microsoft JhengHei"/>
                  <a:sym typeface="Microsoft JhengHei"/>
                </a:rPr>
                <a:t>免試入學</a:t>
              </a:r>
              <a:endParaRPr/>
            </a:p>
          </p:txBody>
        </p:sp>
        <p:sp>
          <p:nvSpPr>
            <p:cNvPr id="767" name="Google Shape;767;p20"/>
            <p:cNvSpPr/>
            <p:nvPr/>
          </p:nvSpPr>
          <p:spPr>
            <a:xfrm>
              <a:off x="9557" y="1306889"/>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0"/>
            <p:cNvSpPr txBox="1"/>
            <p:nvPr/>
          </p:nvSpPr>
          <p:spPr>
            <a:xfrm>
              <a:off x="23897" y="1321229"/>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學習區完全免試入學</a:t>
              </a:r>
              <a:endParaRPr/>
            </a:p>
          </p:txBody>
        </p:sp>
        <p:sp>
          <p:nvSpPr>
            <p:cNvPr id="769" name="Google Shape;769;p20"/>
            <p:cNvSpPr/>
            <p:nvPr/>
          </p:nvSpPr>
          <p:spPr>
            <a:xfrm>
              <a:off x="540097" y="1306889"/>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0"/>
            <p:cNvSpPr txBox="1"/>
            <p:nvPr/>
          </p:nvSpPr>
          <p:spPr>
            <a:xfrm>
              <a:off x="554437" y="1321229"/>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直升入學</a:t>
              </a:r>
              <a:endParaRPr/>
            </a:p>
          </p:txBody>
        </p:sp>
        <p:sp>
          <p:nvSpPr>
            <p:cNvPr id="771" name="Google Shape;771;p20"/>
            <p:cNvSpPr/>
            <p:nvPr/>
          </p:nvSpPr>
          <p:spPr>
            <a:xfrm>
              <a:off x="1070636"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0"/>
            <p:cNvSpPr txBox="1"/>
            <p:nvPr/>
          </p:nvSpPr>
          <p:spPr>
            <a:xfrm>
              <a:off x="1084976"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屏東區免試入學</a:t>
              </a:r>
              <a:endParaRPr/>
            </a:p>
          </p:txBody>
        </p:sp>
        <p:sp>
          <p:nvSpPr>
            <p:cNvPr id="773" name="Google Shape;773;p20"/>
            <p:cNvSpPr/>
            <p:nvPr/>
          </p:nvSpPr>
          <p:spPr>
            <a:xfrm>
              <a:off x="1601175"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0"/>
            <p:cNvSpPr txBox="1"/>
            <p:nvPr/>
          </p:nvSpPr>
          <p:spPr>
            <a:xfrm>
              <a:off x="1615515"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原住民實驗教育班獨招</a:t>
              </a:r>
              <a:endParaRPr/>
            </a:p>
          </p:txBody>
        </p:sp>
        <p:sp>
          <p:nvSpPr>
            <p:cNvPr id="775" name="Google Shape;775;p20"/>
            <p:cNvSpPr/>
            <p:nvPr/>
          </p:nvSpPr>
          <p:spPr>
            <a:xfrm>
              <a:off x="2131714"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0"/>
            <p:cNvSpPr txBox="1"/>
            <p:nvPr/>
          </p:nvSpPr>
          <p:spPr>
            <a:xfrm>
              <a:off x="2146054"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技優甄審入學</a:t>
              </a:r>
              <a:endParaRPr/>
            </a:p>
          </p:txBody>
        </p:sp>
        <p:sp>
          <p:nvSpPr>
            <p:cNvPr id="777" name="Google Shape;777;p20"/>
            <p:cNvSpPr/>
            <p:nvPr/>
          </p:nvSpPr>
          <p:spPr>
            <a:xfrm>
              <a:off x="2662253"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0"/>
            <p:cNvSpPr txBox="1"/>
            <p:nvPr/>
          </p:nvSpPr>
          <p:spPr>
            <a:xfrm>
              <a:off x="2676593"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進修部(夜間上課)</a:t>
              </a:r>
              <a:endParaRPr sz="2000" b="1">
                <a:solidFill>
                  <a:schemeClr val="lt1"/>
                </a:solidFill>
                <a:latin typeface="Microsoft JhengHei"/>
                <a:ea typeface="Microsoft JhengHei"/>
                <a:cs typeface="Microsoft JhengHei"/>
                <a:sym typeface="Microsoft JhengHei"/>
              </a:endParaRPr>
            </a:p>
          </p:txBody>
        </p:sp>
        <p:sp>
          <p:nvSpPr>
            <p:cNvPr id="779" name="Google Shape;779;p20"/>
            <p:cNvSpPr/>
            <p:nvPr/>
          </p:nvSpPr>
          <p:spPr>
            <a:xfrm>
              <a:off x="3192792"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0"/>
            <p:cNvSpPr txBox="1"/>
            <p:nvPr/>
          </p:nvSpPr>
          <p:spPr>
            <a:xfrm>
              <a:off x="3207132"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離島生免試入學</a:t>
              </a:r>
              <a:endParaRPr/>
            </a:p>
          </p:txBody>
        </p:sp>
        <p:sp>
          <p:nvSpPr>
            <p:cNvPr id="781" name="Google Shape;781;p20"/>
            <p:cNvSpPr/>
            <p:nvPr/>
          </p:nvSpPr>
          <p:spPr>
            <a:xfrm>
              <a:off x="3770493" y="769"/>
              <a:ext cx="1555563" cy="108448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0"/>
            <p:cNvSpPr txBox="1"/>
            <p:nvPr/>
          </p:nvSpPr>
          <p:spPr>
            <a:xfrm>
              <a:off x="3802256" y="32532"/>
              <a:ext cx="1492037" cy="1020957"/>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五專免試入學</a:t>
              </a:r>
              <a:endParaRPr/>
            </a:p>
          </p:txBody>
        </p:sp>
        <p:sp>
          <p:nvSpPr>
            <p:cNvPr id="783" name="Google Shape;783;p20"/>
            <p:cNvSpPr/>
            <p:nvPr/>
          </p:nvSpPr>
          <p:spPr>
            <a:xfrm>
              <a:off x="3772211" y="1307658"/>
              <a:ext cx="490090"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0"/>
            <p:cNvSpPr txBox="1"/>
            <p:nvPr/>
          </p:nvSpPr>
          <p:spPr>
            <a:xfrm>
              <a:off x="3786565" y="1322012"/>
              <a:ext cx="461382" cy="4424273"/>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五專優先免試</a:t>
              </a:r>
              <a:endParaRPr/>
            </a:p>
          </p:txBody>
        </p:sp>
        <p:sp>
          <p:nvSpPr>
            <p:cNvPr id="785" name="Google Shape;785;p20"/>
            <p:cNvSpPr/>
            <p:nvPr/>
          </p:nvSpPr>
          <p:spPr>
            <a:xfrm>
              <a:off x="4303229" y="1307658"/>
              <a:ext cx="490090"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0"/>
            <p:cNvSpPr txBox="1"/>
            <p:nvPr/>
          </p:nvSpPr>
          <p:spPr>
            <a:xfrm>
              <a:off x="4317583" y="1322012"/>
              <a:ext cx="461382" cy="4424273"/>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五專聯合免試</a:t>
              </a:r>
              <a:endParaRPr/>
            </a:p>
          </p:txBody>
        </p:sp>
        <p:sp>
          <p:nvSpPr>
            <p:cNvPr id="787" name="Google Shape;787;p20"/>
            <p:cNvSpPr/>
            <p:nvPr/>
          </p:nvSpPr>
          <p:spPr>
            <a:xfrm>
              <a:off x="4834247" y="1307658"/>
              <a:ext cx="490090"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0"/>
            <p:cNvSpPr txBox="1"/>
            <p:nvPr/>
          </p:nvSpPr>
          <p:spPr>
            <a:xfrm>
              <a:off x="4848601" y="1322012"/>
              <a:ext cx="461382" cy="4424273"/>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五專完全免試單獨招生</a:t>
              </a:r>
              <a:endParaRPr/>
            </a:p>
          </p:txBody>
        </p:sp>
        <p:sp>
          <p:nvSpPr>
            <p:cNvPr id="789" name="Google Shape;789;p20"/>
            <p:cNvSpPr/>
            <p:nvPr/>
          </p:nvSpPr>
          <p:spPr>
            <a:xfrm>
              <a:off x="5408151" y="769"/>
              <a:ext cx="1023266" cy="108448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0"/>
            <p:cNvSpPr txBox="1"/>
            <p:nvPr/>
          </p:nvSpPr>
          <p:spPr>
            <a:xfrm>
              <a:off x="5438121" y="30739"/>
              <a:ext cx="963326" cy="1024543"/>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特色招生</a:t>
              </a:r>
              <a:endParaRPr/>
            </a:p>
          </p:txBody>
        </p:sp>
        <p:sp>
          <p:nvSpPr>
            <p:cNvPr id="791" name="Google Shape;791;p20"/>
            <p:cNvSpPr/>
            <p:nvPr/>
          </p:nvSpPr>
          <p:spPr>
            <a:xfrm>
              <a:off x="5409708"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0"/>
            <p:cNvSpPr txBox="1"/>
            <p:nvPr/>
          </p:nvSpPr>
          <p:spPr>
            <a:xfrm>
              <a:off x="5424048"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體育班</a:t>
              </a:r>
              <a:endParaRPr/>
            </a:p>
          </p:txBody>
        </p:sp>
        <p:sp>
          <p:nvSpPr>
            <p:cNvPr id="793" name="Google Shape;793;p20"/>
            <p:cNvSpPr/>
            <p:nvPr/>
          </p:nvSpPr>
          <p:spPr>
            <a:xfrm>
              <a:off x="5940248"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0"/>
            <p:cNvSpPr txBox="1"/>
            <p:nvPr/>
          </p:nvSpPr>
          <p:spPr>
            <a:xfrm>
              <a:off x="5954588"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藝才班</a:t>
              </a:r>
              <a:endParaRPr/>
            </a:p>
          </p:txBody>
        </p:sp>
        <p:sp>
          <p:nvSpPr>
            <p:cNvPr id="795" name="Google Shape;795;p20"/>
            <p:cNvSpPr/>
            <p:nvPr/>
          </p:nvSpPr>
          <p:spPr>
            <a:xfrm>
              <a:off x="6513511" y="769"/>
              <a:ext cx="2087579" cy="108448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0"/>
            <p:cNvSpPr txBox="1"/>
            <p:nvPr/>
          </p:nvSpPr>
          <p:spPr>
            <a:xfrm>
              <a:off x="6545274" y="32532"/>
              <a:ext cx="2024053" cy="1020957"/>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其他</a:t>
              </a:r>
              <a:endParaRPr/>
            </a:p>
          </p:txBody>
        </p:sp>
        <p:sp>
          <p:nvSpPr>
            <p:cNvPr id="797" name="Google Shape;797;p20"/>
            <p:cNvSpPr/>
            <p:nvPr/>
          </p:nvSpPr>
          <p:spPr>
            <a:xfrm>
              <a:off x="6516687"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0"/>
            <p:cNvSpPr txBox="1"/>
            <p:nvPr/>
          </p:nvSpPr>
          <p:spPr>
            <a:xfrm>
              <a:off x="6531027"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實用技能學程</a:t>
              </a:r>
              <a:endParaRPr/>
            </a:p>
          </p:txBody>
        </p:sp>
        <p:sp>
          <p:nvSpPr>
            <p:cNvPr id="799" name="Google Shape;799;p20"/>
            <p:cNvSpPr/>
            <p:nvPr/>
          </p:nvSpPr>
          <p:spPr>
            <a:xfrm>
              <a:off x="7047226"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0"/>
            <p:cNvSpPr txBox="1"/>
            <p:nvPr/>
          </p:nvSpPr>
          <p:spPr>
            <a:xfrm>
              <a:off x="7061566"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建教合作班</a:t>
              </a:r>
              <a:endParaRPr/>
            </a:p>
          </p:txBody>
        </p:sp>
        <p:sp>
          <p:nvSpPr>
            <p:cNvPr id="801" name="Google Shape;801;p20"/>
            <p:cNvSpPr/>
            <p:nvPr/>
          </p:nvSpPr>
          <p:spPr>
            <a:xfrm>
              <a:off x="7577765"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0"/>
            <p:cNvSpPr txBox="1"/>
            <p:nvPr/>
          </p:nvSpPr>
          <p:spPr>
            <a:xfrm>
              <a:off x="7592105" y="1321998"/>
              <a:ext cx="460932" cy="4424301"/>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None/>
              </a:pPr>
              <a:r>
                <a:rPr lang="zh-TW" sz="1600" b="1">
                  <a:solidFill>
                    <a:schemeClr val="lt1"/>
                  </a:solidFill>
                  <a:latin typeface="Microsoft JhengHei"/>
                  <a:ea typeface="Microsoft JhengHei"/>
                  <a:cs typeface="Microsoft JhengHei"/>
                  <a:sym typeface="Microsoft JhengHei"/>
                </a:rPr>
                <a:t>身心障礙學生適性輔導就學安置</a:t>
              </a:r>
              <a:endParaRPr/>
            </a:p>
          </p:txBody>
        </p:sp>
        <p:sp>
          <p:nvSpPr>
            <p:cNvPr id="803" name="Google Shape;803;p20"/>
            <p:cNvSpPr/>
            <p:nvPr/>
          </p:nvSpPr>
          <p:spPr>
            <a:xfrm>
              <a:off x="8108304"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0"/>
            <p:cNvSpPr txBox="1"/>
            <p:nvPr/>
          </p:nvSpPr>
          <p:spPr>
            <a:xfrm>
              <a:off x="8122644"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運動績優獨招</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809"/>
        <p:cNvGrpSpPr/>
        <p:nvPr/>
      </p:nvGrpSpPr>
      <p:grpSpPr>
        <a:xfrm>
          <a:off x="0" y="0"/>
          <a:ext cx="0" cy="0"/>
          <a:chOff x="0" y="0"/>
          <a:chExt cx="0" cy="0"/>
        </a:xfrm>
      </p:grpSpPr>
      <p:sp>
        <p:nvSpPr>
          <p:cNvPr id="810" name="Google Shape;810;p21"/>
          <p:cNvSpPr/>
          <p:nvPr/>
        </p:nvSpPr>
        <p:spPr>
          <a:xfrm>
            <a:off x="248224" y="549377"/>
            <a:ext cx="9045677" cy="5594811"/>
          </a:xfrm>
          <a:prstGeom prst="rightArrow">
            <a:avLst>
              <a:gd name="adj1" fmla="val 82415"/>
              <a:gd name="adj2" fmla="val 50000"/>
            </a:avLst>
          </a:pr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cxnSp>
        <p:nvCxnSpPr>
          <p:cNvPr id="811" name="Google Shape;811;p21"/>
          <p:cNvCxnSpPr/>
          <p:nvPr/>
        </p:nvCxnSpPr>
        <p:spPr>
          <a:xfrm flipH="1">
            <a:off x="7596336" y="1212817"/>
            <a:ext cx="10338" cy="5609404"/>
          </a:xfrm>
          <a:prstGeom prst="straightConnector1">
            <a:avLst/>
          </a:prstGeom>
          <a:noFill/>
          <a:ln w="25400" cap="flat" cmpd="sng">
            <a:solidFill>
              <a:srgbClr val="4F6128"/>
            </a:solidFill>
            <a:prstDash val="dash"/>
            <a:round/>
            <a:headEnd type="none" w="sm" len="sm"/>
            <a:tailEnd type="none" w="sm" len="sm"/>
          </a:ln>
        </p:spPr>
      </p:cxnSp>
      <p:cxnSp>
        <p:nvCxnSpPr>
          <p:cNvPr id="812" name="Google Shape;812;p21"/>
          <p:cNvCxnSpPr/>
          <p:nvPr/>
        </p:nvCxnSpPr>
        <p:spPr>
          <a:xfrm>
            <a:off x="5869555" y="1273233"/>
            <a:ext cx="30490" cy="5537172"/>
          </a:xfrm>
          <a:prstGeom prst="straightConnector1">
            <a:avLst/>
          </a:prstGeom>
          <a:noFill/>
          <a:ln w="25400" cap="flat" cmpd="sng">
            <a:solidFill>
              <a:srgbClr val="4F6128"/>
            </a:solidFill>
            <a:prstDash val="dash"/>
            <a:round/>
            <a:headEnd type="none" w="sm" len="sm"/>
            <a:tailEnd type="none" w="sm" len="sm"/>
          </a:ln>
        </p:spPr>
      </p:cxnSp>
      <p:cxnSp>
        <p:nvCxnSpPr>
          <p:cNvPr id="813" name="Google Shape;813;p21"/>
          <p:cNvCxnSpPr/>
          <p:nvPr/>
        </p:nvCxnSpPr>
        <p:spPr>
          <a:xfrm flipH="1">
            <a:off x="2915816" y="1248536"/>
            <a:ext cx="41605" cy="5537966"/>
          </a:xfrm>
          <a:prstGeom prst="straightConnector1">
            <a:avLst/>
          </a:prstGeom>
          <a:noFill/>
          <a:ln w="25400" cap="flat" cmpd="sng">
            <a:solidFill>
              <a:srgbClr val="4F6128"/>
            </a:solidFill>
            <a:prstDash val="dash"/>
            <a:round/>
            <a:headEnd type="none" w="sm" len="sm"/>
            <a:tailEnd type="none" w="sm" len="sm"/>
          </a:ln>
        </p:spPr>
      </p:cxnSp>
      <p:sp>
        <p:nvSpPr>
          <p:cNvPr id="814" name="Google Shape;814;p21"/>
          <p:cNvSpPr/>
          <p:nvPr/>
        </p:nvSpPr>
        <p:spPr>
          <a:xfrm>
            <a:off x="2821949" y="2553801"/>
            <a:ext cx="1293514" cy="382828"/>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直升入學</a:t>
            </a:r>
            <a:endParaRPr/>
          </a:p>
        </p:txBody>
      </p:sp>
      <p:sp>
        <p:nvSpPr>
          <p:cNvPr id="815" name="Google Shape;815;p21"/>
          <p:cNvSpPr/>
          <p:nvPr/>
        </p:nvSpPr>
        <p:spPr>
          <a:xfrm>
            <a:off x="4364027" y="1883384"/>
            <a:ext cx="2499621" cy="2060252"/>
          </a:xfrm>
          <a:prstGeom prst="roundRect">
            <a:avLst>
              <a:gd name="adj" fmla="val 16667"/>
            </a:avLst>
          </a:prstGeom>
          <a:solidFill>
            <a:srgbClr val="FF66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屏東區</a:t>
            </a:r>
            <a:endParaRPr sz="24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免試入學</a:t>
            </a:r>
            <a:endParaRPr sz="2400" b="1">
              <a:solidFill>
                <a:schemeClr val="lt1"/>
              </a:solidFill>
              <a:latin typeface="Microsoft JhengHei"/>
              <a:ea typeface="Microsoft JhengHei"/>
              <a:cs typeface="Microsoft JhengHei"/>
              <a:sym typeface="Microsoft JhengHei"/>
            </a:endParaRPr>
          </a:p>
        </p:txBody>
      </p:sp>
      <p:sp>
        <p:nvSpPr>
          <p:cNvPr id="816" name="Google Shape;816;p21"/>
          <p:cNvSpPr/>
          <p:nvPr/>
        </p:nvSpPr>
        <p:spPr>
          <a:xfrm>
            <a:off x="7236296" y="1945266"/>
            <a:ext cx="1202495" cy="3941276"/>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免試續招</a:t>
            </a:r>
            <a:endParaRPr/>
          </a:p>
        </p:txBody>
      </p:sp>
      <p:sp>
        <p:nvSpPr>
          <p:cNvPr id="817" name="Google Shape;817;p21"/>
          <p:cNvSpPr/>
          <p:nvPr/>
        </p:nvSpPr>
        <p:spPr>
          <a:xfrm>
            <a:off x="1757192" y="2446141"/>
            <a:ext cx="692242" cy="2269411"/>
          </a:xfrm>
          <a:prstGeom prst="rect">
            <a:avLst/>
          </a:prstGeom>
          <a:solidFill>
            <a:srgbClr val="17365D"/>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國中教育會考</a:t>
            </a:r>
            <a:r>
              <a:rPr lang="zh-TW" sz="1400" b="1">
                <a:solidFill>
                  <a:schemeClr val="lt1"/>
                </a:solidFill>
                <a:latin typeface="Microsoft JhengHei"/>
                <a:ea typeface="Microsoft JhengHei"/>
                <a:cs typeface="Microsoft JhengHei"/>
                <a:sym typeface="Microsoft JhengHei"/>
              </a:rPr>
              <a:t>(5/16-5/17)</a:t>
            </a:r>
            <a:endParaRPr sz="1400" b="1">
              <a:solidFill>
                <a:schemeClr val="lt1"/>
              </a:solidFill>
              <a:latin typeface="Microsoft JhengHei"/>
              <a:ea typeface="Microsoft JhengHei"/>
              <a:cs typeface="Microsoft JhengHei"/>
              <a:sym typeface="Microsoft JhengHei"/>
            </a:endParaRPr>
          </a:p>
        </p:txBody>
      </p:sp>
      <p:sp>
        <p:nvSpPr>
          <p:cNvPr id="818" name="Google Shape;818;p21"/>
          <p:cNvSpPr/>
          <p:nvPr/>
        </p:nvSpPr>
        <p:spPr>
          <a:xfrm>
            <a:off x="613926" y="5393585"/>
            <a:ext cx="6317562" cy="728365"/>
          </a:xfrm>
          <a:prstGeom prst="rect">
            <a:avLst/>
          </a:prstGeom>
          <a:solidFill>
            <a:srgbClr val="4F6128"/>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特色招生甄選入學</a:t>
            </a:r>
            <a:br>
              <a:rPr lang="zh-TW" sz="2000" b="1">
                <a:solidFill>
                  <a:schemeClr val="lt1"/>
                </a:solidFill>
                <a:latin typeface="Microsoft JhengHei"/>
                <a:ea typeface="Microsoft JhengHei"/>
                <a:cs typeface="Microsoft JhengHei"/>
                <a:sym typeface="Microsoft JhengHei"/>
              </a:rPr>
            </a:br>
            <a:r>
              <a:rPr lang="zh-TW" sz="1800" b="1">
                <a:solidFill>
                  <a:schemeClr val="lt1"/>
                </a:solidFill>
                <a:latin typeface="Microsoft JhengHei"/>
                <a:ea typeface="Microsoft JhengHei"/>
                <a:cs typeface="Microsoft JhengHei"/>
                <a:sym typeface="Microsoft JhengHei"/>
              </a:rPr>
              <a:t>(科學班、藝才班、專業群科、體育班)</a:t>
            </a:r>
            <a:endParaRPr sz="1800" b="1">
              <a:solidFill>
                <a:schemeClr val="lt1"/>
              </a:solidFill>
              <a:latin typeface="Microsoft JhengHei"/>
              <a:ea typeface="Microsoft JhengHei"/>
              <a:cs typeface="Microsoft JhengHei"/>
              <a:sym typeface="Microsoft JhengHei"/>
            </a:endParaRPr>
          </a:p>
        </p:txBody>
      </p:sp>
      <p:sp>
        <p:nvSpPr>
          <p:cNvPr id="819" name="Google Shape;819;p21"/>
          <p:cNvSpPr txBox="1"/>
          <p:nvPr/>
        </p:nvSpPr>
        <p:spPr>
          <a:xfrm>
            <a:off x="1750801" y="6081693"/>
            <a:ext cx="8275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5月</a:t>
            </a:r>
            <a:endParaRPr sz="2400" b="1">
              <a:solidFill>
                <a:srgbClr val="FF0000"/>
              </a:solidFill>
              <a:latin typeface="Microsoft JhengHei"/>
              <a:ea typeface="Microsoft JhengHei"/>
              <a:cs typeface="Microsoft JhengHei"/>
              <a:sym typeface="Microsoft JhengHei"/>
            </a:endParaRPr>
          </a:p>
        </p:txBody>
      </p:sp>
      <p:sp>
        <p:nvSpPr>
          <p:cNvPr id="820" name="Google Shape;820;p21"/>
          <p:cNvSpPr txBox="1"/>
          <p:nvPr/>
        </p:nvSpPr>
        <p:spPr>
          <a:xfrm>
            <a:off x="3841441" y="6102837"/>
            <a:ext cx="6751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6月</a:t>
            </a:r>
            <a:endParaRPr/>
          </a:p>
        </p:txBody>
      </p:sp>
      <p:sp>
        <p:nvSpPr>
          <p:cNvPr id="821" name="Google Shape;821;p21"/>
          <p:cNvSpPr txBox="1"/>
          <p:nvPr/>
        </p:nvSpPr>
        <p:spPr>
          <a:xfrm>
            <a:off x="6329956" y="6102836"/>
            <a:ext cx="6751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7月</a:t>
            </a:r>
            <a:endParaRPr/>
          </a:p>
        </p:txBody>
      </p:sp>
      <p:sp>
        <p:nvSpPr>
          <p:cNvPr id="822" name="Google Shape;822;p21"/>
          <p:cNvSpPr txBox="1"/>
          <p:nvPr/>
        </p:nvSpPr>
        <p:spPr>
          <a:xfrm>
            <a:off x="7775102" y="6067549"/>
            <a:ext cx="6751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8月</a:t>
            </a:r>
            <a:endParaRPr/>
          </a:p>
        </p:txBody>
      </p:sp>
      <p:sp>
        <p:nvSpPr>
          <p:cNvPr id="823" name="Google Shape;823;p21"/>
          <p:cNvSpPr/>
          <p:nvPr/>
        </p:nvSpPr>
        <p:spPr>
          <a:xfrm>
            <a:off x="2656051" y="3610693"/>
            <a:ext cx="1565298" cy="371941"/>
          </a:xfrm>
          <a:prstGeom prst="rect">
            <a:avLst/>
          </a:prstGeom>
          <a:solidFill>
            <a:srgbClr val="4F6128"/>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技優甄審入學</a:t>
            </a:r>
            <a:endParaRPr/>
          </a:p>
        </p:txBody>
      </p:sp>
      <p:sp>
        <p:nvSpPr>
          <p:cNvPr id="824" name="Google Shape;824;p21"/>
          <p:cNvSpPr/>
          <p:nvPr/>
        </p:nvSpPr>
        <p:spPr>
          <a:xfrm>
            <a:off x="2646131" y="3065546"/>
            <a:ext cx="1565298" cy="448529"/>
          </a:xfrm>
          <a:prstGeom prst="rect">
            <a:avLst/>
          </a:prstGeom>
          <a:solidFill>
            <a:srgbClr val="938953"/>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實用技能學程</a:t>
            </a:r>
            <a:endParaRPr/>
          </a:p>
        </p:txBody>
      </p:sp>
      <p:sp>
        <p:nvSpPr>
          <p:cNvPr id="825" name="Google Shape;825;p21"/>
          <p:cNvSpPr txBox="1"/>
          <p:nvPr/>
        </p:nvSpPr>
        <p:spPr>
          <a:xfrm>
            <a:off x="467544" y="260648"/>
            <a:ext cx="8244000" cy="720080"/>
          </a:xfrm>
          <a:prstGeom prst="rect">
            <a:avLst/>
          </a:prstGeom>
          <a:solidFill>
            <a:srgbClr val="538CD5"/>
          </a:solidFill>
          <a:ln>
            <a:noFill/>
          </a:ln>
        </p:spPr>
        <p:txBody>
          <a:bodyPr spcFirstLastPara="1" wrap="square" lIns="91425" tIns="45700" rIns="91425" bIns="45700" anchor="ctr" anchorCtr="0">
            <a:normAutofit fontScale="85000" lnSpcReduction="10000"/>
          </a:bodyPr>
          <a:lstStyle/>
          <a:p>
            <a:pPr marL="0" marR="0" lvl="0" indent="0" algn="ctr" rtl="0">
              <a:spcBef>
                <a:spcPts val="0"/>
              </a:spcBef>
              <a:spcAft>
                <a:spcPts val="0"/>
              </a:spcAft>
              <a:buNone/>
            </a:pPr>
            <a:r>
              <a:rPr lang="zh-TW" sz="4800" b="1">
                <a:solidFill>
                  <a:schemeClr val="lt1"/>
                </a:solidFill>
                <a:latin typeface="Microsoft JhengHei"/>
                <a:ea typeface="Microsoft JhengHei"/>
                <a:cs typeface="Microsoft JhengHei"/>
                <a:sym typeface="Microsoft JhengHei"/>
              </a:rPr>
              <a:t>115學年度屏東區適性入學時程表</a:t>
            </a:r>
            <a:endParaRPr sz="4400" b="1">
              <a:solidFill>
                <a:schemeClr val="lt1"/>
              </a:solidFill>
              <a:latin typeface="Microsoft JhengHei"/>
              <a:ea typeface="Microsoft JhengHei"/>
              <a:cs typeface="Microsoft JhengHei"/>
              <a:sym typeface="Microsoft JhengHei"/>
            </a:endParaRPr>
          </a:p>
        </p:txBody>
      </p:sp>
      <p:sp>
        <p:nvSpPr>
          <p:cNvPr id="826" name="Google Shape;826;p21"/>
          <p:cNvSpPr/>
          <p:nvPr/>
        </p:nvSpPr>
        <p:spPr>
          <a:xfrm>
            <a:off x="4328777" y="4031155"/>
            <a:ext cx="2623795" cy="1068042"/>
          </a:xfrm>
          <a:prstGeom prst="roundRect">
            <a:avLst>
              <a:gd name="adj" fmla="val 16667"/>
            </a:avLst>
          </a:prstGeom>
          <a:solidFill>
            <a:srgbClr val="FF00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五專聯合免試入學</a:t>
            </a:r>
            <a:endParaRPr sz="2000" b="1">
              <a:solidFill>
                <a:schemeClr val="lt1"/>
              </a:solidFill>
              <a:latin typeface="Microsoft JhengHei"/>
              <a:ea typeface="Microsoft JhengHei"/>
              <a:cs typeface="Microsoft JhengHei"/>
              <a:sym typeface="Microsoft JhengHei"/>
            </a:endParaRPr>
          </a:p>
        </p:txBody>
      </p:sp>
      <p:cxnSp>
        <p:nvCxnSpPr>
          <p:cNvPr id="827" name="Google Shape;827;p21"/>
          <p:cNvCxnSpPr/>
          <p:nvPr/>
        </p:nvCxnSpPr>
        <p:spPr>
          <a:xfrm flipH="1">
            <a:off x="1221671" y="1273233"/>
            <a:ext cx="41605" cy="5537966"/>
          </a:xfrm>
          <a:prstGeom prst="straightConnector1">
            <a:avLst/>
          </a:prstGeom>
          <a:noFill/>
          <a:ln w="25400" cap="flat" cmpd="sng">
            <a:solidFill>
              <a:srgbClr val="4F6128"/>
            </a:solidFill>
            <a:prstDash val="dash"/>
            <a:round/>
            <a:headEnd type="none" w="sm" len="sm"/>
            <a:tailEnd type="none" w="sm" len="sm"/>
          </a:ln>
        </p:spPr>
      </p:cxnSp>
      <p:sp>
        <p:nvSpPr>
          <p:cNvPr id="828" name="Google Shape;828;p21"/>
          <p:cNvSpPr txBox="1"/>
          <p:nvPr/>
        </p:nvSpPr>
        <p:spPr>
          <a:xfrm>
            <a:off x="270452" y="6087393"/>
            <a:ext cx="98554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3-4月</a:t>
            </a:r>
            <a:endParaRPr sz="2400" b="1">
              <a:solidFill>
                <a:srgbClr val="FF0000"/>
              </a:solidFill>
              <a:latin typeface="Microsoft JhengHei"/>
              <a:ea typeface="Microsoft JhengHei"/>
              <a:cs typeface="Microsoft JhengHei"/>
              <a:sym typeface="Microsoft JhengHei"/>
            </a:endParaRPr>
          </a:p>
        </p:txBody>
      </p:sp>
      <p:sp>
        <p:nvSpPr>
          <p:cNvPr id="829" name="Google Shape;829;p21"/>
          <p:cNvSpPr/>
          <p:nvPr/>
        </p:nvSpPr>
        <p:spPr>
          <a:xfrm>
            <a:off x="1610800" y="1905920"/>
            <a:ext cx="2651635" cy="492615"/>
          </a:xfrm>
          <a:prstGeom prst="roundRect">
            <a:avLst>
              <a:gd name="adj" fmla="val 16667"/>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學習區</a:t>
            </a:r>
            <a:endParaRPr sz="20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完全免試入學</a:t>
            </a:r>
            <a:endParaRPr/>
          </a:p>
        </p:txBody>
      </p:sp>
      <p:sp>
        <p:nvSpPr>
          <p:cNvPr id="830" name="Google Shape;830;p21"/>
          <p:cNvSpPr/>
          <p:nvPr/>
        </p:nvSpPr>
        <p:spPr>
          <a:xfrm>
            <a:off x="2656051" y="4071797"/>
            <a:ext cx="1601009" cy="620089"/>
          </a:xfrm>
          <a:prstGeom prst="roundRect">
            <a:avLst>
              <a:gd name="adj" fmla="val 16667"/>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五專優先免試入學</a:t>
            </a:r>
            <a:endParaRPr sz="1800" b="1">
              <a:solidFill>
                <a:schemeClr val="lt1"/>
              </a:solidFill>
              <a:latin typeface="Microsoft JhengHei"/>
              <a:ea typeface="Microsoft JhengHei"/>
              <a:cs typeface="Microsoft JhengHei"/>
              <a:sym typeface="Microsoft JhengHei"/>
            </a:endParaRPr>
          </a:p>
        </p:txBody>
      </p:sp>
      <p:sp>
        <p:nvSpPr>
          <p:cNvPr id="831" name="Google Shape;831;p21"/>
          <p:cNvSpPr/>
          <p:nvPr/>
        </p:nvSpPr>
        <p:spPr>
          <a:xfrm>
            <a:off x="1629814" y="6545805"/>
            <a:ext cx="5845297" cy="369332"/>
          </a:xfrm>
          <a:prstGeom prst="rect">
            <a:avLst/>
          </a:prstGeom>
          <a:gradFill>
            <a:gsLst>
              <a:gs pos="0">
                <a:srgbClr val="939393"/>
              </a:gs>
              <a:gs pos="50000">
                <a:srgbClr val="D5D5D5"/>
              </a:gs>
              <a:gs pos="100000">
                <a:schemeClr val="lt1"/>
              </a:gs>
            </a:gsLst>
            <a:lin ang="2700000" scaled="0"/>
          </a:gra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a:solidFill>
                  <a:schemeClr val="dk1"/>
                </a:solidFill>
                <a:latin typeface="Microsoft JhengHei"/>
                <a:ea typeface="Microsoft JhengHei"/>
                <a:cs typeface="Microsoft JhengHei"/>
                <a:sym typeface="Microsoft JhengHei"/>
              </a:rPr>
              <a:t>國中教育會考、各入學管道詳細日程，以簡章內容為準。</a:t>
            </a:r>
            <a:endParaRPr/>
          </a:p>
        </p:txBody>
      </p:sp>
      <p:sp>
        <p:nvSpPr>
          <p:cNvPr id="832" name="Google Shape;832;p21"/>
          <p:cNvSpPr/>
          <p:nvPr/>
        </p:nvSpPr>
        <p:spPr>
          <a:xfrm>
            <a:off x="955221" y="1912426"/>
            <a:ext cx="592443" cy="3219017"/>
          </a:xfrm>
          <a:prstGeom prst="rect">
            <a:avLst/>
          </a:prstGeom>
          <a:solidFill>
            <a:srgbClr val="00B05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變更就學區</a:t>
            </a:r>
            <a:r>
              <a:rPr lang="zh-TW" sz="1200" b="1">
                <a:solidFill>
                  <a:schemeClr val="lt1"/>
                </a:solidFill>
                <a:latin typeface="Microsoft JhengHei"/>
                <a:ea typeface="Microsoft JhengHei"/>
                <a:cs typeface="Microsoft JhengHei"/>
                <a:sym typeface="Microsoft JhengHei"/>
              </a:rPr>
              <a:t>(4/23-４/30)</a:t>
            </a:r>
            <a:endParaRPr sz="1200" b="1">
              <a:solidFill>
                <a:schemeClr val="lt1"/>
              </a:solidFill>
              <a:latin typeface="Microsoft JhengHei"/>
              <a:ea typeface="Microsoft JhengHei"/>
              <a:cs typeface="Microsoft JhengHei"/>
              <a:sym typeface="Microsoft JhengHei"/>
            </a:endParaRPr>
          </a:p>
        </p:txBody>
      </p:sp>
      <p:sp>
        <p:nvSpPr>
          <p:cNvPr id="833" name="Google Shape;833;p21"/>
          <p:cNvSpPr/>
          <p:nvPr/>
        </p:nvSpPr>
        <p:spPr>
          <a:xfrm>
            <a:off x="3183630" y="1005360"/>
            <a:ext cx="3174863" cy="720080"/>
          </a:xfrm>
          <a:prstGeom prst="wedgeRectCallout">
            <a:avLst>
              <a:gd name="adj1" fmla="val -20833"/>
              <a:gd name="adj2" fmla="val 62500"/>
            </a:avLst>
          </a:prstGeom>
          <a:solidFill>
            <a:srgbClr val="FFCC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1600" b="1">
                <a:solidFill>
                  <a:srgbClr val="FF0000"/>
                </a:solidFill>
                <a:latin typeface="Microsoft JhengHei"/>
                <a:ea typeface="Microsoft JhengHei"/>
                <a:cs typeface="Microsoft JhengHei"/>
                <a:sym typeface="Microsoft JhengHei"/>
              </a:rPr>
              <a:t>6/18公告免試入學實際招生名額</a:t>
            </a:r>
            <a:endParaRPr/>
          </a:p>
        </p:txBody>
      </p:sp>
      <p:sp>
        <p:nvSpPr>
          <p:cNvPr id="834" name="Google Shape;834;p21"/>
          <p:cNvSpPr/>
          <p:nvPr/>
        </p:nvSpPr>
        <p:spPr>
          <a:xfrm>
            <a:off x="1652180" y="4812170"/>
            <a:ext cx="2651635" cy="492615"/>
          </a:xfrm>
          <a:prstGeom prst="roundRect">
            <a:avLst>
              <a:gd name="adj" fmla="val 16667"/>
            </a:avLst>
          </a:prstGeom>
          <a:solidFill>
            <a:srgbClr val="00B0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五專完全免試入學</a:t>
            </a:r>
            <a:br>
              <a:rPr lang="zh-TW" sz="1800" b="1">
                <a:solidFill>
                  <a:schemeClr val="lt1"/>
                </a:solidFill>
                <a:latin typeface="Microsoft JhengHei"/>
                <a:ea typeface="Microsoft JhengHei"/>
                <a:cs typeface="Microsoft JhengHei"/>
                <a:sym typeface="Microsoft JhengHei"/>
              </a:rPr>
            </a:br>
            <a:r>
              <a:rPr lang="zh-TW" sz="1800" b="1">
                <a:solidFill>
                  <a:schemeClr val="lt1"/>
                </a:solidFill>
                <a:latin typeface="Microsoft JhengHei"/>
                <a:ea typeface="Microsoft JhengHei"/>
                <a:cs typeface="Microsoft JhengHei"/>
                <a:sym typeface="Microsoft JhengHei"/>
              </a:rPr>
              <a:t>單獨招生</a:t>
            </a:r>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839"/>
        <p:cNvGrpSpPr/>
        <p:nvPr/>
      </p:nvGrpSpPr>
      <p:grpSpPr>
        <a:xfrm>
          <a:off x="0" y="0"/>
          <a:ext cx="0" cy="0"/>
          <a:chOff x="0" y="0"/>
          <a:chExt cx="0" cy="0"/>
        </a:xfrm>
      </p:grpSpPr>
      <p:sp>
        <p:nvSpPr>
          <p:cNvPr id="840" name="Google Shape;840;p22"/>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841" name="Google Shape;841;p22"/>
          <p:cNvSpPr txBox="1"/>
          <p:nvPr/>
        </p:nvSpPr>
        <p:spPr>
          <a:xfrm>
            <a:off x="277366" y="764704"/>
            <a:ext cx="856932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4000" b="1">
                <a:solidFill>
                  <a:schemeClr val="dk1"/>
                </a:solidFill>
                <a:latin typeface="Microsoft JhengHei"/>
                <a:ea typeface="Microsoft JhengHei"/>
                <a:cs typeface="Microsoft JhengHei"/>
                <a:sym typeface="Microsoft JhengHei"/>
              </a:rPr>
              <a:t>屏東區免試入學招生對象</a:t>
            </a:r>
            <a:endParaRPr/>
          </a:p>
          <a:p>
            <a:pPr marL="0" marR="0" lvl="0" indent="0" algn="l" rtl="0">
              <a:spcBef>
                <a:spcPts val="0"/>
              </a:spcBef>
              <a:spcAft>
                <a:spcPts val="0"/>
              </a:spcAft>
              <a:buNone/>
            </a:pPr>
            <a:endParaRPr sz="3200" b="1">
              <a:solidFill>
                <a:srgbClr val="FF0000"/>
              </a:solidFill>
              <a:latin typeface="Microsoft JhengHei"/>
              <a:ea typeface="Microsoft JhengHei"/>
              <a:cs typeface="Microsoft JhengHei"/>
              <a:sym typeface="Microsoft JhengHei"/>
            </a:endParaRPr>
          </a:p>
        </p:txBody>
      </p:sp>
      <p:grpSp>
        <p:nvGrpSpPr>
          <p:cNvPr id="842" name="Google Shape;842;p22"/>
          <p:cNvGrpSpPr/>
          <p:nvPr/>
        </p:nvGrpSpPr>
        <p:grpSpPr>
          <a:xfrm>
            <a:off x="251520" y="1681433"/>
            <a:ext cx="8595171" cy="4473072"/>
            <a:chOff x="0" y="484681"/>
            <a:chExt cx="8595171" cy="4473072"/>
          </a:xfrm>
        </p:grpSpPr>
        <p:sp>
          <p:nvSpPr>
            <p:cNvPr id="843" name="Google Shape;843;p22"/>
            <p:cNvSpPr/>
            <p:nvPr/>
          </p:nvSpPr>
          <p:spPr>
            <a:xfrm>
              <a:off x="0" y="484681"/>
              <a:ext cx="8595171" cy="715435"/>
            </a:xfrm>
            <a:prstGeom prst="roundRect">
              <a:avLst>
                <a:gd name="adj" fmla="val 16667"/>
              </a:avLst>
            </a:prstGeom>
            <a:solidFill>
              <a:srgbClr val="FF505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2"/>
            <p:cNvSpPr txBox="1"/>
            <p:nvPr/>
          </p:nvSpPr>
          <p:spPr>
            <a:xfrm>
              <a:off x="34925" y="519606"/>
              <a:ext cx="8525321" cy="645585"/>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本區國中及共同就學區國中畢業生</a:t>
              </a:r>
              <a:endParaRPr/>
            </a:p>
          </p:txBody>
        </p:sp>
        <p:sp>
          <p:nvSpPr>
            <p:cNvPr id="845" name="Google Shape;845;p22"/>
            <p:cNvSpPr/>
            <p:nvPr/>
          </p:nvSpPr>
          <p:spPr>
            <a:xfrm>
              <a:off x="0" y="4242318"/>
              <a:ext cx="8595171" cy="715435"/>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2"/>
            <p:cNvSpPr txBox="1"/>
            <p:nvPr/>
          </p:nvSpPr>
          <p:spPr>
            <a:xfrm>
              <a:off x="34925" y="4277243"/>
              <a:ext cx="8525321" cy="645585"/>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zh-TW" sz="1800" b="1">
                  <a:solidFill>
                    <a:srgbClr val="FFFFFF"/>
                  </a:solidFill>
                  <a:latin typeface="Microsoft JhengHei"/>
                  <a:ea typeface="Microsoft JhengHei"/>
                  <a:cs typeface="Microsoft JhengHei"/>
                  <a:sym typeface="Microsoft JhengHei"/>
                </a:rPr>
                <a:t>申請變更就學區經本區高級中等學校免試入學委員會專案核准者</a:t>
              </a:r>
              <a:endParaRPr/>
            </a:p>
          </p:txBody>
        </p:sp>
        <p:sp>
          <p:nvSpPr>
            <p:cNvPr id="847" name="Google Shape;847;p22"/>
            <p:cNvSpPr/>
            <p:nvPr/>
          </p:nvSpPr>
          <p:spPr>
            <a:xfrm>
              <a:off x="0" y="2754866"/>
              <a:ext cx="8595171" cy="760572"/>
            </a:xfrm>
            <a:prstGeom prst="roundRect">
              <a:avLst>
                <a:gd name="adj" fmla="val 16667"/>
              </a:avLst>
            </a:prstGeom>
            <a:solidFill>
              <a:srgbClr val="C2D59B"/>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2"/>
            <p:cNvSpPr txBox="1"/>
            <p:nvPr/>
          </p:nvSpPr>
          <p:spPr>
            <a:xfrm>
              <a:off x="37128" y="2791994"/>
              <a:ext cx="8520915" cy="686316"/>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zh-TW" sz="1800" b="1">
                  <a:solidFill>
                    <a:srgbClr val="FFFFFF"/>
                  </a:solidFill>
                  <a:latin typeface="Microsoft JhengHei"/>
                  <a:ea typeface="Microsoft JhengHei"/>
                  <a:cs typeface="Microsoft JhengHei"/>
                  <a:sym typeface="Microsoft JhengHei"/>
                </a:rPr>
                <a:t>國外就讀欲返國就學並取得學歷認證，且設籍本區之學生</a:t>
              </a:r>
              <a:endParaRPr/>
            </a:p>
          </p:txBody>
        </p:sp>
        <p:sp>
          <p:nvSpPr>
            <p:cNvPr id="849" name="Google Shape;849;p22"/>
            <p:cNvSpPr/>
            <p:nvPr/>
          </p:nvSpPr>
          <p:spPr>
            <a:xfrm>
              <a:off x="0" y="1245023"/>
              <a:ext cx="8595171" cy="819109"/>
            </a:xfrm>
            <a:prstGeom prst="roundRect">
              <a:avLst>
                <a:gd name="adj" fmla="val 16667"/>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2"/>
            <p:cNvSpPr txBox="1"/>
            <p:nvPr/>
          </p:nvSpPr>
          <p:spPr>
            <a:xfrm>
              <a:off x="39986" y="1285009"/>
              <a:ext cx="8515199" cy="739137"/>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zh-TW" sz="1800" b="1">
                  <a:solidFill>
                    <a:srgbClr val="FFFFFF"/>
                  </a:solidFill>
                  <a:latin typeface="Microsoft JhengHei"/>
                  <a:ea typeface="Microsoft JhengHei"/>
                  <a:cs typeface="Microsoft JhengHei"/>
                  <a:sym typeface="Microsoft JhengHei"/>
                </a:rPr>
                <a:t>符合「特殊教育學生調整入學年齡及修業年限實施辦法」之規定者</a:t>
              </a:r>
              <a:endParaRPr/>
            </a:p>
          </p:txBody>
        </p:sp>
        <p:sp>
          <p:nvSpPr>
            <p:cNvPr id="851" name="Google Shape;851;p22"/>
            <p:cNvSpPr/>
            <p:nvPr/>
          </p:nvSpPr>
          <p:spPr>
            <a:xfrm>
              <a:off x="0" y="2084055"/>
              <a:ext cx="8595171" cy="715435"/>
            </a:xfrm>
            <a:prstGeom prst="roundRect">
              <a:avLst>
                <a:gd name="adj" fmla="val 16667"/>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2"/>
            <p:cNvSpPr txBox="1"/>
            <p:nvPr/>
          </p:nvSpPr>
          <p:spPr>
            <a:xfrm>
              <a:off x="34925" y="2118980"/>
              <a:ext cx="8525321" cy="645585"/>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zh-TW" sz="1800" b="1">
                  <a:solidFill>
                    <a:srgbClr val="FFFFFF"/>
                  </a:solidFill>
                  <a:latin typeface="Microsoft JhengHei"/>
                  <a:ea typeface="Microsoft JhengHei"/>
                  <a:cs typeface="Microsoft JhengHei"/>
                  <a:sym typeface="Microsoft JhengHei"/>
                </a:rPr>
                <a:t>就讀海外臺灣學校及大陸地區臺商學校，且設籍本區之學生</a:t>
              </a:r>
              <a:endParaRPr/>
            </a:p>
          </p:txBody>
        </p:sp>
        <p:sp>
          <p:nvSpPr>
            <p:cNvPr id="853" name="Google Shape;853;p22"/>
            <p:cNvSpPr/>
            <p:nvPr/>
          </p:nvSpPr>
          <p:spPr>
            <a:xfrm>
              <a:off x="0" y="3554480"/>
              <a:ext cx="8595171" cy="715435"/>
            </a:xfrm>
            <a:prstGeom prst="roundRect">
              <a:avLst>
                <a:gd name="adj" fmla="val 16667"/>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2"/>
            <p:cNvSpPr txBox="1"/>
            <p:nvPr/>
          </p:nvSpPr>
          <p:spPr>
            <a:xfrm>
              <a:off x="34925" y="3589405"/>
              <a:ext cx="8525321" cy="645585"/>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zh-TW" sz="1800" b="1">
                  <a:solidFill>
                    <a:srgbClr val="FFFFFF"/>
                  </a:solidFill>
                  <a:latin typeface="Microsoft JhengHei"/>
                  <a:ea typeface="Microsoft JhengHei"/>
                  <a:cs typeface="Microsoft JhengHei"/>
                  <a:sym typeface="Microsoft JhengHei"/>
                </a:rPr>
                <a:t>大陸地區人民依「大陸地區人民進入臺灣地區許可辦法」及「大陸地區人民在臺灣地區依親居留長期居留或定居許可辦法」，欲就讀本區高級中等學校者</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859"/>
        <p:cNvGrpSpPr/>
        <p:nvPr/>
      </p:nvGrpSpPr>
      <p:grpSpPr>
        <a:xfrm>
          <a:off x="0" y="0"/>
          <a:ext cx="0" cy="0"/>
          <a:chOff x="0" y="0"/>
          <a:chExt cx="0" cy="0"/>
        </a:xfrm>
      </p:grpSpPr>
      <p:sp>
        <p:nvSpPr>
          <p:cNvPr id="860" name="Google Shape;860;p23"/>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861" name="Google Shape;861;p23"/>
          <p:cNvSpPr txBox="1"/>
          <p:nvPr/>
        </p:nvSpPr>
        <p:spPr>
          <a:xfrm>
            <a:off x="609261" y="463639"/>
            <a:ext cx="784904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a:solidFill>
                  <a:srgbClr val="7030A0"/>
                </a:solidFill>
                <a:latin typeface="Microsoft JhengHei"/>
                <a:ea typeface="Microsoft JhengHei"/>
                <a:cs typeface="Microsoft JhengHei"/>
                <a:sym typeface="Microsoft JhengHei"/>
              </a:rPr>
              <a:t>屏東區免試入學-共同就學區辦理方式</a:t>
            </a:r>
            <a:endParaRPr/>
          </a:p>
        </p:txBody>
      </p:sp>
      <p:sp>
        <p:nvSpPr>
          <p:cNvPr id="862" name="Google Shape;862;p23"/>
          <p:cNvSpPr/>
          <p:nvPr/>
        </p:nvSpPr>
        <p:spPr>
          <a:xfrm>
            <a:off x="17014" y="1169780"/>
            <a:ext cx="9144000" cy="522417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863" name="Google Shape;863;p23"/>
          <p:cNvGrpSpPr/>
          <p:nvPr/>
        </p:nvGrpSpPr>
        <p:grpSpPr>
          <a:xfrm>
            <a:off x="145346" y="1454430"/>
            <a:ext cx="3124835" cy="1280369"/>
            <a:chOff x="973946" y="169580"/>
            <a:chExt cx="3124835" cy="1280369"/>
          </a:xfrm>
        </p:grpSpPr>
        <p:sp>
          <p:nvSpPr>
            <p:cNvPr id="864" name="Google Shape;864;p23"/>
            <p:cNvSpPr/>
            <p:nvPr/>
          </p:nvSpPr>
          <p:spPr>
            <a:xfrm>
              <a:off x="973946" y="183987"/>
              <a:ext cx="1267681" cy="1265962"/>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3"/>
            <p:cNvSpPr txBox="1"/>
            <p:nvPr/>
          </p:nvSpPr>
          <p:spPr>
            <a:xfrm>
              <a:off x="973946" y="183987"/>
              <a:ext cx="1267681" cy="1265962"/>
            </a:xfrm>
            <a:prstGeom prst="rect">
              <a:avLst/>
            </a:prstGeom>
            <a:noFill/>
            <a:ln>
              <a:noFill/>
            </a:ln>
          </p:spPr>
          <p:txBody>
            <a:bodyPr spcFirstLastPara="1" wrap="square" lIns="170675" tIns="60950" rIns="170675" bIns="60950" anchor="ctr" anchorCtr="0">
              <a:noAutofit/>
            </a:bodyPr>
            <a:lstStyle/>
            <a:p>
              <a:pPr marL="0" marR="0" lvl="0" indent="0" algn="l" rtl="0">
                <a:lnSpc>
                  <a:spcPct val="90000"/>
                </a:lnSpc>
                <a:spcBef>
                  <a:spcPts val="0"/>
                </a:spcBef>
                <a:spcAft>
                  <a:spcPts val="0"/>
                </a:spcAft>
                <a:buNone/>
              </a:pPr>
              <a:r>
                <a:rPr lang="zh-TW" sz="2400" b="1">
                  <a:solidFill>
                    <a:srgbClr val="000000"/>
                  </a:solidFill>
                  <a:latin typeface="Microsoft JhengHei"/>
                  <a:ea typeface="Microsoft JhengHei"/>
                  <a:cs typeface="Microsoft JhengHei"/>
                  <a:sym typeface="Microsoft JhengHei"/>
                </a:rPr>
                <a:t>高雄區屏東區</a:t>
              </a:r>
              <a:endParaRPr/>
            </a:p>
          </p:txBody>
        </p:sp>
        <p:sp>
          <p:nvSpPr>
            <p:cNvPr id="866" name="Google Shape;866;p23"/>
            <p:cNvSpPr/>
            <p:nvPr/>
          </p:nvSpPr>
          <p:spPr>
            <a:xfrm>
              <a:off x="2226146" y="169580"/>
              <a:ext cx="410445" cy="1265962"/>
            </a:xfrm>
            <a:prstGeom prst="leftBrace">
              <a:avLst>
                <a:gd name="adj1" fmla="val 35000"/>
                <a:gd name="adj2" fmla="val 50000"/>
              </a:avLst>
            </a:prstGeom>
            <a:noFill/>
            <a:ln w="25400" cap="flat" cmpd="sng">
              <a:solidFill>
                <a:srgbClr val="8064A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3"/>
            <p:cNvSpPr/>
            <p:nvPr/>
          </p:nvSpPr>
          <p:spPr>
            <a:xfrm>
              <a:off x="2801343" y="301481"/>
              <a:ext cx="1297438" cy="998008"/>
            </a:xfrm>
            <a:prstGeom prst="rect">
              <a:avLst/>
            </a:prstGeom>
            <a:solidFill>
              <a:srgbClr val="C2D59B"/>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3"/>
            <p:cNvSpPr txBox="1"/>
            <p:nvPr/>
          </p:nvSpPr>
          <p:spPr>
            <a:xfrm>
              <a:off x="2801343" y="301481"/>
              <a:ext cx="1297438" cy="998008"/>
            </a:xfrm>
            <a:prstGeom prst="rect">
              <a:avLst/>
            </a:prstGeom>
            <a:noFill/>
            <a:ln>
              <a:noFill/>
            </a:ln>
          </p:spPr>
          <p:txBody>
            <a:bodyPr spcFirstLastPara="1" wrap="square" lIns="87625" tIns="87625" rIns="87625" bIns="87625" anchor="ctr" anchorCtr="0">
              <a:noAutofit/>
            </a:bodyPr>
            <a:lstStyle/>
            <a:p>
              <a:pPr marL="228600" marR="0" lvl="1" indent="-228600" algn="l" rtl="0">
                <a:lnSpc>
                  <a:spcPct val="90000"/>
                </a:lnSpc>
                <a:spcBef>
                  <a:spcPts val="0"/>
                </a:spcBef>
                <a:spcAft>
                  <a:spcPts val="0"/>
                </a:spcAft>
                <a:buClr>
                  <a:srgbClr val="FFFFFF"/>
                </a:buClr>
                <a:buSzPts val="2300"/>
                <a:buFont typeface="Microsoft JhengHei"/>
                <a:buChar char="•"/>
              </a:pPr>
              <a:r>
                <a:rPr lang="zh-TW" sz="2300" b="1" i="0" u="none" strike="noStrike" cap="none">
                  <a:solidFill>
                    <a:srgbClr val="FFFFFF"/>
                  </a:solidFill>
                  <a:latin typeface="Microsoft JhengHei"/>
                  <a:ea typeface="Microsoft JhengHei"/>
                  <a:cs typeface="Microsoft JhengHei"/>
                  <a:sym typeface="Microsoft JhengHei"/>
                </a:rPr>
                <a:t>林園區</a:t>
              </a:r>
              <a:endParaRPr/>
            </a:p>
            <a:p>
              <a:pPr marL="228600" marR="0" lvl="1" indent="-228600" algn="l" rtl="0">
                <a:lnSpc>
                  <a:spcPct val="90000"/>
                </a:lnSpc>
                <a:spcBef>
                  <a:spcPts val="345"/>
                </a:spcBef>
                <a:spcAft>
                  <a:spcPts val="0"/>
                </a:spcAft>
                <a:buClr>
                  <a:srgbClr val="FFFFFF"/>
                </a:buClr>
                <a:buSzPts val="2300"/>
                <a:buFont typeface="Microsoft JhengHei"/>
                <a:buChar char="•"/>
              </a:pPr>
              <a:r>
                <a:rPr lang="zh-TW" sz="2300" b="1" i="0" u="none" strike="noStrike" cap="none">
                  <a:solidFill>
                    <a:srgbClr val="FFFFFF"/>
                  </a:solidFill>
                  <a:latin typeface="Microsoft JhengHei"/>
                  <a:ea typeface="Microsoft JhengHei"/>
                  <a:cs typeface="Microsoft JhengHei"/>
                  <a:sym typeface="Microsoft JhengHei"/>
                </a:rPr>
                <a:t>東港鎮</a:t>
              </a:r>
              <a:endParaRPr/>
            </a:p>
          </p:txBody>
        </p:sp>
      </p:grpSp>
      <p:grpSp>
        <p:nvGrpSpPr>
          <p:cNvPr id="869" name="Google Shape;869;p23"/>
          <p:cNvGrpSpPr/>
          <p:nvPr/>
        </p:nvGrpSpPr>
        <p:grpSpPr>
          <a:xfrm>
            <a:off x="3386345" y="1284754"/>
            <a:ext cx="5433861" cy="1571264"/>
            <a:chOff x="1406633" y="144019"/>
            <a:chExt cx="5433861" cy="1571264"/>
          </a:xfrm>
        </p:grpSpPr>
        <p:sp>
          <p:nvSpPr>
            <p:cNvPr id="870" name="Google Shape;870;p23"/>
            <p:cNvSpPr/>
            <p:nvPr/>
          </p:nvSpPr>
          <p:spPr>
            <a:xfrm rot="5400000">
              <a:off x="4993590" y="-965465"/>
              <a:ext cx="674487" cy="2984642"/>
            </a:xfrm>
            <a:prstGeom prst="round2SameRect">
              <a:avLst>
                <a:gd name="adj1" fmla="val 16667"/>
                <a:gd name="adj2" fmla="val 0"/>
              </a:avLst>
            </a:prstGeom>
            <a:solidFill>
              <a:srgbClr val="D2F2CB">
                <a:alpha val="89803"/>
              </a:srgbClr>
            </a:solidFill>
            <a:ln w="9525" cap="flat" cmpd="sng">
              <a:solidFill>
                <a:srgbClr val="D2F2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3"/>
            <p:cNvSpPr txBox="1"/>
            <p:nvPr/>
          </p:nvSpPr>
          <p:spPr>
            <a:xfrm>
              <a:off x="3838513" y="222538"/>
              <a:ext cx="2951716" cy="608635"/>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rgbClr val="660066"/>
                </a:buClr>
                <a:buSzPts val="2400"/>
                <a:buFont typeface="Microsoft JhengHei"/>
                <a:buChar char="•"/>
              </a:pPr>
              <a:r>
                <a:rPr lang="zh-TW" sz="2400" b="1" i="0" u="none" strike="noStrike" cap="none">
                  <a:solidFill>
                    <a:srgbClr val="660066"/>
                  </a:solidFill>
                  <a:latin typeface="Microsoft JhengHei"/>
                  <a:ea typeface="Microsoft JhengHei"/>
                  <a:cs typeface="Microsoft JhengHei"/>
                  <a:sym typeface="Microsoft JhengHei"/>
                </a:rPr>
                <a:t>依本區方式辦理。</a:t>
              </a:r>
              <a:endParaRPr/>
            </a:p>
          </p:txBody>
        </p:sp>
        <p:sp>
          <p:nvSpPr>
            <p:cNvPr id="872" name="Google Shape;872;p23"/>
            <p:cNvSpPr/>
            <p:nvPr/>
          </p:nvSpPr>
          <p:spPr>
            <a:xfrm>
              <a:off x="1406633" y="144019"/>
              <a:ext cx="2414541" cy="743365"/>
            </a:xfrm>
            <a:prstGeom prst="roundRect">
              <a:avLst>
                <a:gd name="adj" fmla="val 16667"/>
              </a:avLst>
            </a:prstGeom>
            <a:solidFill>
              <a:srgbClr val="92D05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3"/>
            <p:cNvSpPr txBox="1"/>
            <p:nvPr/>
          </p:nvSpPr>
          <p:spPr>
            <a:xfrm>
              <a:off x="1442921" y="180307"/>
              <a:ext cx="2341965" cy="670789"/>
            </a:xfrm>
            <a:prstGeom prst="rect">
              <a:avLst/>
            </a:prstGeom>
            <a:noFill/>
            <a:ln>
              <a:noFill/>
            </a:ln>
          </p:spPr>
          <p:txBody>
            <a:bodyPr spcFirstLastPara="1" wrap="square" lIns="137150" tIns="68575" rIns="137150" bIns="68575" anchor="ctr" anchorCtr="0">
              <a:noAutofit/>
            </a:bodyPr>
            <a:lstStyle/>
            <a:p>
              <a:pPr marL="0" marR="0" lvl="0" indent="0" algn="ctr" rtl="0">
                <a:lnSpc>
                  <a:spcPct val="90000"/>
                </a:lnSpc>
                <a:spcBef>
                  <a:spcPts val="0"/>
                </a:spcBef>
                <a:spcAft>
                  <a:spcPts val="0"/>
                </a:spcAft>
                <a:buNone/>
              </a:pPr>
              <a:r>
                <a:rPr lang="zh-TW" sz="3600" b="1">
                  <a:solidFill>
                    <a:srgbClr val="FFFFFF"/>
                  </a:solidFill>
                  <a:latin typeface="Microsoft JhengHei"/>
                  <a:ea typeface="Microsoft JhengHei"/>
                  <a:cs typeface="Microsoft JhengHei"/>
                  <a:sym typeface="Microsoft JhengHei"/>
                </a:rPr>
                <a:t>比序</a:t>
              </a:r>
              <a:endParaRPr/>
            </a:p>
          </p:txBody>
        </p:sp>
        <p:sp>
          <p:nvSpPr>
            <p:cNvPr id="874" name="Google Shape;874;p23"/>
            <p:cNvSpPr/>
            <p:nvPr/>
          </p:nvSpPr>
          <p:spPr>
            <a:xfrm rot="5400000">
              <a:off x="5004150" y="-165345"/>
              <a:ext cx="653368" cy="3019319"/>
            </a:xfrm>
            <a:prstGeom prst="round2SameRect">
              <a:avLst>
                <a:gd name="adj1" fmla="val 16667"/>
                <a:gd name="adj2" fmla="val 0"/>
              </a:avLst>
            </a:prstGeom>
            <a:solidFill>
              <a:srgbClr val="FBDACB">
                <a:alpha val="89803"/>
              </a:srgbClr>
            </a:solidFill>
            <a:ln w="9525" cap="flat" cmpd="sng">
              <a:solidFill>
                <a:srgbClr val="FBDA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3"/>
            <p:cNvSpPr txBox="1"/>
            <p:nvPr/>
          </p:nvSpPr>
          <p:spPr>
            <a:xfrm>
              <a:off x="3821175" y="1049525"/>
              <a:ext cx="2987424" cy="589578"/>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rgbClr val="660066"/>
                </a:buClr>
                <a:buSzPts val="2400"/>
                <a:buFont typeface="Microsoft JhengHei"/>
                <a:buChar char="•"/>
              </a:pPr>
              <a:r>
                <a:rPr lang="zh-TW" sz="2400" b="1" i="0" u="none" strike="noStrike" cap="none">
                  <a:solidFill>
                    <a:srgbClr val="660066"/>
                  </a:solidFill>
                  <a:latin typeface="Microsoft JhengHei"/>
                  <a:ea typeface="Microsoft JhengHei"/>
                  <a:cs typeface="Microsoft JhengHei"/>
                  <a:sym typeface="Microsoft JhengHei"/>
                </a:rPr>
                <a:t>依本區方式辦理。</a:t>
              </a:r>
              <a:endParaRPr/>
            </a:p>
          </p:txBody>
        </p:sp>
        <p:sp>
          <p:nvSpPr>
            <p:cNvPr id="876" name="Google Shape;876;p23"/>
            <p:cNvSpPr/>
            <p:nvPr/>
          </p:nvSpPr>
          <p:spPr>
            <a:xfrm>
              <a:off x="1406633" y="973352"/>
              <a:ext cx="2414541" cy="741931"/>
            </a:xfrm>
            <a:prstGeom prst="roundRect">
              <a:avLst>
                <a:gd name="adj" fmla="val 16667"/>
              </a:avLst>
            </a:prstGeom>
            <a:solidFill>
              <a:srgbClr val="66330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3"/>
            <p:cNvSpPr txBox="1"/>
            <p:nvPr/>
          </p:nvSpPr>
          <p:spPr>
            <a:xfrm>
              <a:off x="1442851" y="1009570"/>
              <a:ext cx="2342105" cy="669495"/>
            </a:xfrm>
            <a:prstGeom prst="rect">
              <a:avLst/>
            </a:prstGeom>
            <a:noFill/>
            <a:ln>
              <a:noFill/>
            </a:ln>
          </p:spPr>
          <p:txBody>
            <a:bodyPr spcFirstLastPara="1" wrap="square" lIns="137150" tIns="68575" rIns="137150" bIns="68575" anchor="ctr" anchorCtr="0">
              <a:noAutofit/>
            </a:bodyPr>
            <a:lstStyle/>
            <a:p>
              <a:pPr marL="0" marR="0" lvl="0" indent="0" algn="ctr" rtl="0">
                <a:lnSpc>
                  <a:spcPct val="90000"/>
                </a:lnSpc>
                <a:spcBef>
                  <a:spcPts val="0"/>
                </a:spcBef>
                <a:spcAft>
                  <a:spcPts val="0"/>
                </a:spcAft>
                <a:buNone/>
              </a:pPr>
              <a:r>
                <a:rPr lang="zh-TW" sz="3600" b="1">
                  <a:solidFill>
                    <a:srgbClr val="FFFFFF"/>
                  </a:solidFill>
                  <a:latin typeface="Microsoft JhengHei"/>
                  <a:ea typeface="Microsoft JhengHei"/>
                  <a:cs typeface="Microsoft JhengHei"/>
                  <a:sym typeface="Microsoft JhengHei"/>
                </a:rPr>
                <a:t>志願選填</a:t>
              </a:r>
              <a:endParaRPr/>
            </a:p>
          </p:txBody>
        </p:sp>
      </p:grpSp>
      <p:pic>
        <p:nvPicPr>
          <p:cNvPr id="878" name="Google Shape;878;p23"/>
          <p:cNvPicPr preferRelativeResize="0"/>
          <p:nvPr/>
        </p:nvPicPr>
        <p:blipFill rotWithShape="1">
          <a:blip r:embed="rId4">
            <a:alphaModFix/>
          </a:blip>
          <a:srcRect/>
          <a:stretch/>
        </p:blipFill>
        <p:spPr>
          <a:xfrm>
            <a:off x="17014" y="3320600"/>
            <a:ext cx="9144000" cy="3188423"/>
          </a:xfrm>
          <a:prstGeom prst="rect">
            <a:avLst/>
          </a:prstGeom>
          <a:noFill/>
          <a:ln>
            <a:noFill/>
          </a:ln>
        </p:spPr>
      </p:pic>
      <p:sp>
        <p:nvSpPr>
          <p:cNvPr id="879" name="Google Shape;879;p23"/>
          <p:cNvSpPr/>
          <p:nvPr/>
        </p:nvSpPr>
        <p:spPr>
          <a:xfrm>
            <a:off x="107504" y="5085184"/>
            <a:ext cx="3275856" cy="36004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884"/>
        <p:cNvGrpSpPr/>
        <p:nvPr/>
      </p:nvGrpSpPr>
      <p:grpSpPr>
        <a:xfrm>
          <a:off x="0" y="0"/>
          <a:ext cx="0" cy="0"/>
          <a:chOff x="0" y="0"/>
          <a:chExt cx="0" cy="0"/>
        </a:xfrm>
      </p:grpSpPr>
      <p:sp>
        <p:nvSpPr>
          <p:cNvPr id="885" name="Google Shape;885;p24"/>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886" name="Google Shape;886;p24"/>
          <p:cNvSpPr txBox="1"/>
          <p:nvPr/>
        </p:nvSpPr>
        <p:spPr>
          <a:xfrm>
            <a:off x="737741" y="476672"/>
            <a:ext cx="7956550"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變更就學區申請(115年4月23日至4月30日)</a:t>
            </a:r>
            <a:endParaRPr sz="3200" b="1">
              <a:solidFill>
                <a:schemeClr val="dk1"/>
              </a:solidFill>
              <a:latin typeface="Microsoft JhengHei"/>
              <a:ea typeface="Microsoft JhengHei"/>
              <a:cs typeface="Microsoft JhengHei"/>
              <a:sym typeface="Microsoft JhengHei"/>
            </a:endParaRPr>
          </a:p>
        </p:txBody>
      </p:sp>
      <p:sp>
        <p:nvSpPr>
          <p:cNvPr id="887" name="Google Shape;887;p24"/>
          <p:cNvSpPr/>
          <p:nvPr/>
        </p:nvSpPr>
        <p:spPr>
          <a:xfrm>
            <a:off x="359024" y="141971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888" name="Google Shape;888;p24"/>
          <p:cNvGrpSpPr/>
          <p:nvPr/>
        </p:nvGrpSpPr>
        <p:grpSpPr>
          <a:xfrm>
            <a:off x="-4799605" y="405562"/>
            <a:ext cx="13261434" cy="6785312"/>
            <a:chOff x="-5699197" y="-872376"/>
            <a:chExt cx="13261434" cy="6785312"/>
          </a:xfrm>
        </p:grpSpPr>
        <p:sp>
          <p:nvSpPr>
            <p:cNvPr id="889" name="Google Shape;889;p24"/>
            <p:cNvSpPr/>
            <p:nvPr/>
          </p:nvSpPr>
          <p:spPr>
            <a:xfrm>
              <a:off x="-5699197" y="-872376"/>
              <a:ext cx="6785312" cy="6785312"/>
            </a:xfrm>
            <a:prstGeom prst="blockArc">
              <a:avLst>
                <a:gd name="adj1" fmla="val 18900000"/>
                <a:gd name="adj2" fmla="val 2700000"/>
                <a:gd name="adj3" fmla="val 335"/>
              </a:avLst>
            </a:prstGeom>
            <a:noFill/>
            <a:ln w="25400" cap="flat" cmpd="sng">
              <a:solidFill>
                <a:srgbClr val="BF5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4"/>
            <p:cNvSpPr/>
            <p:nvPr/>
          </p:nvSpPr>
          <p:spPr>
            <a:xfrm>
              <a:off x="474778" y="314934"/>
              <a:ext cx="7087459" cy="630271"/>
            </a:xfrm>
            <a:prstGeom prst="rect">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4"/>
            <p:cNvSpPr txBox="1"/>
            <p:nvPr/>
          </p:nvSpPr>
          <p:spPr>
            <a:xfrm>
              <a:off x="474778" y="314934"/>
              <a:ext cx="7087459" cy="630271"/>
            </a:xfrm>
            <a:prstGeom prst="rect">
              <a:avLst/>
            </a:prstGeom>
            <a:noFill/>
            <a:ln>
              <a:noFill/>
            </a:ln>
          </p:spPr>
          <p:txBody>
            <a:bodyPr spcFirstLastPara="1" wrap="square" lIns="500275" tIns="58400" rIns="58400" bIns="58400" anchor="ctr" anchorCtr="0">
              <a:noAutofit/>
            </a:bodyPr>
            <a:lstStyle/>
            <a:p>
              <a:pPr marL="0" marR="0" lvl="0" indent="0" algn="l"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原就讀學區未設置適性群別或產業特殊類科</a:t>
              </a:r>
              <a:endParaRPr/>
            </a:p>
          </p:txBody>
        </p:sp>
        <p:sp>
          <p:nvSpPr>
            <p:cNvPr id="892" name="Google Shape;892;p24"/>
            <p:cNvSpPr/>
            <p:nvPr/>
          </p:nvSpPr>
          <p:spPr>
            <a:xfrm>
              <a:off x="80858" y="236150"/>
              <a:ext cx="787839" cy="787839"/>
            </a:xfrm>
            <a:prstGeom prst="ellipse">
              <a:avLst/>
            </a:prstGeom>
            <a:solidFill>
              <a:srgbClr val="FFFFFF"/>
            </a:solidFill>
            <a:ln w="9525" cap="flat" cmpd="sng">
              <a:solidFill>
                <a:srgbClr val="BF504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4"/>
            <p:cNvSpPr/>
            <p:nvPr/>
          </p:nvSpPr>
          <p:spPr>
            <a:xfrm>
              <a:off x="926412" y="1260039"/>
              <a:ext cx="6635825" cy="630271"/>
            </a:xfrm>
            <a:prstGeom prst="rect">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4"/>
            <p:cNvSpPr txBox="1"/>
            <p:nvPr/>
          </p:nvSpPr>
          <p:spPr>
            <a:xfrm>
              <a:off x="926412" y="1260039"/>
              <a:ext cx="6635825" cy="630271"/>
            </a:xfrm>
            <a:prstGeom prst="rect">
              <a:avLst/>
            </a:prstGeom>
            <a:noFill/>
            <a:ln>
              <a:noFill/>
            </a:ln>
          </p:spPr>
          <p:txBody>
            <a:bodyPr spcFirstLastPara="1" wrap="square" lIns="500275" tIns="58400" rIns="58400" bIns="58400" anchor="ctr" anchorCtr="0">
              <a:noAutofit/>
            </a:bodyPr>
            <a:lstStyle/>
            <a:p>
              <a:pPr marL="0" marR="0" lvl="0" indent="0" algn="l"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因搬家遷徙至本區居住者</a:t>
              </a:r>
              <a:endParaRPr/>
            </a:p>
          </p:txBody>
        </p:sp>
        <p:sp>
          <p:nvSpPr>
            <p:cNvPr id="895" name="Google Shape;895;p24"/>
            <p:cNvSpPr/>
            <p:nvPr/>
          </p:nvSpPr>
          <p:spPr>
            <a:xfrm>
              <a:off x="532492" y="1181255"/>
              <a:ext cx="787839" cy="787839"/>
            </a:xfrm>
            <a:prstGeom prst="ellipse">
              <a:avLst/>
            </a:prstGeom>
            <a:solidFill>
              <a:srgbClr val="FFFFFF"/>
            </a:solidFill>
            <a:ln w="9525" cap="flat" cmpd="sng">
              <a:solidFill>
                <a:srgbClr val="9BBB59"/>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4"/>
            <p:cNvSpPr/>
            <p:nvPr/>
          </p:nvSpPr>
          <p:spPr>
            <a:xfrm>
              <a:off x="1065027" y="2205144"/>
              <a:ext cx="6497209" cy="630271"/>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4"/>
            <p:cNvSpPr txBox="1"/>
            <p:nvPr/>
          </p:nvSpPr>
          <p:spPr>
            <a:xfrm>
              <a:off x="1065027" y="2205144"/>
              <a:ext cx="6497209" cy="630271"/>
            </a:xfrm>
            <a:prstGeom prst="rect">
              <a:avLst/>
            </a:prstGeom>
            <a:noFill/>
            <a:ln>
              <a:noFill/>
            </a:ln>
          </p:spPr>
          <p:txBody>
            <a:bodyPr spcFirstLastPara="1" wrap="square" lIns="500275" tIns="58400" rIns="58400" bIns="58400" anchor="ctr" anchorCtr="0">
              <a:noAutofit/>
            </a:bodyPr>
            <a:lstStyle/>
            <a:p>
              <a:pPr marL="0" marR="0" lvl="0" indent="0" algn="l"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跨區學生申請返回本區戶籍所在地就讀</a:t>
              </a:r>
              <a:endParaRPr/>
            </a:p>
          </p:txBody>
        </p:sp>
        <p:sp>
          <p:nvSpPr>
            <p:cNvPr id="898" name="Google Shape;898;p24"/>
            <p:cNvSpPr/>
            <p:nvPr/>
          </p:nvSpPr>
          <p:spPr>
            <a:xfrm>
              <a:off x="671108" y="2126360"/>
              <a:ext cx="787839" cy="787839"/>
            </a:xfrm>
            <a:prstGeom prst="ellipse">
              <a:avLst/>
            </a:prstGeom>
            <a:solidFill>
              <a:srgbClr val="FFFFFF"/>
            </a:solidFill>
            <a:ln w="9525" cap="flat" cmpd="sng">
              <a:solidFill>
                <a:srgbClr val="8064A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4"/>
            <p:cNvSpPr/>
            <p:nvPr/>
          </p:nvSpPr>
          <p:spPr>
            <a:xfrm>
              <a:off x="926412" y="3150249"/>
              <a:ext cx="6635825" cy="630271"/>
            </a:xfrm>
            <a:prstGeom prst="rect">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4"/>
            <p:cNvSpPr txBox="1"/>
            <p:nvPr/>
          </p:nvSpPr>
          <p:spPr>
            <a:xfrm>
              <a:off x="926412" y="3150249"/>
              <a:ext cx="6635825" cy="630271"/>
            </a:xfrm>
            <a:prstGeom prst="rect">
              <a:avLst/>
            </a:prstGeom>
            <a:noFill/>
            <a:ln>
              <a:noFill/>
            </a:ln>
          </p:spPr>
          <p:txBody>
            <a:bodyPr spcFirstLastPara="1" wrap="square" lIns="500275" tIns="58400" rIns="58400" bIns="58400" anchor="ctr" anchorCtr="0">
              <a:noAutofit/>
            </a:bodyPr>
            <a:lstStyle/>
            <a:p>
              <a:pPr marL="0" marR="0" lvl="0" indent="0" algn="l"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臺商子女學校或海外返國就讀(戶籍不在本縣者)</a:t>
              </a:r>
              <a:endParaRPr sz="2300" b="1">
                <a:solidFill>
                  <a:srgbClr val="FFFFFF"/>
                </a:solidFill>
                <a:latin typeface="Microsoft JhengHei"/>
                <a:ea typeface="Microsoft JhengHei"/>
                <a:cs typeface="Microsoft JhengHei"/>
                <a:sym typeface="Microsoft JhengHei"/>
              </a:endParaRPr>
            </a:p>
          </p:txBody>
        </p:sp>
        <p:sp>
          <p:nvSpPr>
            <p:cNvPr id="901" name="Google Shape;901;p24"/>
            <p:cNvSpPr/>
            <p:nvPr/>
          </p:nvSpPr>
          <p:spPr>
            <a:xfrm>
              <a:off x="532492" y="3071465"/>
              <a:ext cx="787839" cy="787839"/>
            </a:xfrm>
            <a:prstGeom prst="ellipse">
              <a:avLst/>
            </a:prstGeom>
            <a:solidFill>
              <a:srgbClr val="FFFFFF"/>
            </a:solidFill>
            <a:ln w="9525" cap="flat" cmpd="sng">
              <a:solidFill>
                <a:srgbClr val="49ACC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4"/>
            <p:cNvSpPr/>
            <p:nvPr/>
          </p:nvSpPr>
          <p:spPr>
            <a:xfrm>
              <a:off x="474778" y="4095354"/>
              <a:ext cx="7087459" cy="630271"/>
            </a:xfrm>
            <a:prstGeom prst="rect">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4"/>
            <p:cNvSpPr txBox="1"/>
            <p:nvPr/>
          </p:nvSpPr>
          <p:spPr>
            <a:xfrm>
              <a:off x="474778" y="4095354"/>
              <a:ext cx="7087459" cy="630271"/>
            </a:xfrm>
            <a:prstGeom prst="rect">
              <a:avLst/>
            </a:prstGeom>
            <a:noFill/>
            <a:ln>
              <a:noFill/>
            </a:ln>
          </p:spPr>
          <p:txBody>
            <a:bodyPr spcFirstLastPara="1" wrap="square" lIns="500275" tIns="58400" rIns="58400" bIns="58400" anchor="ctr" anchorCtr="0">
              <a:noAutofit/>
            </a:bodyPr>
            <a:lstStyle/>
            <a:p>
              <a:pPr marL="0" marR="0" lvl="0" indent="0" algn="l"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其他特殊原因</a:t>
              </a:r>
              <a:endParaRPr/>
            </a:p>
          </p:txBody>
        </p:sp>
        <p:sp>
          <p:nvSpPr>
            <p:cNvPr id="904" name="Google Shape;904;p24"/>
            <p:cNvSpPr/>
            <p:nvPr/>
          </p:nvSpPr>
          <p:spPr>
            <a:xfrm>
              <a:off x="80858" y="4016570"/>
              <a:ext cx="787839" cy="787839"/>
            </a:xfrm>
            <a:prstGeom prst="ellipse">
              <a:avLst/>
            </a:prstGeom>
            <a:solidFill>
              <a:srgbClr val="FFFFFF"/>
            </a:solidFill>
            <a:ln w="9525" cap="flat" cmpd="sng">
              <a:solidFill>
                <a:srgbClr val="F7954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909"/>
        <p:cNvGrpSpPr/>
        <p:nvPr/>
      </p:nvGrpSpPr>
      <p:grpSpPr>
        <a:xfrm>
          <a:off x="0" y="0"/>
          <a:ext cx="0" cy="0"/>
          <a:chOff x="0" y="0"/>
          <a:chExt cx="0" cy="0"/>
        </a:xfrm>
      </p:grpSpPr>
      <p:sp>
        <p:nvSpPr>
          <p:cNvPr id="910" name="Google Shape;910;p25"/>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911" name="Google Shape;911;p25"/>
          <p:cNvSpPr txBox="1"/>
          <p:nvPr/>
        </p:nvSpPr>
        <p:spPr>
          <a:xfrm>
            <a:off x="2555776" y="332656"/>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變更就學區申請程序</a:t>
            </a:r>
            <a:endParaRPr/>
          </a:p>
        </p:txBody>
      </p:sp>
      <p:sp>
        <p:nvSpPr>
          <p:cNvPr id="912" name="Google Shape;912;p25"/>
          <p:cNvSpPr/>
          <p:nvPr/>
        </p:nvSpPr>
        <p:spPr>
          <a:xfrm>
            <a:off x="6553200" y="6437536"/>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altLang="zh-TW"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
        <p:nvSpPr>
          <p:cNvPr id="913" name="Google Shape;913;p25"/>
          <p:cNvSpPr/>
          <p:nvPr/>
        </p:nvSpPr>
        <p:spPr>
          <a:xfrm>
            <a:off x="148428" y="999255"/>
            <a:ext cx="8888067" cy="552608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914" name="Google Shape;914;p25"/>
          <p:cNvGrpSpPr/>
          <p:nvPr/>
        </p:nvGrpSpPr>
        <p:grpSpPr>
          <a:xfrm>
            <a:off x="251520" y="1096143"/>
            <a:ext cx="4248472" cy="5353896"/>
            <a:chOff x="0" y="43407"/>
            <a:chExt cx="4248472" cy="5353896"/>
          </a:xfrm>
        </p:grpSpPr>
        <p:sp>
          <p:nvSpPr>
            <p:cNvPr id="915" name="Google Shape;915;p25"/>
            <p:cNvSpPr/>
            <p:nvPr/>
          </p:nvSpPr>
          <p:spPr>
            <a:xfrm>
              <a:off x="0" y="43407"/>
              <a:ext cx="4248472" cy="770572"/>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5"/>
            <p:cNvSpPr txBox="1"/>
            <p:nvPr/>
          </p:nvSpPr>
          <p:spPr>
            <a:xfrm>
              <a:off x="22569" y="65976"/>
              <a:ext cx="4203334" cy="725434"/>
            </a:xfrm>
            <a:prstGeom prst="rect">
              <a:avLst/>
            </a:prstGeom>
            <a:noFill/>
            <a:ln>
              <a:noFill/>
            </a:ln>
          </p:spPr>
          <p:txBody>
            <a:bodyPr spcFirstLastPara="1" wrap="square" lIns="76200" tIns="76200" rIns="76200" bIns="76200" anchor="ctr" anchorCtr="0">
              <a:noAutofit/>
            </a:bodyPr>
            <a:lstStyle/>
            <a:p>
              <a:pPr marL="0" marR="0" lvl="0" indent="0" algn="l" rtl="0">
                <a:lnSpc>
                  <a:spcPct val="75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一、進入本區</a:t>
              </a:r>
              <a:r>
                <a:rPr lang="zh-TW" sz="2000" b="1">
                  <a:solidFill>
                    <a:srgbClr val="FFFF00"/>
                  </a:solidFill>
                  <a:latin typeface="Microsoft JhengHei"/>
                  <a:ea typeface="Microsoft JhengHei"/>
                  <a:cs typeface="Microsoft JhengHei"/>
                  <a:sym typeface="Microsoft JhengHei"/>
                </a:rPr>
                <a:t>免試入學作業平臺</a:t>
              </a:r>
              <a:endParaRPr/>
            </a:p>
          </p:txBody>
        </p:sp>
        <p:sp>
          <p:nvSpPr>
            <p:cNvPr id="917" name="Google Shape;917;p25"/>
            <p:cNvSpPr/>
            <p:nvPr/>
          </p:nvSpPr>
          <p:spPr>
            <a:xfrm rot="5400000">
              <a:off x="1979753" y="833244"/>
              <a:ext cx="288964" cy="346757"/>
            </a:xfrm>
            <a:prstGeom prst="rightArrow">
              <a:avLst>
                <a:gd name="adj1" fmla="val 60000"/>
                <a:gd name="adj2" fmla="val 50000"/>
              </a:avLst>
            </a:prstGeom>
            <a:solidFill>
              <a:srgbClr val="8064A2"/>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5"/>
            <p:cNvSpPr txBox="1"/>
            <p:nvPr/>
          </p:nvSpPr>
          <p:spPr>
            <a:xfrm>
              <a:off x="2020208" y="862141"/>
              <a:ext cx="208055" cy="202275"/>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19" name="Google Shape;919;p25"/>
            <p:cNvSpPr/>
            <p:nvPr/>
          </p:nvSpPr>
          <p:spPr>
            <a:xfrm>
              <a:off x="0" y="1199266"/>
              <a:ext cx="4248472" cy="770572"/>
            </a:xfrm>
            <a:prstGeom prst="roundRect">
              <a:avLst>
                <a:gd name="adj" fmla="val 10000"/>
              </a:avLst>
            </a:prstGeom>
            <a:gradFill>
              <a:gsLst>
                <a:gs pos="0">
                  <a:srgbClr val="443A85"/>
                </a:gs>
                <a:gs pos="80000">
                  <a:srgbClr val="594DAF"/>
                </a:gs>
                <a:gs pos="100000">
                  <a:srgbClr val="594BB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5"/>
            <p:cNvSpPr txBox="1"/>
            <p:nvPr/>
          </p:nvSpPr>
          <p:spPr>
            <a:xfrm>
              <a:off x="22569" y="1221835"/>
              <a:ext cx="4203334" cy="725434"/>
            </a:xfrm>
            <a:prstGeom prst="rect">
              <a:avLst/>
            </a:prstGeom>
            <a:noFill/>
            <a:ln>
              <a:noFill/>
            </a:ln>
          </p:spPr>
          <p:txBody>
            <a:bodyPr spcFirstLastPara="1" wrap="square" lIns="76200" tIns="76200" rIns="76200" bIns="76200" anchor="ctr" anchorCtr="0">
              <a:noAutofit/>
            </a:bodyPr>
            <a:lstStyle/>
            <a:p>
              <a:pPr marL="0" marR="0" lvl="0" indent="0" algn="l" rtl="0">
                <a:lnSpc>
                  <a:spcPct val="75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二、點選</a:t>
              </a:r>
              <a:r>
                <a:rPr lang="zh-TW" sz="2000" b="1">
                  <a:solidFill>
                    <a:srgbClr val="FFFF00"/>
                  </a:solidFill>
                  <a:latin typeface="Microsoft JhengHei"/>
                  <a:ea typeface="Microsoft JhengHei"/>
                  <a:cs typeface="Microsoft JhengHei"/>
                  <a:sym typeface="Microsoft JhengHei"/>
                </a:rPr>
                <a:t>變更就學區</a:t>
              </a:r>
              <a:endParaRPr/>
            </a:p>
          </p:txBody>
        </p:sp>
        <p:sp>
          <p:nvSpPr>
            <p:cNvPr id="921" name="Google Shape;921;p25"/>
            <p:cNvSpPr/>
            <p:nvPr/>
          </p:nvSpPr>
          <p:spPr>
            <a:xfrm rot="5400000">
              <a:off x="1979753" y="1989103"/>
              <a:ext cx="288964" cy="346757"/>
            </a:xfrm>
            <a:prstGeom prst="rightArrow">
              <a:avLst>
                <a:gd name="adj1" fmla="val 60000"/>
                <a:gd name="adj2" fmla="val 50000"/>
              </a:avLst>
            </a:prstGeom>
            <a:solidFill>
              <a:srgbClr val="5D5AAE"/>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5"/>
            <p:cNvSpPr txBox="1"/>
            <p:nvPr/>
          </p:nvSpPr>
          <p:spPr>
            <a:xfrm>
              <a:off x="2020208" y="2018000"/>
              <a:ext cx="208055" cy="202275"/>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23" name="Google Shape;923;p25"/>
            <p:cNvSpPr/>
            <p:nvPr/>
          </p:nvSpPr>
          <p:spPr>
            <a:xfrm>
              <a:off x="0" y="2355125"/>
              <a:ext cx="4248472" cy="770572"/>
            </a:xfrm>
            <a:prstGeom prst="roundRect">
              <a:avLst>
                <a:gd name="adj" fmla="val 10000"/>
              </a:avLst>
            </a:prstGeom>
            <a:gradFill>
              <a:gsLst>
                <a:gs pos="0">
                  <a:srgbClr val="34438D"/>
                </a:gs>
                <a:gs pos="80000">
                  <a:srgbClr val="4557BA"/>
                </a:gs>
                <a:gs pos="100000">
                  <a:srgbClr val="4357BD"/>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5"/>
            <p:cNvSpPr txBox="1"/>
            <p:nvPr/>
          </p:nvSpPr>
          <p:spPr>
            <a:xfrm>
              <a:off x="22569" y="2377694"/>
              <a:ext cx="4203334" cy="725434"/>
            </a:xfrm>
            <a:prstGeom prst="rect">
              <a:avLst/>
            </a:prstGeom>
            <a:noFill/>
            <a:ln>
              <a:noFill/>
            </a:ln>
          </p:spPr>
          <p:txBody>
            <a:bodyPr spcFirstLastPara="1" wrap="square" lIns="76200" tIns="76200" rIns="76200" bIns="76200" anchor="ctr" anchorCtr="0">
              <a:noAutofit/>
            </a:bodyPr>
            <a:lstStyle/>
            <a:p>
              <a:pPr marL="539750" marR="0" lvl="0" indent="-539750" algn="l" rtl="0">
                <a:lnSpc>
                  <a:spcPct val="75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三、閱讀個人資料授權宣告，並勾選</a:t>
              </a:r>
              <a:r>
                <a:rPr lang="zh-TW" sz="2000" b="1" u="sng">
                  <a:solidFill>
                    <a:srgbClr val="FFFF00"/>
                  </a:solidFill>
                  <a:latin typeface="Microsoft JhengHei"/>
                  <a:ea typeface="Microsoft JhengHei"/>
                  <a:cs typeface="Microsoft JhengHei"/>
                  <a:sym typeface="Microsoft JhengHei"/>
                </a:rPr>
                <a:t>我已閱讀，並同意授權</a:t>
              </a:r>
              <a:r>
                <a:rPr lang="zh-TW" sz="2000" b="1">
                  <a:solidFill>
                    <a:srgbClr val="FFFFFF"/>
                  </a:solidFill>
                  <a:latin typeface="Microsoft JhengHei"/>
                  <a:ea typeface="Microsoft JhengHei"/>
                  <a:cs typeface="Microsoft JhengHei"/>
                  <a:sym typeface="Microsoft JhengHei"/>
                </a:rPr>
                <a:t>選項</a:t>
              </a:r>
              <a:endParaRPr/>
            </a:p>
          </p:txBody>
        </p:sp>
        <p:sp>
          <p:nvSpPr>
            <p:cNvPr id="925" name="Google Shape;925;p25"/>
            <p:cNvSpPr/>
            <p:nvPr/>
          </p:nvSpPr>
          <p:spPr>
            <a:xfrm rot="5400000">
              <a:off x="1979753" y="3144962"/>
              <a:ext cx="288964" cy="346757"/>
            </a:xfrm>
            <a:prstGeom prst="rightArrow">
              <a:avLst>
                <a:gd name="adj1" fmla="val 60000"/>
                <a:gd name="adj2" fmla="val 50000"/>
              </a:avLst>
            </a:prstGeom>
            <a:solidFill>
              <a:srgbClr val="5279B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5"/>
            <p:cNvSpPr txBox="1"/>
            <p:nvPr/>
          </p:nvSpPr>
          <p:spPr>
            <a:xfrm>
              <a:off x="2020208" y="3173859"/>
              <a:ext cx="208055" cy="202275"/>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27" name="Google Shape;927;p25"/>
            <p:cNvSpPr/>
            <p:nvPr/>
          </p:nvSpPr>
          <p:spPr>
            <a:xfrm>
              <a:off x="0" y="3510984"/>
              <a:ext cx="4248472" cy="770572"/>
            </a:xfrm>
            <a:prstGeom prst="roundRect">
              <a:avLst>
                <a:gd name="adj" fmla="val 10000"/>
              </a:avLst>
            </a:prstGeom>
            <a:gradFill>
              <a:gsLst>
                <a:gs pos="0">
                  <a:srgbClr val="2D5F97"/>
                </a:gs>
                <a:gs pos="80000">
                  <a:srgbClr val="3C7DC5"/>
                </a:gs>
                <a:gs pos="100000">
                  <a:srgbClr val="397E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5"/>
            <p:cNvSpPr txBox="1"/>
            <p:nvPr/>
          </p:nvSpPr>
          <p:spPr>
            <a:xfrm>
              <a:off x="22569" y="3533553"/>
              <a:ext cx="4203334" cy="725434"/>
            </a:xfrm>
            <a:prstGeom prst="rect">
              <a:avLst/>
            </a:prstGeom>
            <a:noFill/>
            <a:ln>
              <a:noFill/>
            </a:ln>
          </p:spPr>
          <p:txBody>
            <a:bodyPr spcFirstLastPara="1" wrap="square" lIns="76200" tIns="76200" rIns="76200" bIns="76200" anchor="ctr" anchorCtr="0">
              <a:noAutofit/>
            </a:bodyPr>
            <a:lstStyle/>
            <a:p>
              <a:pPr marL="452438" marR="0" lvl="0" indent="-452438" algn="l"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四、輸入</a:t>
              </a:r>
              <a:r>
                <a:rPr lang="zh-TW" sz="2000" b="1">
                  <a:solidFill>
                    <a:srgbClr val="FFFF00"/>
                  </a:solidFill>
                  <a:latin typeface="Microsoft JhengHei"/>
                  <a:ea typeface="Microsoft JhengHei"/>
                  <a:cs typeface="Microsoft JhengHei"/>
                  <a:sym typeface="Microsoft JhengHei"/>
                </a:rPr>
                <a:t>國中教育會考准考證號碼</a:t>
              </a:r>
              <a:r>
                <a:rPr lang="zh-TW" sz="2000" b="1">
                  <a:solidFill>
                    <a:srgbClr val="FFFFFF"/>
                  </a:solidFill>
                  <a:latin typeface="Microsoft JhengHei"/>
                  <a:ea typeface="Microsoft JhengHei"/>
                  <a:cs typeface="Microsoft JhengHei"/>
                  <a:sym typeface="Microsoft JhengHei"/>
                </a:rPr>
                <a:t>及</a:t>
              </a:r>
              <a:r>
                <a:rPr lang="zh-TW" sz="2000" b="1">
                  <a:solidFill>
                    <a:srgbClr val="FFFF00"/>
                  </a:solidFill>
                  <a:latin typeface="Microsoft JhengHei"/>
                  <a:ea typeface="Microsoft JhengHei"/>
                  <a:cs typeface="Microsoft JhengHei"/>
                  <a:sym typeface="Microsoft JhengHei"/>
                </a:rPr>
                <a:t>身分證統一編號</a:t>
              </a:r>
              <a:r>
                <a:rPr lang="zh-TW" sz="2000" b="1">
                  <a:solidFill>
                    <a:schemeClr val="lt1"/>
                  </a:solidFill>
                  <a:latin typeface="Microsoft JhengHei"/>
                  <a:ea typeface="Microsoft JhengHei"/>
                  <a:cs typeface="Microsoft JhengHei"/>
                  <a:sym typeface="Microsoft JhengHei"/>
                </a:rPr>
                <a:t>進行驗證</a:t>
              </a:r>
              <a:endParaRPr/>
            </a:p>
          </p:txBody>
        </p:sp>
        <p:sp>
          <p:nvSpPr>
            <p:cNvPr id="929" name="Google Shape;929;p25"/>
            <p:cNvSpPr/>
            <p:nvPr/>
          </p:nvSpPr>
          <p:spPr>
            <a:xfrm rot="5400000">
              <a:off x="1994795" y="4280765"/>
              <a:ext cx="258880" cy="346757"/>
            </a:xfrm>
            <a:prstGeom prst="rightArrow">
              <a:avLst>
                <a:gd name="adj1" fmla="val 60000"/>
                <a:gd name="adj2" fmla="val 50000"/>
              </a:avLst>
            </a:prstGeom>
            <a:solidFill>
              <a:srgbClr val="4AA9C5"/>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5"/>
            <p:cNvSpPr txBox="1"/>
            <p:nvPr/>
          </p:nvSpPr>
          <p:spPr>
            <a:xfrm>
              <a:off x="2020208" y="4324703"/>
              <a:ext cx="208055" cy="18121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31" name="Google Shape;931;p25"/>
            <p:cNvSpPr/>
            <p:nvPr/>
          </p:nvSpPr>
          <p:spPr>
            <a:xfrm>
              <a:off x="0" y="4626731"/>
              <a:ext cx="4248472" cy="770572"/>
            </a:xfrm>
            <a:prstGeom prst="roundRect">
              <a:avLst>
                <a:gd name="adj" fmla="val 10000"/>
              </a:avLst>
            </a:prstGeom>
            <a:gradFill>
              <a:gsLst>
                <a:gs pos="0">
                  <a:srgbClr val="28839E"/>
                </a:gs>
                <a:gs pos="80000">
                  <a:srgbClr val="35ACCF"/>
                </a:gs>
                <a:gs pos="100000">
                  <a:srgbClr val="31AF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5"/>
            <p:cNvSpPr txBox="1"/>
            <p:nvPr/>
          </p:nvSpPr>
          <p:spPr>
            <a:xfrm>
              <a:off x="22569" y="4649300"/>
              <a:ext cx="4203334" cy="725434"/>
            </a:xfrm>
            <a:prstGeom prst="rect">
              <a:avLst/>
            </a:prstGeom>
            <a:noFill/>
            <a:ln>
              <a:noFill/>
            </a:ln>
          </p:spPr>
          <p:txBody>
            <a:bodyPr spcFirstLastPara="1" wrap="square" lIns="76200" tIns="76200" rIns="76200" bIns="76200" anchor="ctr" anchorCtr="0">
              <a:noAutofit/>
            </a:bodyPr>
            <a:lstStyle/>
            <a:p>
              <a:pPr marL="539750" marR="0" lvl="0" indent="-539750" algn="l"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五、未參加國中會考者請以</a:t>
              </a:r>
              <a:r>
                <a:rPr lang="zh-TW" sz="2000" b="1">
                  <a:solidFill>
                    <a:srgbClr val="FFFF00"/>
                  </a:solidFill>
                  <a:latin typeface="Microsoft JhengHei"/>
                  <a:ea typeface="Microsoft JhengHei"/>
                  <a:cs typeface="Microsoft JhengHei"/>
                  <a:sym typeface="Microsoft JhengHei"/>
                </a:rPr>
                <a:t>身分證統一編號</a:t>
              </a:r>
              <a:r>
                <a:rPr lang="zh-TW" sz="2000" b="1">
                  <a:solidFill>
                    <a:srgbClr val="FFFFFF"/>
                  </a:solidFill>
                  <a:latin typeface="Microsoft JhengHei"/>
                  <a:ea typeface="Microsoft JhengHei"/>
                  <a:cs typeface="Microsoft JhengHei"/>
                  <a:sym typeface="Microsoft JhengHei"/>
                </a:rPr>
                <a:t>進行</a:t>
              </a:r>
              <a:r>
                <a:rPr lang="zh-TW" sz="2000" b="1">
                  <a:solidFill>
                    <a:srgbClr val="FFFF00"/>
                  </a:solidFill>
                  <a:latin typeface="Microsoft JhengHei"/>
                  <a:ea typeface="Microsoft JhengHei"/>
                  <a:cs typeface="Microsoft JhengHei"/>
                  <a:sym typeface="Microsoft JhengHei"/>
                </a:rPr>
                <a:t>註冊</a:t>
              </a:r>
              <a:endParaRPr/>
            </a:p>
          </p:txBody>
        </p:sp>
      </p:grpSp>
      <p:grpSp>
        <p:nvGrpSpPr>
          <p:cNvPr id="933" name="Google Shape;933;p25"/>
          <p:cNvGrpSpPr/>
          <p:nvPr/>
        </p:nvGrpSpPr>
        <p:grpSpPr>
          <a:xfrm>
            <a:off x="4716016" y="1124743"/>
            <a:ext cx="4248472" cy="5325296"/>
            <a:chOff x="0" y="72007"/>
            <a:chExt cx="4248472" cy="5325296"/>
          </a:xfrm>
        </p:grpSpPr>
        <p:sp>
          <p:nvSpPr>
            <p:cNvPr id="934" name="Google Shape;934;p25"/>
            <p:cNvSpPr/>
            <p:nvPr/>
          </p:nvSpPr>
          <p:spPr>
            <a:xfrm>
              <a:off x="0" y="72007"/>
              <a:ext cx="4248472" cy="770572"/>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5"/>
            <p:cNvSpPr txBox="1"/>
            <p:nvPr/>
          </p:nvSpPr>
          <p:spPr>
            <a:xfrm>
              <a:off x="22569" y="94576"/>
              <a:ext cx="4203334" cy="725434"/>
            </a:xfrm>
            <a:prstGeom prst="rect">
              <a:avLst/>
            </a:prstGeom>
            <a:noFill/>
            <a:ln>
              <a:noFill/>
            </a:ln>
          </p:spPr>
          <p:txBody>
            <a:bodyPr spcFirstLastPara="1" wrap="square" lIns="76200" tIns="76200" rIns="76200" bIns="76200" anchor="ctr" anchorCtr="0">
              <a:noAutofit/>
            </a:bodyPr>
            <a:lstStyle/>
            <a:p>
              <a:pPr marL="0" marR="0" lvl="0" indent="0" algn="l" rtl="0">
                <a:lnSpc>
                  <a:spcPct val="75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六、選取</a:t>
              </a:r>
              <a:r>
                <a:rPr lang="zh-TW" sz="2000" b="1" u="sng">
                  <a:solidFill>
                    <a:srgbClr val="FFFF00"/>
                  </a:solidFill>
                  <a:latin typeface="Microsoft JhengHei"/>
                  <a:ea typeface="Microsoft JhengHei"/>
                  <a:cs typeface="Microsoft JhengHei"/>
                  <a:sym typeface="Microsoft JhengHei"/>
                </a:rPr>
                <a:t>欲參加之就學區</a:t>
              </a:r>
              <a:endParaRPr sz="2000" b="1">
                <a:solidFill>
                  <a:srgbClr val="FFFF00"/>
                </a:solidFill>
                <a:latin typeface="Microsoft JhengHei"/>
                <a:ea typeface="Microsoft JhengHei"/>
                <a:cs typeface="Microsoft JhengHei"/>
                <a:sym typeface="Microsoft JhengHei"/>
              </a:endParaRPr>
            </a:p>
          </p:txBody>
        </p:sp>
        <p:sp>
          <p:nvSpPr>
            <p:cNvPr id="936" name="Google Shape;936;p25"/>
            <p:cNvSpPr/>
            <p:nvPr/>
          </p:nvSpPr>
          <p:spPr>
            <a:xfrm rot="5400000">
              <a:off x="1990478" y="847544"/>
              <a:ext cx="267514" cy="346757"/>
            </a:xfrm>
            <a:prstGeom prst="rightArrow">
              <a:avLst>
                <a:gd name="adj1" fmla="val 60000"/>
                <a:gd name="adj2" fmla="val 50000"/>
              </a:avLst>
            </a:prstGeom>
            <a:solidFill>
              <a:srgbClr val="BF504D"/>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5"/>
            <p:cNvSpPr txBox="1"/>
            <p:nvPr/>
          </p:nvSpPr>
          <p:spPr>
            <a:xfrm>
              <a:off x="2020208" y="887165"/>
              <a:ext cx="208055" cy="187260"/>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38" name="Google Shape;938;p25"/>
            <p:cNvSpPr/>
            <p:nvPr/>
          </p:nvSpPr>
          <p:spPr>
            <a:xfrm>
              <a:off x="0" y="1199266"/>
              <a:ext cx="4248472" cy="770572"/>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5"/>
            <p:cNvSpPr txBox="1"/>
            <p:nvPr/>
          </p:nvSpPr>
          <p:spPr>
            <a:xfrm>
              <a:off x="22569" y="1221835"/>
              <a:ext cx="4203334" cy="725434"/>
            </a:xfrm>
            <a:prstGeom prst="rect">
              <a:avLst/>
            </a:prstGeom>
            <a:noFill/>
            <a:ln>
              <a:noFill/>
            </a:ln>
          </p:spPr>
          <p:txBody>
            <a:bodyPr spcFirstLastPara="1" wrap="square" lIns="76200" tIns="76200" rIns="76200" bIns="76200" anchor="ctr" anchorCtr="0">
              <a:noAutofit/>
            </a:bodyPr>
            <a:lstStyle/>
            <a:p>
              <a:pPr marL="0" marR="0" lvl="0" indent="0" algn="l" rtl="0">
                <a:lnSpc>
                  <a:spcPct val="75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七、選取</a:t>
              </a:r>
              <a:r>
                <a:rPr lang="zh-TW" sz="2000" b="1" u="sng">
                  <a:solidFill>
                    <a:srgbClr val="FFFF00"/>
                  </a:solidFill>
                  <a:latin typeface="Microsoft JhengHei"/>
                  <a:ea typeface="Microsoft JhengHei"/>
                  <a:cs typeface="Microsoft JhengHei"/>
                  <a:sym typeface="Microsoft JhengHei"/>
                </a:rPr>
                <a:t>申請原因</a:t>
              </a:r>
              <a:endParaRPr sz="2000" b="1">
                <a:solidFill>
                  <a:srgbClr val="FFFF00"/>
                </a:solidFill>
                <a:latin typeface="Microsoft JhengHei"/>
                <a:ea typeface="Microsoft JhengHei"/>
                <a:cs typeface="Microsoft JhengHei"/>
                <a:sym typeface="Microsoft JhengHei"/>
              </a:endParaRPr>
            </a:p>
          </p:txBody>
        </p:sp>
        <p:sp>
          <p:nvSpPr>
            <p:cNvPr id="940" name="Google Shape;940;p25"/>
            <p:cNvSpPr/>
            <p:nvPr/>
          </p:nvSpPr>
          <p:spPr>
            <a:xfrm rot="5400000">
              <a:off x="1979753" y="1989103"/>
              <a:ext cx="288964" cy="346757"/>
            </a:xfrm>
            <a:prstGeom prst="rightArrow">
              <a:avLst>
                <a:gd name="adj1" fmla="val 60000"/>
                <a:gd name="adj2" fmla="val 50000"/>
              </a:avLst>
            </a:prstGeom>
            <a:solidFill>
              <a:srgbClr val="9BBB59"/>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5"/>
            <p:cNvSpPr txBox="1"/>
            <p:nvPr/>
          </p:nvSpPr>
          <p:spPr>
            <a:xfrm>
              <a:off x="2020208" y="2018000"/>
              <a:ext cx="208055" cy="202275"/>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42" name="Google Shape;942;p25"/>
            <p:cNvSpPr/>
            <p:nvPr/>
          </p:nvSpPr>
          <p:spPr>
            <a:xfrm>
              <a:off x="0" y="2355125"/>
              <a:ext cx="4248472" cy="770572"/>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5"/>
            <p:cNvSpPr txBox="1"/>
            <p:nvPr/>
          </p:nvSpPr>
          <p:spPr>
            <a:xfrm>
              <a:off x="22569" y="2377694"/>
              <a:ext cx="4203334" cy="725434"/>
            </a:xfrm>
            <a:prstGeom prst="rect">
              <a:avLst/>
            </a:prstGeom>
            <a:noFill/>
            <a:ln>
              <a:noFill/>
            </a:ln>
          </p:spPr>
          <p:txBody>
            <a:bodyPr spcFirstLastPara="1" wrap="square" lIns="76200" tIns="76200" rIns="76200" bIns="76200" anchor="ctr" anchorCtr="0">
              <a:noAutofit/>
            </a:bodyPr>
            <a:lstStyle/>
            <a:p>
              <a:pPr marL="0" marR="0" lvl="0" indent="0" algn="l" rtl="0">
                <a:lnSpc>
                  <a:spcPct val="75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八、確認</a:t>
              </a:r>
              <a:r>
                <a:rPr lang="zh-TW" sz="2000" b="1">
                  <a:solidFill>
                    <a:srgbClr val="FFFF00"/>
                  </a:solidFill>
                  <a:latin typeface="Microsoft JhengHei"/>
                  <a:ea typeface="Microsoft JhengHei"/>
                  <a:cs typeface="Microsoft JhengHei"/>
                  <a:sym typeface="Microsoft JhengHei"/>
                </a:rPr>
                <a:t>儲存後列印變更就學區申請書</a:t>
              </a:r>
              <a:endParaRPr/>
            </a:p>
          </p:txBody>
        </p:sp>
        <p:sp>
          <p:nvSpPr>
            <p:cNvPr id="944" name="Google Shape;944;p25"/>
            <p:cNvSpPr/>
            <p:nvPr/>
          </p:nvSpPr>
          <p:spPr>
            <a:xfrm rot="5400000">
              <a:off x="1979753" y="3144962"/>
              <a:ext cx="288964" cy="346757"/>
            </a:xfrm>
            <a:prstGeom prst="rightArrow">
              <a:avLst>
                <a:gd name="adj1" fmla="val 60000"/>
                <a:gd name="adj2" fmla="val 50000"/>
              </a:avLst>
            </a:prstGeom>
            <a:solidFill>
              <a:srgbClr val="8064A2"/>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5"/>
            <p:cNvSpPr txBox="1"/>
            <p:nvPr/>
          </p:nvSpPr>
          <p:spPr>
            <a:xfrm>
              <a:off x="2020208" y="3173859"/>
              <a:ext cx="208055" cy="202275"/>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46" name="Google Shape;946;p25"/>
            <p:cNvSpPr/>
            <p:nvPr/>
          </p:nvSpPr>
          <p:spPr>
            <a:xfrm>
              <a:off x="0" y="3510984"/>
              <a:ext cx="4248472" cy="770572"/>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5"/>
            <p:cNvSpPr txBox="1"/>
            <p:nvPr/>
          </p:nvSpPr>
          <p:spPr>
            <a:xfrm>
              <a:off x="22569" y="3533553"/>
              <a:ext cx="4203334" cy="725434"/>
            </a:xfrm>
            <a:prstGeom prst="rect">
              <a:avLst/>
            </a:prstGeom>
            <a:noFill/>
            <a:ln>
              <a:noFill/>
            </a:ln>
          </p:spPr>
          <p:txBody>
            <a:bodyPr spcFirstLastPara="1" wrap="square" lIns="76200" tIns="76200" rIns="76200" bIns="76200" anchor="ctr" anchorCtr="0">
              <a:noAutofit/>
            </a:bodyPr>
            <a:lstStyle/>
            <a:p>
              <a:pPr marL="539750" marR="0" lvl="0" indent="-539750" algn="l"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九、</a:t>
              </a:r>
              <a:r>
                <a:rPr lang="zh-TW" sz="2000" b="1">
                  <a:solidFill>
                    <a:srgbClr val="FFFF00"/>
                  </a:solidFill>
                  <a:latin typeface="Microsoft JhengHei"/>
                  <a:ea typeface="Microsoft JhengHei"/>
                  <a:cs typeface="Microsoft JhengHei"/>
                  <a:sym typeface="Microsoft JhengHei"/>
                </a:rPr>
                <a:t>申請人、學生父母雙方(或監護人)簽章</a:t>
              </a:r>
              <a:endParaRPr/>
            </a:p>
          </p:txBody>
        </p:sp>
        <p:sp>
          <p:nvSpPr>
            <p:cNvPr id="948" name="Google Shape;948;p25"/>
            <p:cNvSpPr/>
            <p:nvPr/>
          </p:nvSpPr>
          <p:spPr>
            <a:xfrm rot="5400000">
              <a:off x="1994795" y="4280765"/>
              <a:ext cx="258880" cy="346757"/>
            </a:xfrm>
            <a:prstGeom prst="rightArrow">
              <a:avLst>
                <a:gd name="adj1" fmla="val 60000"/>
                <a:gd name="adj2" fmla="val 50000"/>
              </a:avLst>
            </a:prstGeom>
            <a:solidFill>
              <a:srgbClr val="49ACC5"/>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5"/>
            <p:cNvSpPr txBox="1"/>
            <p:nvPr/>
          </p:nvSpPr>
          <p:spPr>
            <a:xfrm>
              <a:off x="2020208" y="4324703"/>
              <a:ext cx="208055" cy="18121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50" name="Google Shape;950;p25"/>
            <p:cNvSpPr/>
            <p:nvPr/>
          </p:nvSpPr>
          <p:spPr>
            <a:xfrm>
              <a:off x="0" y="4626731"/>
              <a:ext cx="4248472" cy="770572"/>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5"/>
            <p:cNvSpPr txBox="1"/>
            <p:nvPr/>
          </p:nvSpPr>
          <p:spPr>
            <a:xfrm>
              <a:off x="22569" y="4649300"/>
              <a:ext cx="4203334" cy="725434"/>
            </a:xfrm>
            <a:prstGeom prst="rect">
              <a:avLst/>
            </a:prstGeom>
            <a:noFill/>
            <a:ln>
              <a:noFill/>
            </a:ln>
          </p:spPr>
          <p:txBody>
            <a:bodyPr spcFirstLastPara="1" wrap="square" lIns="53325" tIns="53325" rIns="53325" bIns="53325" anchor="ctr" anchorCtr="0">
              <a:noAutofit/>
            </a:bodyPr>
            <a:lstStyle/>
            <a:p>
              <a:pPr marL="539750" marR="0" lvl="0" indent="-539750" algn="l" rtl="0">
                <a:lnSpc>
                  <a:spcPct val="90000"/>
                </a:lnSpc>
                <a:spcBef>
                  <a:spcPts val="0"/>
                </a:spcBef>
                <a:spcAft>
                  <a:spcPts val="0"/>
                </a:spcAft>
                <a:buNone/>
              </a:pPr>
              <a:r>
                <a:rPr lang="zh-TW" sz="1400" b="1">
                  <a:solidFill>
                    <a:srgbClr val="FFFFFF"/>
                  </a:solidFill>
                  <a:latin typeface="Microsoft JhengHei"/>
                  <a:ea typeface="Microsoft JhengHei"/>
                  <a:cs typeface="Microsoft JhengHei"/>
                  <a:sym typeface="Microsoft JhengHei"/>
                </a:rPr>
                <a:t>十、備妥</a:t>
              </a:r>
              <a:r>
                <a:rPr lang="zh-TW" sz="1400" b="1">
                  <a:solidFill>
                    <a:srgbClr val="FFFF00"/>
                  </a:solidFill>
                  <a:latin typeface="Microsoft JhengHei"/>
                  <a:ea typeface="Microsoft JhengHei"/>
                  <a:cs typeface="Microsoft JhengHei"/>
                  <a:sym typeface="Microsoft JhengHei"/>
                </a:rPr>
                <a:t>證明文件與申請書</a:t>
              </a:r>
              <a:r>
                <a:rPr lang="zh-TW" sz="1400" b="1">
                  <a:solidFill>
                    <a:srgbClr val="FFFFFF"/>
                  </a:solidFill>
                  <a:latin typeface="Microsoft JhengHei"/>
                  <a:ea typeface="Microsoft JhengHei"/>
                  <a:cs typeface="Microsoft JhengHei"/>
                  <a:sym typeface="Microsoft JhengHei"/>
                </a:rPr>
                <a:t>，送</a:t>
              </a:r>
              <a:r>
                <a:rPr lang="zh-TW" sz="1400" b="1">
                  <a:solidFill>
                    <a:srgbClr val="FFFF00"/>
                  </a:solidFill>
                  <a:latin typeface="Microsoft JhengHei"/>
                  <a:ea typeface="Microsoft JhengHei"/>
                  <a:cs typeface="Microsoft JhengHei"/>
                  <a:sym typeface="Microsoft JhengHei"/>
                </a:rPr>
                <a:t>國中教務處</a:t>
              </a:r>
              <a:r>
                <a:rPr lang="zh-TW" sz="1400" b="1">
                  <a:solidFill>
                    <a:srgbClr val="FFFFFF"/>
                  </a:solidFill>
                  <a:latin typeface="Microsoft JhengHei"/>
                  <a:ea typeface="Microsoft JhengHei"/>
                  <a:cs typeface="Microsoft JhengHei"/>
                  <a:sym typeface="Microsoft JhengHei"/>
                </a:rPr>
                <a:t>提出申請</a:t>
              </a:r>
              <a:endParaRPr sz="1400" b="1">
                <a:solidFill>
                  <a:srgbClr val="FFFFFF"/>
                </a:solidFill>
                <a:latin typeface="Microsoft JhengHei"/>
                <a:ea typeface="Microsoft JhengHei"/>
                <a:cs typeface="Microsoft JhengHei"/>
                <a:sym typeface="Microsoft JhengHei"/>
              </a:endParaRPr>
            </a:p>
            <a:p>
              <a:pPr marL="539750" marR="0" lvl="0" indent="-539750" algn="l" rtl="0">
                <a:lnSpc>
                  <a:spcPct val="90000"/>
                </a:lnSpc>
                <a:spcBef>
                  <a:spcPts val="0"/>
                </a:spcBef>
                <a:spcAft>
                  <a:spcPts val="0"/>
                </a:spcAft>
                <a:buNone/>
              </a:pPr>
              <a:r>
                <a:rPr lang="zh-TW" sz="1400" b="1">
                  <a:solidFill>
                    <a:srgbClr val="FFFFFF"/>
                  </a:solidFill>
                  <a:latin typeface="Microsoft JhengHei"/>
                  <a:ea typeface="Microsoft JhengHei"/>
                  <a:cs typeface="Microsoft JhengHei"/>
                  <a:sym typeface="Microsoft JhengHei"/>
                </a:rPr>
                <a:t>       (非應屆生自行送至欲參加之就學區免試入學主</a:t>
              </a:r>
              <a:endParaRPr sz="1400" b="1">
                <a:solidFill>
                  <a:srgbClr val="FFFFFF"/>
                </a:solidFill>
                <a:latin typeface="Microsoft JhengHei"/>
                <a:ea typeface="Microsoft JhengHei"/>
                <a:cs typeface="Microsoft JhengHei"/>
                <a:sym typeface="Microsoft JhengHei"/>
              </a:endParaRPr>
            </a:p>
            <a:p>
              <a:pPr marL="539750" marR="0" lvl="0" indent="-539750" algn="l" rtl="0">
                <a:lnSpc>
                  <a:spcPct val="90000"/>
                </a:lnSpc>
                <a:spcBef>
                  <a:spcPts val="0"/>
                </a:spcBef>
                <a:spcAft>
                  <a:spcPts val="0"/>
                </a:spcAft>
                <a:buNone/>
              </a:pPr>
              <a:r>
                <a:rPr lang="zh-TW" sz="1400" b="1">
                  <a:solidFill>
                    <a:srgbClr val="FFFFFF"/>
                  </a:solidFill>
                  <a:latin typeface="Microsoft JhengHei"/>
                  <a:ea typeface="Microsoft JhengHei"/>
                  <a:cs typeface="Microsoft JhengHei"/>
                  <a:sym typeface="Microsoft JhengHei"/>
                </a:rPr>
                <a:t>       委學校)</a:t>
              </a:r>
              <a:endParaRPr sz="1400" b="1">
                <a:solidFill>
                  <a:srgbClr val="FFFFFF"/>
                </a:solidFill>
                <a:latin typeface="Microsoft JhengHei"/>
                <a:ea typeface="Microsoft JhengHei"/>
                <a:cs typeface="Microsoft JhengHei"/>
                <a:sym typeface="Microsoft JhengHe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956"/>
        <p:cNvGrpSpPr/>
        <p:nvPr/>
      </p:nvGrpSpPr>
      <p:grpSpPr>
        <a:xfrm>
          <a:off x="0" y="0"/>
          <a:ext cx="0" cy="0"/>
          <a:chOff x="0" y="0"/>
          <a:chExt cx="0" cy="0"/>
        </a:xfrm>
      </p:grpSpPr>
      <p:sp>
        <p:nvSpPr>
          <p:cNvPr id="957" name="Google Shape;957;p26"/>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958" name="Google Shape;958;p26"/>
          <p:cNvSpPr txBox="1"/>
          <p:nvPr/>
        </p:nvSpPr>
        <p:spPr>
          <a:xfrm>
            <a:off x="269420" y="395953"/>
            <a:ext cx="856932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屏東區高級中等學校免試入學委員會作業平臺</a:t>
            </a:r>
            <a:endParaRPr/>
          </a:p>
        </p:txBody>
      </p:sp>
      <p:sp>
        <p:nvSpPr>
          <p:cNvPr id="959" name="Google Shape;959;p26"/>
          <p:cNvSpPr txBox="1"/>
          <p:nvPr/>
        </p:nvSpPr>
        <p:spPr>
          <a:xfrm>
            <a:off x="251520" y="980728"/>
            <a:ext cx="889248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u="sng">
                <a:solidFill>
                  <a:schemeClr val="dk1"/>
                </a:solidFill>
                <a:latin typeface="Microsoft JhengHei"/>
                <a:ea typeface="Microsoft JhengHei"/>
                <a:cs typeface="Microsoft JhengHei"/>
                <a:sym typeface="Microsoft JhengHe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https://ptc.entry.edu.tw</a:t>
            </a:r>
            <a:endParaRPr sz="4000" b="1">
              <a:solidFill>
                <a:schemeClr val="dk1"/>
              </a:solidFill>
              <a:latin typeface="Microsoft JhengHei"/>
              <a:ea typeface="Microsoft JhengHei"/>
              <a:cs typeface="Microsoft JhengHei"/>
              <a:sym typeface="Microsoft JhengHei"/>
            </a:endParaRPr>
          </a:p>
        </p:txBody>
      </p:sp>
      <p:pic>
        <p:nvPicPr>
          <p:cNvPr id="960" name="Google Shape;960;p26"/>
          <p:cNvPicPr preferRelativeResize="0"/>
          <p:nvPr/>
        </p:nvPicPr>
        <p:blipFill rotWithShape="1">
          <a:blip r:embed="rId5">
            <a:alphaModFix/>
          </a:blip>
          <a:srcRect l="14563" t="10800" r="1962" b="3800"/>
          <a:stretch/>
        </p:blipFill>
        <p:spPr>
          <a:xfrm>
            <a:off x="179850" y="1796769"/>
            <a:ext cx="8748464" cy="5034493"/>
          </a:xfrm>
          <a:prstGeom prst="rect">
            <a:avLst/>
          </a:prstGeom>
          <a:noFill/>
          <a:ln>
            <a:noFill/>
          </a:ln>
        </p:spPr>
      </p:pic>
      <p:sp>
        <p:nvSpPr>
          <p:cNvPr id="961" name="Google Shape;961;p26"/>
          <p:cNvSpPr/>
          <p:nvPr/>
        </p:nvSpPr>
        <p:spPr>
          <a:xfrm>
            <a:off x="5148064" y="4509120"/>
            <a:ext cx="1440160" cy="576064"/>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966"/>
        <p:cNvGrpSpPr/>
        <p:nvPr/>
      </p:nvGrpSpPr>
      <p:grpSpPr>
        <a:xfrm>
          <a:off x="0" y="0"/>
          <a:ext cx="0" cy="0"/>
          <a:chOff x="0" y="0"/>
          <a:chExt cx="0" cy="0"/>
        </a:xfrm>
      </p:grpSpPr>
      <p:sp>
        <p:nvSpPr>
          <p:cNvPr id="967" name="Google Shape;967;p27"/>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968" name="Google Shape;968;p27"/>
          <p:cNvSpPr txBox="1"/>
          <p:nvPr/>
        </p:nvSpPr>
        <p:spPr>
          <a:xfrm>
            <a:off x="237037" y="23605"/>
            <a:ext cx="8569325" cy="5857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屏東區免試入學比序項目積分對照表</a:t>
            </a:r>
            <a:endParaRPr sz="3200" b="1">
              <a:solidFill>
                <a:schemeClr val="dk1"/>
              </a:solidFill>
              <a:latin typeface="Microsoft JhengHei"/>
              <a:ea typeface="Microsoft JhengHei"/>
              <a:cs typeface="Microsoft JhengHei"/>
              <a:sym typeface="Microsoft JhengHei"/>
            </a:endParaRPr>
          </a:p>
        </p:txBody>
      </p:sp>
      <p:graphicFrame>
        <p:nvGraphicFramePr>
          <p:cNvPr id="969" name="Google Shape;969;p27"/>
          <p:cNvGraphicFramePr/>
          <p:nvPr/>
        </p:nvGraphicFramePr>
        <p:xfrm>
          <a:off x="179512" y="609393"/>
          <a:ext cx="3000000" cy="3000000"/>
        </p:xfrm>
        <a:graphic>
          <a:graphicData uri="http://schemas.openxmlformats.org/drawingml/2006/table">
            <a:tbl>
              <a:tblPr>
                <a:noFill/>
                <a:tableStyleId>{F472809C-F223-4A61-BB9F-905DC00E6DBD}</a:tableStyleId>
              </a:tblPr>
              <a:tblGrid>
                <a:gridCol w="693650">
                  <a:extLst>
                    <a:ext uri="{9D8B030D-6E8A-4147-A177-3AD203B41FA5}">
                      <a16:colId xmlns:a16="http://schemas.microsoft.com/office/drawing/2014/main" val="20000"/>
                    </a:ext>
                  </a:extLst>
                </a:gridCol>
                <a:gridCol w="1427775">
                  <a:extLst>
                    <a:ext uri="{9D8B030D-6E8A-4147-A177-3AD203B41FA5}">
                      <a16:colId xmlns:a16="http://schemas.microsoft.com/office/drawing/2014/main" val="20001"/>
                    </a:ext>
                  </a:extLst>
                </a:gridCol>
                <a:gridCol w="2348725">
                  <a:extLst>
                    <a:ext uri="{9D8B030D-6E8A-4147-A177-3AD203B41FA5}">
                      <a16:colId xmlns:a16="http://schemas.microsoft.com/office/drawing/2014/main" val="20002"/>
                    </a:ext>
                  </a:extLst>
                </a:gridCol>
                <a:gridCol w="4242825">
                  <a:extLst>
                    <a:ext uri="{9D8B030D-6E8A-4147-A177-3AD203B41FA5}">
                      <a16:colId xmlns:a16="http://schemas.microsoft.com/office/drawing/2014/main" val="20003"/>
                    </a:ext>
                  </a:extLst>
                </a:gridCol>
              </a:tblGrid>
              <a:tr h="4336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一</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畢業資格（2分）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Calibri"/>
                        <a:buNone/>
                      </a:pPr>
                      <a:endParaRPr sz="2000" b="0" i="0" u="none" strike="noStrike" cap="none">
                        <a:solidFill>
                          <a:schemeClr val="dk1"/>
                        </a:solidFill>
                        <a:latin typeface="DFKai-SB"/>
                        <a:ea typeface="DFKai-SB"/>
                        <a:cs typeface="DFKai-SB"/>
                        <a:sym typeface="DFKai-SB"/>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val="10000"/>
                  </a:ext>
                </a:extLst>
              </a:tr>
              <a:tr h="4336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二</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F4F8FB"/>
                        </a:gs>
                        <a:gs pos="74000">
                          <a:srgbClr val="AEC5E1"/>
                        </a:gs>
                        <a:gs pos="83000">
                          <a:srgbClr val="AEC5E1"/>
                        </a:gs>
                        <a:gs pos="100000">
                          <a:srgbClr val="C8D8EB"/>
                        </a:gs>
                      </a:gsLst>
                      <a:lin ang="5400000" scaled="0"/>
                    </a:gra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志願序（7分）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F4F8FB"/>
                        </a:gs>
                        <a:gs pos="74000">
                          <a:srgbClr val="AEC5E1"/>
                        </a:gs>
                        <a:gs pos="83000">
                          <a:srgbClr val="AEC5E1"/>
                        </a:gs>
                        <a:gs pos="100000">
                          <a:srgbClr val="C8D8EB"/>
                        </a:gs>
                      </a:gsLst>
                      <a:lin ang="5400000" scaled="0"/>
                    </a:gradFill>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每3個志願序為一群組</a:t>
                      </a:r>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F4F8FB"/>
                        </a:gs>
                        <a:gs pos="74000">
                          <a:srgbClr val="AEC5E1"/>
                        </a:gs>
                        <a:gs pos="83000">
                          <a:srgbClr val="AEC5E1"/>
                        </a:gs>
                        <a:gs pos="100000">
                          <a:srgbClr val="C8D8EB"/>
                        </a:gs>
                      </a:gsLst>
                      <a:lin ang="5400000" scaled="0"/>
                    </a:gradFill>
                  </a:tcPr>
                </a:tc>
                <a:extLst>
                  <a:ext uri="{0D108BD9-81ED-4DB2-BD59-A6C34878D82A}">
                    <a16:rowId xmlns:a16="http://schemas.microsoft.com/office/drawing/2014/main" val="10001"/>
                  </a:ext>
                </a:extLst>
              </a:tr>
              <a:tr h="4336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三</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均衡學習（9分）</a:t>
                      </a:r>
                      <a:endParaRPr sz="2000" b="1" i="0" u="none" strike="noStrike" cap="none">
                        <a:solidFill>
                          <a:schemeClr val="dk1"/>
                        </a:solidFill>
                        <a:latin typeface="Microsoft JhengHei"/>
                        <a:ea typeface="Microsoft JhengHei"/>
                        <a:cs typeface="Microsoft JhengHei"/>
                        <a:sym typeface="Microsoft JhengHei"/>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hMerge="1">
                  <a:txBody>
                    <a:bodyPr/>
                    <a:lstStyle/>
                    <a:p>
                      <a:endParaRPr lang="zh-TW"/>
                    </a:p>
                  </a:txBody>
                  <a:tcPr/>
                </a:tc>
                <a:tc>
                  <a:txBody>
                    <a:bodyPr/>
                    <a:lstStyle/>
                    <a:p>
                      <a:pPr marL="0" marR="0" lvl="0" indent="0" algn="ctr" rtl="0">
                        <a:lnSpc>
                          <a:spcPct val="100000"/>
                        </a:lnSpc>
                        <a:spcBef>
                          <a:spcPts val="0"/>
                        </a:spcBef>
                        <a:spcAft>
                          <a:spcPts val="0"/>
                        </a:spcAft>
                        <a:buClr>
                          <a:srgbClr val="FF0000"/>
                        </a:buClr>
                        <a:buSzPts val="2000"/>
                        <a:buFont typeface="Microsoft JhengHei"/>
                        <a:buNone/>
                      </a:pPr>
                      <a:r>
                        <a:rPr lang="zh-TW" sz="2000" b="1" i="0" u="sng" strike="noStrike" cap="none">
                          <a:solidFill>
                            <a:srgbClr val="FF0000"/>
                          </a:solidFill>
                          <a:latin typeface="Microsoft JhengHei"/>
                          <a:ea typeface="Microsoft JhengHei"/>
                          <a:cs typeface="Microsoft JhengHei"/>
                          <a:sym typeface="Microsoft JhengHei"/>
                        </a:rPr>
                        <a:t>健康與體育、藝術、綜合活動</a:t>
                      </a:r>
                      <a:endParaRPr sz="2000" b="1" i="0" u="sng" strike="noStrike" cap="none">
                        <a:solidFill>
                          <a:srgbClr val="FF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FF0000"/>
                        </a:buClr>
                        <a:buSzPts val="2000"/>
                        <a:buFont typeface="Microsoft JhengHei"/>
                        <a:buNone/>
                      </a:pPr>
                      <a:r>
                        <a:rPr lang="zh-TW" sz="2000" b="1" i="0" u="sng" strike="noStrike" cap="none">
                          <a:solidFill>
                            <a:srgbClr val="FF0000"/>
                          </a:solidFill>
                          <a:latin typeface="Microsoft JhengHei"/>
                          <a:ea typeface="Microsoft JhengHei"/>
                          <a:cs typeface="Microsoft JhengHei"/>
                          <a:sym typeface="Microsoft JhengHei"/>
                        </a:rPr>
                        <a:t>及科技領域等任三個領域</a:t>
                      </a:r>
                      <a:endParaRPr sz="2000" b="0" i="0" u="sng" strike="noStrike" cap="none">
                        <a:solidFill>
                          <a:srgbClr val="FF0000"/>
                        </a:solidFill>
                        <a:latin typeface="DFKai-SB"/>
                        <a:ea typeface="DFKai-SB"/>
                        <a:cs typeface="DFKai-SB"/>
                        <a:sym typeface="DFKai-SB"/>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val="10002"/>
                  </a:ext>
                </a:extLst>
              </a:tr>
              <a:tr h="433650">
                <a:tc rowSpan="5">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四</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rowSpan="5">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多元學習表現</a:t>
                      </a:r>
                      <a:endParaRPr sz="2000" b="1" i="0" u="none" strike="noStrike" cap="none">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（至多採計28分）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服務表現（10分）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幹部、社團社長、特殊服務表現</a:t>
                      </a:r>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val="10003"/>
                  </a:ext>
                </a:extLst>
              </a:tr>
              <a:tr h="433650">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獎懲紀錄（10分）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銷過或功過相抵後</a:t>
                      </a:r>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val="10004"/>
                  </a:ext>
                </a:extLst>
              </a:tr>
              <a:tr h="433650">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競賽表現（10分）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a:txBody>
                    <a:bodyPr/>
                    <a:lstStyle/>
                    <a:p>
                      <a:pPr marL="0" marR="0" lvl="0" indent="0" algn="ctr" rtl="0">
                        <a:lnSpc>
                          <a:spcPct val="100000"/>
                        </a:lnSpc>
                        <a:spcBef>
                          <a:spcPts val="0"/>
                        </a:spcBef>
                        <a:spcAft>
                          <a:spcPts val="0"/>
                        </a:spcAft>
                        <a:buClr>
                          <a:schemeClr val="dk1"/>
                        </a:buClr>
                        <a:buSzPts val="2000"/>
                        <a:buFont typeface="Calibri"/>
                        <a:buNone/>
                      </a:pPr>
                      <a:endParaRPr sz="2000" b="1" i="0" u="none" strike="noStrike" cap="none">
                        <a:solidFill>
                          <a:schemeClr val="dk1"/>
                        </a:solidFill>
                        <a:latin typeface="Microsoft JhengHei"/>
                        <a:ea typeface="Microsoft JhengHei"/>
                        <a:cs typeface="Microsoft JhengHei"/>
                        <a:sym typeface="Microsoft JhengHei"/>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val="10005"/>
                  </a:ext>
                </a:extLst>
              </a:tr>
              <a:tr h="807225">
                <a:tc vMerge="1">
                  <a:txBody>
                    <a:bodyPr/>
                    <a:lstStyle/>
                    <a:p>
                      <a:endParaRPr lang="zh-TW"/>
                    </a:p>
                  </a:txBody>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體適能（10分）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肌耐力、柔軟度、瞬發力、心肺耐力</a:t>
                      </a:r>
                      <a:endParaRPr sz="1800" b="1" i="0" u="none" strike="noStrike" cap="none">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FF0000"/>
                        </a:buClr>
                        <a:buSzPts val="1800"/>
                        <a:buFont typeface="Microsoft JhengHei"/>
                        <a:buNone/>
                      </a:pPr>
                      <a:r>
                        <a:rPr lang="zh-TW" sz="1800" b="1" i="0" u="none" strike="noStrike" cap="none">
                          <a:solidFill>
                            <a:srgbClr val="FF0000"/>
                          </a:solidFill>
                          <a:latin typeface="Microsoft JhengHei"/>
                          <a:ea typeface="Microsoft JhengHei"/>
                          <a:cs typeface="Microsoft JhengHei"/>
                          <a:sym typeface="Microsoft JhengHei"/>
                        </a:rPr>
                        <a:t>(</a:t>
                      </a:r>
                      <a:r>
                        <a:rPr lang="zh-TW" sz="1800" b="1">
                          <a:solidFill>
                            <a:srgbClr val="FF0000"/>
                          </a:solidFill>
                          <a:latin typeface="Microsoft JhengHei"/>
                          <a:ea typeface="Microsoft JhengHei"/>
                          <a:cs typeface="Microsoft JhengHei"/>
                          <a:sym typeface="Microsoft JhengHei"/>
                        </a:rPr>
                        <a:t>不同時間之檢測結果不得交叉採計</a:t>
                      </a:r>
                      <a:r>
                        <a:rPr lang="zh-TW" sz="1800" b="1" i="0" u="none" strike="noStrike" cap="none">
                          <a:solidFill>
                            <a:srgbClr val="FF0000"/>
                          </a:solidFill>
                          <a:latin typeface="Microsoft JhengHei"/>
                          <a:ea typeface="Microsoft JhengHei"/>
                          <a:cs typeface="Microsoft JhengHei"/>
                          <a:sym typeface="Microsoft JhengHei"/>
                        </a:rPr>
                        <a:t>)</a:t>
                      </a:r>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val="10006"/>
                  </a:ext>
                </a:extLst>
              </a:tr>
              <a:tr h="744150">
                <a:tc vMerge="1">
                  <a:txBody>
                    <a:bodyPr/>
                    <a:lstStyle/>
                    <a:p>
                      <a:endParaRPr lang="zh-TW"/>
                    </a:p>
                  </a:txBody>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本土語言認證(2分)</a:t>
                      </a:r>
                      <a:endParaRPr sz="2000" b="1" i="0" u="none" strike="noStrike" cap="none">
                        <a:solidFill>
                          <a:schemeClr val="dk1"/>
                        </a:solidFill>
                        <a:latin typeface="Microsoft JhengHei"/>
                        <a:ea typeface="Microsoft JhengHei"/>
                        <a:cs typeface="Microsoft JhengHei"/>
                        <a:sym typeface="Microsoft JhengHei"/>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a:txBody>
                    <a:bodyPr/>
                    <a:lstStyle/>
                    <a:p>
                      <a:pPr marL="0" marR="0" lvl="0" indent="0" algn="ctr" rtl="0">
                        <a:lnSpc>
                          <a:spcPct val="100000"/>
                        </a:lnSpc>
                        <a:spcBef>
                          <a:spcPts val="0"/>
                        </a:spcBef>
                        <a:spcAft>
                          <a:spcPts val="0"/>
                        </a:spcAft>
                        <a:buClr>
                          <a:schemeClr val="dk1"/>
                        </a:buClr>
                        <a:buSzPts val="1400"/>
                        <a:buFont typeface="Microsoft JhengHei"/>
                        <a:buNone/>
                      </a:pPr>
                      <a:r>
                        <a:rPr lang="zh-TW" sz="1400" b="1" i="0" u="none" strike="noStrike" cap="none">
                          <a:solidFill>
                            <a:schemeClr val="dk1"/>
                          </a:solidFill>
                          <a:latin typeface="Microsoft JhengHei"/>
                          <a:ea typeface="Microsoft JhengHei"/>
                          <a:cs typeface="Microsoft JhengHei"/>
                          <a:sym typeface="Microsoft JhengHei"/>
                        </a:rPr>
                        <a:t>通過原住民族語或客語或臺灣台語初級以上:</a:t>
                      </a:r>
                      <a:endParaRPr/>
                    </a:p>
                    <a:p>
                      <a:pPr marL="0" marR="0" lvl="0" indent="0" algn="ctr" rtl="0">
                        <a:lnSpc>
                          <a:spcPct val="100000"/>
                        </a:lnSpc>
                        <a:spcBef>
                          <a:spcPts val="0"/>
                        </a:spcBef>
                        <a:spcAft>
                          <a:spcPts val="0"/>
                        </a:spcAft>
                        <a:buClr>
                          <a:schemeClr val="dk1"/>
                        </a:buClr>
                        <a:buSzPts val="1400"/>
                        <a:buFont typeface="Microsoft JhengHei"/>
                        <a:buNone/>
                      </a:pPr>
                      <a:r>
                        <a:rPr lang="zh-TW" sz="1400" b="1" i="0" u="none" strike="noStrike" cap="none">
                          <a:solidFill>
                            <a:schemeClr val="dk1"/>
                          </a:solidFill>
                          <a:latin typeface="Microsoft JhengHei"/>
                          <a:ea typeface="Microsoft JhengHei"/>
                          <a:cs typeface="Microsoft JhengHei"/>
                          <a:sym typeface="Microsoft JhengHei"/>
                        </a:rPr>
                        <a:t>已認證得2分；未認證得0分。</a:t>
                      </a:r>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val="10007"/>
                  </a:ext>
                </a:extLst>
              </a:tr>
              <a:tr h="440375">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五</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適性發展（6分）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Calibri"/>
                        <a:buNone/>
                      </a:pPr>
                      <a:endParaRPr sz="2000" b="0" i="0" u="none" strike="noStrike" cap="none">
                        <a:solidFill>
                          <a:schemeClr val="dk1"/>
                        </a:solidFill>
                        <a:latin typeface="DFKai-SB"/>
                        <a:ea typeface="DFKai-SB"/>
                        <a:cs typeface="DFKai-SB"/>
                        <a:sym typeface="DFKai-SB"/>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val="10008"/>
                  </a:ext>
                </a:extLst>
              </a:tr>
              <a:tr h="4336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六</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經濟弱勢(2分)</a:t>
                      </a:r>
                      <a:endParaRPr sz="2000" b="1" i="0" u="none" strike="noStrike" cap="none">
                        <a:solidFill>
                          <a:schemeClr val="dk1"/>
                        </a:solidFill>
                        <a:latin typeface="Microsoft JhengHei"/>
                        <a:ea typeface="Microsoft JhengHei"/>
                        <a:cs typeface="Microsoft JhengHei"/>
                        <a:sym typeface="Microsoft JhengHei"/>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中低、低收入戶</a:t>
                      </a:r>
                      <a:endParaRPr sz="2000" b="1" i="0" u="none" strike="noStrike" cap="none">
                        <a:solidFill>
                          <a:schemeClr val="dk1"/>
                        </a:solidFill>
                        <a:latin typeface="Microsoft JhengHei"/>
                        <a:ea typeface="Microsoft JhengHei"/>
                        <a:cs typeface="Microsoft JhengHei"/>
                        <a:sym typeface="Microsoft JhengHei"/>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val="10009"/>
                  </a:ext>
                </a:extLst>
              </a:tr>
              <a:tr h="4336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七</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gradFill>
                      <a:gsLst>
                        <a:gs pos="0">
                          <a:srgbClr val="97B4E4"/>
                        </a:gs>
                        <a:gs pos="50000">
                          <a:srgbClr val="BFCFEC"/>
                        </a:gs>
                        <a:gs pos="100000">
                          <a:srgbClr val="E0E8F4"/>
                        </a:gs>
                      </a:gsLst>
                      <a:lin ang="2700000" scaled="0"/>
                    </a:gra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國中教育會考（至多採計25分）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gradFill>
                      <a:gsLst>
                        <a:gs pos="0">
                          <a:srgbClr val="97B4E4"/>
                        </a:gs>
                        <a:gs pos="50000">
                          <a:srgbClr val="BFCFEC"/>
                        </a:gs>
                        <a:gs pos="100000">
                          <a:srgbClr val="E0E8F4"/>
                        </a:gs>
                      </a:gsLst>
                      <a:lin ang="2700000" scaled="0"/>
                    </a:gradFill>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國、英、數、社、自、寫作</a:t>
                      </a:r>
                      <a:endParaRPr sz="2000" b="1" i="0" u="none" strike="noStrike" cap="none">
                        <a:solidFill>
                          <a:schemeClr val="dk1"/>
                        </a:solidFill>
                        <a:latin typeface="Microsoft JhengHei"/>
                        <a:ea typeface="Microsoft JhengHei"/>
                        <a:cs typeface="Microsoft JhengHei"/>
                        <a:sym typeface="Microsoft JhengHei"/>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val="10010"/>
                  </a:ext>
                </a:extLst>
              </a:tr>
              <a:tr h="443700">
                <a:tc gridSpan="4">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i="0" u="none" strike="noStrike" cap="none">
                          <a:solidFill>
                            <a:schemeClr val="lt1"/>
                          </a:solidFill>
                          <a:latin typeface="Microsoft JhengHei"/>
                          <a:ea typeface="Microsoft JhengHei"/>
                          <a:cs typeface="Microsoft JhengHei"/>
                          <a:sym typeface="Microsoft JhengHei"/>
                        </a:rPr>
                        <a:t>總分79</a:t>
                      </a:r>
                      <a:endParaRPr sz="2000" b="1" i="0" u="none" strike="noStrike" cap="none">
                        <a:solidFill>
                          <a:schemeClr val="lt1"/>
                        </a:solidFill>
                        <a:latin typeface="Microsoft JhengHei"/>
                        <a:ea typeface="Microsoft JhengHei"/>
                        <a:cs typeface="Microsoft JhengHei"/>
                        <a:sym typeface="Microsoft JhengHei"/>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974"/>
        <p:cNvGrpSpPr/>
        <p:nvPr/>
      </p:nvGrpSpPr>
      <p:grpSpPr>
        <a:xfrm>
          <a:off x="0" y="0"/>
          <a:ext cx="0" cy="0"/>
          <a:chOff x="0" y="0"/>
          <a:chExt cx="0" cy="0"/>
        </a:xfrm>
      </p:grpSpPr>
      <p:sp>
        <p:nvSpPr>
          <p:cNvPr id="975" name="Google Shape;975;p28"/>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976" name="Google Shape;976;p28"/>
          <p:cNvSpPr/>
          <p:nvPr/>
        </p:nvSpPr>
        <p:spPr>
          <a:xfrm>
            <a:off x="1547664" y="476672"/>
            <a:ext cx="56973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屏東區免試入學-畢業資格採計</a:t>
            </a:r>
            <a:endParaRPr/>
          </a:p>
        </p:txBody>
      </p:sp>
      <p:sp>
        <p:nvSpPr>
          <p:cNvPr id="977" name="Google Shape;977;p28"/>
          <p:cNvSpPr/>
          <p:nvPr/>
        </p:nvSpPr>
        <p:spPr>
          <a:xfrm>
            <a:off x="305272" y="1193447"/>
            <a:ext cx="8587208"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978" name="Google Shape;978;p28"/>
          <p:cNvGrpSpPr/>
          <p:nvPr/>
        </p:nvGrpSpPr>
        <p:grpSpPr>
          <a:xfrm>
            <a:off x="779772" y="1355970"/>
            <a:ext cx="3588520" cy="3943136"/>
            <a:chOff x="779772" y="2100"/>
            <a:chExt cx="3588520" cy="3943136"/>
          </a:xfrm>
        </p:grpSpPr>
        <p:sp>
          <p:nvSpPr>
            <p:cNvPr id="979" name="Google Shape;979;p28"/>
            <p:cNvSpPr/>
            <p:nvPr/>
          </p:nvSpPr>
          <p:spPr>
            <a:xfrm>
              <a:off x="2151477" y="1973669"/>
              <a:ext cx="304317" cy="1739619"/>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8"/>
            <p:cNvSpPr txBox="1"/>
            <p:nvPr/>
          </p:nvSpPr>
          <p:spPr>
            <a:xfrm>
              <a:off x="2259485" y="2799327"/>
              <a:ext cx="88301" cy="8830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981" name="Google Shape;981;p28"/>
            <p:cNvSpPr/>
            <p:nvPr/>
          </p:nvSpPr>
          <p:spPr>
            <a:xfrm>
              <a:off x="2151477" y="1973669"/>
              <a:ext cx="304317" cy="1159746"/>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8"/>
            <p:cNvSpPr txBox="1"/>
            <p:nvPr/>
          </p:nvSpPr>
          <p:spPr>
            <a:xfrm>
              <a:off x="2273660" y="2523566"/>
              <a:ext cx="59950" cy="5995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983" name="Google Shape;983;p28"/>
            <p:cNvSpPr/>
            <p:nvPr/>
          </p:nvSpPr>
          <p:spPr>
            <a:xfrm>
              <a:off x="2151477" y="1973669"/>
              <a:ext cx="304317" cy="579873"/>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8"/>
            <p:cNvSpPr txBox="1"/>
            <p:nvPr/>
          </p:nvSpPr>
          <p:spPr>
            <a:xfrm>
              <a:off x="2287264" y="2247233"/>
              <a:ext cx="32743" cy="3274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985" name="Google Shape;985;p28"/>
            <p:cNvSpPr/>
            <p:nvPr/>
          </p:nvSpPr>
          <p:spPr>
            <a:xfrm>
              <a:off x="2151477" y="1927949"/>
              <a:ext cx="304317"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8"/>
            <p:cNvSpPr txBox="1"/>
            <p:nvPr/>
          </p:nvSpPr>
          <p:spPr>
            <a:xfrm>
              <a:off x="2296028" y="1966061"/>
              <a:ext cx="15215" cy="1521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987" name="Google Shape;987;p28"/>
            <p:cNvSpPr/>
            <p:nvPr/>
          </p:nvSpPr>
          <p:spPr>
            <a:xfrm>
              <a:off x="2151477" y="1393795"/>
              <a:ext cx="304317" cy="579873"/>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8"/>
            <p:cNvSpPr txBox="1"/>
            <p:nvPr/>
          </p:nvSpPr>
          <p:spPr>
            <a:xfrm>
              <a:off x="2287264" y="1667360"/>
              <a:ext cx="32743" cy="3274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989" name="Google Shape;989;p28"/>
            <p:cNvSpPr/>
            <p:nvPr/>
          </p:nvSpPr>
          <p:spPr>
            <a:xfrm>
              <a:off x="2151477" y="813922"/>
              <a:ext cx="304317" cy="1159746"/>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8"/>
            <p:cNvSpPr txBox="1"/>
            <p:nvPr/>
          </p:nvSpPr>
          <p:spPr>
            <a:xfrm>
              <a:off x="2273660" y="1363820"/>
              <a:ext cx="59950" cy="5995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991" name="Google Shape;991;p28"/>
            <p:cNvSpPr/>
            <p:nvPr/>
          </p:nvSpPr>
          <p:spPr>
            <a:xfrm>
              <a:off x="2151477" y="234049"/>
              <a:ext cx="304317" cy="1739619"/>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8"/>
            <p:cNvSpPr txBox="1"/>
            <p:nvPr/>
          </p:nvSpPr>
          <p:spPr>
            <a:xfrm>
              <a:off x="2259485" y="1059708"/>
              <a:ext cx="88301" cy="8830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993" name="Google Shape;993;p28"/>
            <p:cNvSpPr/>
            <p:nvPr/>
          </p:nvSpPr>
          <p:spPr>
            <a:xfrm rot="-5400000">
              <a:off x="244839" y="1287816"/>
              <a:ext cx="2441570" cy="1371705"/>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8"/>
            <p:cNvSpPr txBox="1"/>
            <p:nvPr/>
          </p:nvSpPr>
          <p:spPr>
            <a:xfrm rot="-5400000">
              <a:off x="285015" y="1327992"/>
              <a:ext cx="2361218" cy="129135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sz="2800" b="1">
                <a:solidFill>
                  <a:schemeClr val="lt1"/>
                </a:solidFill>
                <a:latin typeface="Microsoft JhengHei"/>
                <a:ea typeface="Microsoft JhengHei"/>
                <a:cs typeface="Microsoft JhengHei"/>
                <a:sym typeface="Microsoft JhengHei"/>
              </a:endParaRPr>
            </a:p>
          </p:txBody>
        </p:sp>
        <p:sp>
          <p:nvSpPr>
            <p:cNvPr id="995" name="Google Shape;995;p28"/>
            <p:cNvSpPr/>
            <p:nvPr/>
          </p:nvSpPr>
          <p:spPr>
            <a:xfrm>
              <a:off x="2455794" y="2100"/>
              <a:ext cx="1912497"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8"/>
            <p:cNvSpPr txBox="1"/>
            <p:nvPr/>
          </p:nvSpPr>
          <p:spPr>
            <a:xfrm>
              <a:off x="2455794" y="2100"/>
              <a:ext cx="1912497" cy="463898"/>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zh-TW" sz="1600" b="1" i="0" u="none" strike="noStrike" cap="none">
                  <a:solidFill>
                    <a:schemeClr val="lt1"/>
                  </a:solidFill>
                  <a:latin typeface="Microsoft JhengHei"/>
                  <a:ea typeface="Microsoft JhengHei"/>
                  <a:cs typeface="Microsoft JhengHei"/>
                  <a:sym typeface="Microsoft JhengHei"/>
                </a:rPr>
                <a:t>畢業資格（2分）</a:t>
              </a:r>
              <a:endParaRPr sz="1600" b="1">
                <a:solidFill>
                  <a:schemeClr val="lt1"/>
                </a:solidFill>
                <a:latin typeface="Arial"/>
                <a:ea typeface="Arial"/>
                <a:cs typeface="Arial"/>
                <a:sym typeface="Arial"/>
              </a:endParaRPr>
            </a:p>
          </p:txBody>
        </p:sp>
        <p:sp>
          <p:nvSpPr>
            <p:cNvPr id="997" name="Google Shape;997;p28"/>
            <p:cNvSpPr/>
            <p:nvPr/>
          </p:nvSpPr>
          <p:spPr>
            <a:xfrm>
              <a:off x="2455794" y="581973"/>
              <a:ext cx="1912497"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8"/>
            <p:cNvSpPr txBox="1"/>
            <p:nvPr/>
          </p:nvSpPr>
          <p:spPr>
            <a:xfrm>
              <a:off x="2455794" y="581973"/>
              <a:ext cx="1912497" cy="463898"/>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志願序（7分）</a:t>
              </a:r>
              <a:endParaRPr sz="1300" b="1">
                <a:solidFill>
                  <a:schemeClr val="lt1"/>
                </a:solidFill>
                <a:latin typeface="Arial"/>
                <a:ea typeface="Arial"/>
                <a:cs typeface="Arial"/>
                <a:sym typeface="Arial"/>
              </a:endParaRPr>
            </a:p>
          </p:txBody>
        </p:sp>
        <p:sp>
          <p:nvSpPr>
            <p:cNvPr id="999" name="Google Shape;999;p28"/>
            <p:cNvSpPr/>
            <p:nvPr/>
          </p:nvSpPr>
          <p:spPr>
            <a:xfrm>
              <a:off x="2455794" y="1161846"/>
              <a:ext cx="1912497"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8"/>
            <p:cNvSpPr txBox="1"/>
            <p:nvPr/>
          </p:nvSpPr>
          <p:spPr>
            <a:xfrm>
              <a:off x="2455794" y="1161846"/>
              <a:ext cx="1912497" cy="463898"/>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均衡學習（9分）</a:t>
              </a:r>
              <a:endParaRPr sz="1300" b="1">
                <a:solidFill>
                  <a:schemeClr val="lt1"/>
                </a:solidFill>
                <a:latin typeface="Arial"/>
                <a:ea typeface="Arial"/>
                <a:cs typeface="Arial"/>
                <a:sym typeface="Arial"/>
              </a:endParaRPr>
            </a:p>
          </p:txBody>
        </p:sp>
        <p:sp>
          <p:nvSpPr>
            <p:cNvPr id="1001" name="Google Shape;1001;p28"/>
            <p:cNvSpPr/>
            <p:nvPr/>
          </p:nvSpPr>
          <p:spPr>
            <a:xfrm>
              <a:off x="2455794" y="1741719"/>
              <a:ext cx="1887893"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txBox="1"/>
            <p:nvPr/>
          </p:nvSpPr>
          <p:spPr>
            <a:xfrm>
              <a:off x="2455794" y="1741719"/>
              <a:ext cx="1887893" cy="463898"/>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多元學習表現（28分）</a:t>
              </a:r>
              <a:endParaRPr sz="1300" b="1">
                <a:solidFill>
                  <a:schemeClr val="lt1"/>
                </a:solidFill>
                <a:latin typeface="Arial"/>
                <a:ea typeface="Arial"/>
                <a:cs typeface="Arial"/>
                <a:sym typeface="Arial"/>
              </a:endParaRPr>
            </a:p>
          </p:txBody>
        </p:sp>
        <p:sp>
          <p:nvSpPr>
            <p:cNvPr id="1003" name="Google Shape;1003;p28"/>
            <p:cNvSpPr/>
            <p:nvPr/>
          </p:nvSpPr>
          <p:spPr>
            <a:xfrm>
              <a:off x="2455794" y="2321592"/>
              <a:ext cx="1887893"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8"/>
            <p:cNvSpPr txBox="1"/>
            <p:nvPr/>
          </p:nvSpPr>
          <p:spPr>
            <a:xfrm>
              <a:off x="2455794" y="2321592"/>
              <a:ext cx="1887893" cy="463898"/>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適性發展（6分）</a:t>
              </a:r>
              <a:endParaRPr sz="1300" b="1">
                <a:solidFill>
                  <a:schemeClr val="lt1"/>
                </a:solidFill>
                <a:latin typeface="Arial"/>
                <a:ea typeface="Arial"/>
                <a:cs typeface="Arial"/>
                <a:sym typeface="Arial"/>
              </a:endParaRPr>
            </a:p>
          </p:txBody>
        </p:sp>
        <p:sp>
          <p:nvSpPr>
            <p:cNvPr id="1005" name="Google Shape;1005;p28"/>
            <p:cNvSpPr/>
            <p:nvPr/>
          </p:nvSpPr>
          <p:spPr>
            <a:xfrm>
              <a:off x="2455794" y="2901465"/>
              <a:ext cx="1912497"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txBox="1"/>
            <p:nvPr/>
          </p:nvSpPr>
          <p:spPr>
            <a:xfrm>
              <a:off x="2455794" y="2901465"/>
              <a:ext cx="1912497" cy="463898"/>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經濟弱勢(2分)</a:t>
              </a:r>
              <a:endParaRPr sz="1300" b="1">
                <a:solidFill>
                  <a:schemeClr val="lt1"/>
                </a:solidFill>
                <a:latin typeface="Arial"/>
                <a:ea typeface="Arial"/>
                <a:cs typeface="Arial"/>
                <a:sym typeface="Arial"/>
              </a:endParaRPr>
            </a:p>
          </p:txBody>
        </p:sp>
        <p:sp>
          <p:nvSpPr>
            <p:cNvPr id="1007" name="Google Shape;1007;p28"/>
            <p:cNvSpPr/>
            <p:nvPr/>
          </p:nvSpPr>
          <p:spPr>
            <a:xfrm>
              <a:off x="2455794" y="3481338"/>
              <a:ext cx="1887893"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8"/>
            <p:cNvSpPr txBox="1"/>
            <p:nvPr/>
          </p:nvSpPr>
          <p:spPr>
            <a:xfrm>
              <a:off x="2455794" y="3481338"/>
              <a:ext cx="1887893" cy="463898"/>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國中教育會考（25分）</a:t>
              </a:r>
              <a:endParaRPr sz="1300" b="1">
                <a:solidFill>
                  <a:schemeClr val="lt1"/>
                </a:solidFill>
                <a:latin typeface="Arial"/>
                <a:ea typeface="Arial"/>
                <a:cs typeface="Arial"/>
                <a:sym typeface="Arial"/>
              </a:endParaRPr>
            </a:p>
          </p:txBody>
        </p:sp>
      </p:grpSp>
      <p:cxnSp>
        <p:nvCxnSpPr>
          <p:cNvPr id="1009" name="Google Shape;1009;p28"/>
          <p:cNvCxnSpPr/>
          <p:nvPr/>
        </p:nvCxnSpPr>
        <p:spPr>
          <a:xfrm>
            <a:off x="4355976" y="1556792"/>
            <a:ext cx="648072" cy="0"/>
          </a:xfrm>
          <a:prstGeom prst="straightConnector1">
            <a:avLst/>
          </a:prstGeom>
          <a:noFill/>
          <a:ln w="38100" cap="flat" cmpd="sng">
            <a:solidFill>
              <a:srgbClr val="8CB3E3"/>
            </a:solidFill>
            <a:prstDash val="solid"/>
            <a:round/>
            <a:headEnd type="none" w="sm" len="sm"/>
            <a:tailEnd type="none" w="sm" len="sm"/>
          </a:ln>
        </p:spPr>
      </p:cxnSp>
      <p:grpSp>
        <p:nvGrpSpPr>
          <p:cNvPr id="1010" name="Google Shape;1010;p28"/>
          <p:cNvGrpSpPr/>
          <p:nvPr/>
        </p:nvGrpSpPr>
        <p:grpSpPr>
          <a:xfrm>
            <a:off x="1758839" y="5373216"/>
            <a:ext cx="5770338" cy="1296144"/>
            <a:chOff x="2599361" y="1685"/>
            <a:chExt cx="8203920" cy="1355636"/>
          </a:xfrm>
        </p:grpSpPr>
        <p:sp>
          <p:nvSpPr>
            <p:cNvPr id="1011" name="Google Shape;1011;p28"/>
            <p:cNvSpPr/>
            <p:nvPr/>
          </p:nvSpPr>
          <p:spPr>
            <a:xfrm>
              <a:off x="2599361" y="1685"/>
              <a:ext cx="8203920" cy="1355636"/>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012" name="Google Shape;1012;p28"/>
            <p:cNvSpPr/>
            <p:nvPr/>
          </p:nvSpPr>
          <p:spPr>
            <a:xfrm>
              <a:off x="3126534" y="180058"/>
              <a:ext cx="7473495" cy="998890"/>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rgbClr val="A50021"/>
                </a:buClr>
                <a:buSzPts val="2400"/>
                <a:buFont typeface="Arial"/>
                <a:buNone/>
              </a:pPr>
              <a:r>
                <a:rPr lang="zh-TW" sz="2400" b="1">
                  <a:solidFill>
                    <a:srgbClr val="A50021"/>
                  </a:solidFill>
                  <a:latin typeface="Microsoft JhengHei"/>
                  <a:ea typeface="Microsoft JhengHei"/>
                  <a:cs typeface="Microsoft JhengHei"/>
                  <a:sym typeface="Microsoft JhengHei"/>
                </a:rPr>
                <a:t>畢業資格</a:t>
              </a:r>
              <a:endParaRPr sz="2400" b="1">
                <a:solidFill>
                  <a:srgbClr val="A50021"/>
                </a:solidFill>
                <a:latin typeface="Microsoft JhengHei"/>
                <a:ea typeface="Microsoft JhengHei"/>
                <a:cs typeface="Microsoft JhengHei"/>
                <a:sym typeface="Microsoft JhengHei"/>
              </a:endParaRPr>
            </a:p>
            <a:p>
              <a:pPr marL="0" marR="0" lvl="0" indent="0" algn="ctr" rtl="0">
                <a:lnSpc>
                  <a:spcPct val="80000"/>
                </a:lnSpc>
                <a:spcBef>
                  <a:spcPts val="0"/>
                </a:spcBef>
                <a:spcAft>
                  <a:spcPts val="0"/>
                </a:spcAft>
                <a:buClr>
                  <a:schemeClr val="dk1"/>
                </a:buClr>
                <a:buSzPts val="1800"/>
                <a:buFont typeface="Arial"/>
                <a:buNone/>
              </a:pPr>
              <a:endParaRPr sz="1800" b="1">
                <a:solidFill>
                  <a:srgbClr val="660066"/>
                </a:solidFill>
                <a:latin typeface="Microsoft JhengHei"/>
                <a:ea typeface="Microsoft JhengHei"/>
                <a:cs typeface="Microsoft JhengHei"/>
                <a:sym typeface="Microsoft JhengHei"/>
              </a:endParaRPr>
            </a:p>
            <a:p>
              <a:pPr marL="0" marR="0" lvl="0" indent="0" algn="ctr" rtl="0">
                <a:lnSpc>
                  <a:spcPct val="8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採計至登記報名作業前。</a:t>
              </a:r>
              <a:endParaRPr sz="1800" b="0">
                <a:solidFill>
                  <a:srgbClr val="660066"/>
                </a:solidFill>
                <a:latin typeface="Calibri"/>
                <a:ea typeface="Calibri"/>
                <a:cs typeface="Calibri"/>
                <a:sym typeface="Calibri"/>
              </a:endParaRPr>
            </a:p>
          </p:txBody>
        </p:sp>
      </p:grpSp>
      <p:graphicFrame>
        <p:nvGraphicFramePr>
          <p:cNvPr id="1013" name="Google Shape;1013;p28"/>
          <p:cNvGraphicFramePr/>
          <p:nvPr/>
        </p:nvGraphicFramePr>
        <p:xfrm>
          <a:off x="4968044" y="1339475"/>
          <a:ext cx="3000000" cy="3000000"/>
        </p:xfrm>
        <a:graphic>
          <a:graphicData uri="http://schemas.openxmlformats.org/drawingml/2006/table">
            <a:tbl>
              <a:tblPr>
                <a:noFill/>
                <a:tableStyleId>{F472809C-F223-4A61-BB9F-905DC00E6DBD}</a:tableStyleId>
              </a:tblPr>
              <a:tblGrid>
                <a:gridCol w="1937400">
                  <a:extLst>
                    <a:ext uri="{9D8B030D-6E8A-4147-A177-3AD203B41FA5}">
                      <a16:colId xmlns:a16="http://schemas.microsoft.com/office/drawing/2014/main" val="20000"/>
                    </a:ext>
                  </a:extLst>
                </a:gridCol>
                <a:gridCol w="1446975">
                  <a:extLst>
                    <a:ext uri="{9D8B030D-6E8A-4147-A177-3AD203B41FA5}">
                      <a16:colId xmlns:a16="http://schemas.microsoft.com/office/drawing/2014/main" val="20001"/>
                    </a:ext>
                  </a:extLst>
                </a:gridCol>
              </a:tblGrid>
              <a:tr h="1008100">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畢業或達畢業資格</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0"/>
                  </a:ext>
                </a:extLst>
              </a:tr>
              <a:tr h="702725">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符合</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1"/>
                  </a:ext>
                </a:extLst>
              </a:tr>
              <a:tr h="659950">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不符合</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0</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398"/>
        <p:cNvGrpSpPr/>
        <p:nvPr/>
      </p:nvGrpSpPr>
      <p:grpSpPr>
        <a:xfrm>
          <a:off x="0" y="0"/>
          <a:ext cx="0" cy="0"/>
          <a:chOff x="0" y="0"/>
          <a:chExt cx="0" cy="0"/>
        </a:xfrm>
      </p:grpSpPr>
      <p:sp>
        <p:nvSpPr>
          <p:cNvPr id="399" name="Google Shape;399;p3"/>
          <p:cNvSpPr/>
          <p:nvPr/>
        </p:nvSpPr>
        <p:spPr>
          <a:xfrm>
            <a:off x="2124642" y="2382265"/>
            <a:ext cx="3695568" cy="2602071"/>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400" name="Google Shape;400;p3"/>
          <p:cNvSpPr/>
          <p:nvPr/>
        </p:nvSpPr>
        <p:spPr>
          <a:xfrm>
            <a:off x="4745941" y="3012209"/>
            <a:ext cx="5099465" cy="1981448"/>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4">
              <a:alphaModFix amt="24000"/>
            </a:blip>
            <a:stretch>
              <a:fillRect/>
            </a:stretch>
          </a:blipFill>
          <a:ln>
            <a:noFill/>
          </a:ln>
        </p:spPr>
      </p:sp>
      <p:grpSp>
        <p:nvGrpSpPr>
          <p:cNvPr id="401" name="Google Shape;401;p3"/>
          <p:cNvGrpSpPr/>
          <p:nvPr/>
        </p:nvGrpSpPr>
        <p:grpSpPr>
          <a:xfrm>
            <a:off x="-743853" y="1581198"/>
            <a:ext cx="4711311" cy="2128461"/>
            <a:chOff x="0" y="0"/>
            <a:chExt cx="10040785" cy="1935133"/>
          </a:xfrm>
        </p:grpSpPr>
        <p:sp>
          <p:nvSpPr>
            <p:cNvPr id="402" name="Google Shape;402;p3"/>
            <p:cNvSpPr/>
            <p:nvPr/>
          </p:nvSpPr>
          <p:spPr>
            <a:xfrm>
              <a:off x="0" y="0"/>
              <a:ext cx="10040785" cy="1935133"/>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4">
                <a:alphaModFix amt="24000"/>
              </a:blip>
              <a:stretch>
                <a:fillRect/>
              </a:stretch>
            </a:blipFill>
            <a:ln>
              <a:noFill/>
            </a:ln>
          </p:spPr>
        </p:sp>
        <p:sp>
          <p:nvSpPr>
            <p:cNvPr id="403" name="Google Shape;403;p3"/>
            <p:cNvSpPr/>
            <p:nvPr/>
          </p:nvSpPr>
          <p:spPr>
            <a:xfrm>
              <a:off x="2409788" y="282968"/>
              <a:ext cx="5020392" cy="967567"/>
            </a:xfrm>
            <a:custGeom>
              <a:avLst/>
              <a:gdLst/>
              <a:ahLst/>
              <a:cxnLst/>
              <a:rect l="l" t="t" r="r" b="b"/>
              <a:pathLst>
                <a:path w="5020392" h="967567" extrusionOk="0">
                  <a:moveTo>
                    <a:pt x="0" y="0"/>
                  </a:moveTo>
                  <a:lnTo>
                    <a:pt x="5020393" y="0"/>
                  </a:lnTo>
                  <a:lnTo>
                    <a:pt x="5020393" y="967566"/>
                  </a:lnTo>
                  <a:lnTo>
                    <a:pt x="0" y="967566"/>
                  </a:lnTo>
                  <a:lnTo>
                    <a:pt x="0" y="0"/>
                  </a:lnTo>
                  <a:close/>
                </a:path>
              </a:pathLst>
            </a:custGeom>
            <a:blipFill rotWithShape="1">
              <a:blip r:embed="rId5">
                <a:alphaModFix/>
              </a:blip>
              <a:stretch>
                <a:fillRect/>
              </a:stretch>
            </a:blipFill>
            <a:ln>
              <a:noFill/>
            </a:ln>
          </p:spPr>
        </p:sp>
      </p:grpSp>
      <p:grpSp>
        <p:nvGrpSpPr>
          <p:cNvPr id="404" name="Google Shape;404;p3"/>
          <p:cNvGrpSpPr/>
          <p:nvPr/>
        </p:nvGrpSpPr>
        <p:grpSpPr>
          <a:xfrm>
            <a:off x="-445702" y="3745075"/>
            <a:ext cx="5193697" cy="2204205"/>
            <a:chOff x="0" y="0"/>
            <a:chExt cx="10040785" cy="1935133"/>
          </a:xfrm>
        </p:grpSpPr>
        <p:sp>
          <p:nvSpPr>
            <p:cNvPr id="405" name="Google Shape;405;p3"/>
            <p:cNvSpPr/>
            <p:nvPr/>
          </p:nvSpPr>
          <p:spPr>
            <a:xfrm>
              <a:off x="0" y="0"/>
              <a:ext cx="10040785" cy="1935133"/>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4">
                <a:alphaModFix amt="24000"/>
              </a:blip>
              <a:stretch>
                <a:fillRect/>
              </a:stretch>
            </a:blipFill>
            <a:ln>
              <a:noFill/>
            </a:ln>
          </p:spPr>
        </p:sp>
        <p:sp>
          <p:nvSpPr>
            <p:cNvPr id="406" name="Google Shape;406;p3"/>
            <p:cNvSpPr/>
            <p:nvPr/>
          </p:nvSpPr>
          <p:spPr>
            <a:xfrm>
              <a:off x="2409788" y="282968"/>
              <a:ext cx="5020392" cy="967567"/>
            </a:xfrm>
            <a:custGeom>
              <a:avLst/>
              <a:gdLst/>
              <a:ahLst/>
              <a:cxnLst/>
              <a:rect l="l" t="t" r="r" b="b"/>
              <a:pathLst>
                <a:path w="5020392" h="967567" extrusionOk="0">
                  <a:moveTo>
                    <a:pt x="0" y="0"/>
                  </a:moveTo>
                  <a:lnTo>
                    <a:pt x="5020393" y="0"/>
                  </a:lnTo>
                  <a:lnTo>
                    <a:pt x="5020393" y="967566"/>
                  </a:lnTo>
                  <a:lnTo>
                    <a:pt x="0" y="967566"/>
                  </a:lnTo>
                  <a:lnTo>
                    <a:pt x="0" y="0"/>
                  </a:lnTo>
                  <a:close/>
                </a:path>
              </a:pathLst>
            </a:custGeom>
            <a:blipFill rotWithShape="1">
              <a:blip r:embed="rId6">
                <a:alphaModFix/>
              </a:blip>
              <a:stretch>
                <a:fillRect/>
              </a:stretch>
            </a:blipFill>
            <a:ln>
              <a:noFill/>
            </a:ln>
          </p:spPr>
        </p:sp>
      </p:grpSp>
      <p:grpSp>
        <p:nvGrpSpPr>
          <p:cNvPr id="407" name="Google Shape;407;p3"/>
          <p:cNvGrpSpPr/>
          <p:nvPr/>
        </p:nvGrpSpPr>
        <p:grpSpPr>
          <a:xfrm>
            <a:off x="4729729" y="3065955"/>
            <a:ext cx="5099465" cy="1652527"/>
            <a:chOff x="0" y="0"/>
            <a:chExt cx="10040785" cy="1935133"/>
          </a:xfrm>
        </p:grpSpPr>
        <p:sp>
          <p:nvSpPr>
            <p:cNvPr id="408" name="Google Shape;408;p3"/>
            <p:cNvSpPr/>
            <p:nvPr/>
          </p:nvSpPr>
          <p:spPr>
            <a:xfrm>
              <a:off x="0" y="0"/>
              <a:ext cx="10040785" cy="1935133"/>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4">
                <a:alphaModFix amt="24000"/>
              </a:blip>
              <a:stretch>
                <a:fillRect/>
              </a:stretch>
            </a:blipFill>
            <a:ln>
              <a:noFill/>
            </a:ln>
          </p:spPr>
        </p:sp>
        <p:sp>
          <p:nvSpPr>
            <p:cNvPr id="409" name="Google Shape;409;p3"/>
            <p:cNvSpPr/>
            <p:nvPr/>
          </p:nvSpPr>
          <p:spPr>
            <a:xfrm>
              <a:off x="2409788" y="282968"/>
              <a:ext cx="5020392" cy="967567"/>
            </a:xfrm>
            <a:custGeom>
              <a:avLst/>
              <a:gdLst/>
              <a:ahLst/>
              <a:cxnLst/>
              <a:rect l="l" t="t" r="r" b="b"/>
              <a:pathLst>
                <a:path w="5020392" h="967567" extrusionOk="0">
                  <a:moveTo>
                    <a:pt x="0" y="0"/>
                  </a:moveTo>
                  <a:lnTo>
                    <a:pt x="5020393" y="0"/>
                  </a:lnTo>
                  <a:lnTo>
                    <a:pt x="5020393" y="967566"/>
                  </a:lnTo>
                  <a:lnTo>
                    <a:pt x="0" y="967566"/>
                  </a:lnTo>
                  <a:lnTo>
                    <a:pt x="0" y="0"/>
                  </a:lnTo>
                  <a:close/>
                </a:path>
              </a:pathLst>
            </a:custGeom>
            <a:blipFill rotWithShape="1">
              <a:blip r:embed="rId7">
                <a:alphaModFix/>
              </a:blip>
              <a:stretch>
                <a:fillRect/>
              </a:stretch>
            </a:blipFill>
            <a:ln>
              <a:noFill/>
            </a:ln>
          </p:spPr>
        </p:sp>
      </p:grpSp>
      <p:cxnSp>
        <p:nvCxnSpPr>
          <p:cNvPr id="410" name="Google Shape;410;p3"/>
          <p:cNvCxnSpPr/>
          <p:nvPr/>
        </p:nvCxnSpPr>
        <p:spPr>
          <a:xfrm flipH="1">
            <a:off x="3206214" y="3902579"/>
            <a:ext cx="2971064" cy="777190"/>
          </a:xfrm>
          <a:prstGeom prst="straightConnector1">
            <a:avLst/>
          </a:prstGeom>
          <a:noFill/>
          <a:ln w="38100" cap="flat" cmpd="sng">
            <a:solidFill>
              <a:srgbClr val="140574"/>
            </a:solidFill>
            <a:prstDash val="dot"/>
            <a:round/>
            <a:headEnd type="oval" w="lg" len="lg"/>
            <a:tailEnd type="oval" w="lg" len="lg"/>
          </a:ln>
        </p:spPr>
      </p:cxnSp>
      <p:cxnSp>
        <p:nvCxnSpPr>
          <p:cNvPr id="411" name="Google Shape;411;p3"/>
          <p:cNvCxnSpPr/>
          <p:nvPr/>
        </p:nvCxnSpPr>
        <p:spPr>
          <a:xfrm flipH="1">
            <a:off x="-1651307" y="4747608"/>
            <a:ext cx="2465240" cy="661801"/>
          </a:xfrm>
          <a:prstGeom prst="straightConnector1">
            <a:avLst/>
          </a:prstGeom>
          <a:noFill/>
          <a:ln w="38100" cap="flat" cmpd="sng">
            <a:solidFill>
              <a:srgbClr val="041F60"/>
            </a:solidFill>
            <a:prstDash val="dot"/>
            <a:round/>
            <a:headEnd type="oval" w="lg" len="lg"/>
            <a:tailEnd type="oval" w="lg" len="lg"/>
          </a:ln>
        </p:spPr>
      </p:cxnSp>
      <p:cxnSp>
        <p:nvCxnSpPr>
          <p:cNvPr id="412" name="Google Shape;412;p3"/>
          <p:cNvCxnSpPr/>
          <p:nvPr/>
        </p:nvCxnSpPr>
        <p:spPr>
          <a:xfrm>
            <a:off x="3265195" y="4794316"/>
            <a:ext cx="3542867" cy="615093"/>
          </a:xfrm>
          <a:prstGeom prst="straightConnector1">
            <a:avLst/>
          </a:prstGeom>
          <a:noFill/>
          <a:ln w="38100" cap="flat" cmpd="sng">
            <a:solidFill>
              <a:srgbClr val="041F60"/>
            </a:solidFill>
            <a:prstDash val="dot"/>
            <a:round/>
            <a:headEnd type="oval" w="lg" len="lg"/>
            <a:tailEnd type="oval" w="lg" len="lg"/>
          </a:ln>
        </p:spPr>
      </p:cxnSp>
      <p:sp>
        <p:nvSpPr>
          <p:cNvPr id="413" name="Google Shape;413;p3"/>
          <p:cNvSpPr txBox="1"/>
          <p:nvPr/>
        </p:nvSpPr>
        <p:spPr>
          <a:xfrm>
            <a:off x="6670846" y="3743968"/>
            <a:ext cx="2008762" cy="209481"/>
          </a:xfrm>
          <a:prstGeom prst="rect">
            <a:avLst/>
          </a:prstGeom>
          <a:noFill/>
          <a:ln>
            <a:noFill/>
          </a:ln>
        </p:spPr>
        <p:txBody>
          <a:bodyPr spcFirstLastPara="1" wrap="square" lIns="0" tIns="0" rIns="0" bIns="0" anchor="t" anchorCtr="0">
            <a:spAutoFit/>
          </a:bodyPr>
          <a:lstStyle/>
          <a:p>
            <a:pPr marL="0" marR="0" lvl="0" indent="0" algn="l" rtl="0">
              <a:lnSpc>
                <a:spcPct val="37750"/>
              </a:lnSpc>
              <a:spcBef>
                <a:spcPts val="0"/>
              </a:spcBef>
              <a:spcAft>
                <a:spcPts val="0"/>
              </a:spcAft>
              <a:buNone/>
            </a:pPr>
            <a:r>
              <a:rPr lang="zh-TW" sz="3200" b="1">
                <a:solidFill>
                  <a:srgbClr val="041F60"/>
                </a:solidFill>
                <a:latin typeface="Poppins SemiBold"/>
                <a:ea typeface="Poppins SemiBold"/>
                <a:cs typeface="Poppins SemiBold"/>
                <a:sym typeface="Poppins SemiBold"/>
              </a:rPr>
              <a:t>免試入學</a:t>
            </a:r>
            <a:endParaRPr sz="3200" b="1">
              <a:solidFill>
                <a:srgbClr val="041F60"/>
              </a:solidFill>
              <a:latin typeface="Poppins SemiBold"/>
              <a:ea typeface="Poppins SemiBold"/>
              <a:cs typeface="Poppins SemiBold"/>
              <a:sym typeface="Poppins SemiBold"/>
            </a:endParaRPr>
          </a:p>
        </p:txBody>
      </p:sp>
      <p:sp>
        <p:nvSpPr>
          <p:cNvPr id="414" name="Google Shape;414;p3"/>
          <p:cNvSpPr txBox="1"/>
          <p:nvPr/>
        </p:nvSpPr>
        <p:spPr>
          <a:xfrm>
            <a:off x="882401" y="2471966"/>
            <a:ext cx="1778358" cy="209481"/>
          </a:xfrm>
          <a:prstGeom prst="rect">
            <a:avLst/>
          </a:prstGeom>
          <a:noFill/>
          <a:ln>
            <a:noFill/>
          </a:ln>
        </p:spPr>
        <p:txBody>
          <a:bodyPr spcFirstLastPara="1" wrap="square" lIns="0" tIns="0" rIns="0" bIns="0" anchor="t" anchorCtr="0">
            <a:spAutoFit/>
          </a:bodyPr>
          <a:lstStyle/>
          <a:p>
            <a:pPr marL="0" marR="0" lvl="0" indent="0" algn="l" rtl="0">
              <a:lnSpc>
                <a:spcPct val="37750"/>
              </a:lnSpc>
              <a:spcBef>
                <a:spcPts val="0"/>
              </a:spcBef>
              <a:spcAft>
                <a:spcPts val="0"/>
              </a:spcAft>
              <a:buNone/>
            </a:pPr>
            <a:r>
              <a:rPr lang="zh-TW" sz="3200" b="1">
                <a:solidFill>
                  <a:srgbClr val="041F60"/>
                </a:solidFill>
                <a:latin typeface="Poppins SemiBold"/>
                <a:ea typeface="Poppins SemiBold"/>
                <a:cs typeface="Poppins SemiBold"/>
                <a:sym typeface="Poppins SemiBold"/>
              </a:rPr>
              <a:t>學力檢定</a:t>
            </a:r>
            <a:endParaRPr sz="3200" b="1">
              <a:solidFill>
                <a:srgbClr val="041F60"/>
              </a:solidFill>
              <a:latin typeface="Poppins SemiBold"/>
              <a:ea typeface="Poppins SemiBold"/>
              <a:cs typeface="Poppins SemiBold"/>
              <a:sym typeface="Poppins SemiBold"/>
            </a:endParaRPr>
          </a:p>
        </p:txBody>
      </p:sp>
      <p:sp>
        <p:nvSpPr>
          <p:cNvPr id="415" name="Google Shape;415;p3"/>
          <p:cNvSpPr txBox="1"/>
          <p:nvPr/>
        </p:nvSpPr>
        <p:spPr>
          <a:xfrm>
            <a:off x="1425342" y="4665479"/>
            <a:ext cx="2172085" cy="209481"/>
          </a:xfrm>
          <a:prstGeom prst="rect">
            <a:avLst/>
          </a:prstGeom>
          <a:noFill/>
          <a:ln>
            <a:noFill/>
          </a:ln>
        </p:spPr>
        <p:txBody>
          <a:bodyPr spcFirstLastPara="1" wrap="square" lIns="0" tIns="0" rIns="0" bIns="0" anchor="t" anchorCtr="0">
            <a:spAutoFit/>
          </a:bodyPr>
          <a:lstStyle/>
          <a:p>
            <a:pPr marL="0" marR="0" lvl="0" indent="0" algn="l" rtl="0">
              <a:lnSpc>
                <a:spcPct val="37750"/>
              </a:lnSpc>
              <a:spcBef>
                <a:spcPts val="0"/>
              </a:spcBef>
              <a:spcAft>
                <a:spcPts val="0"/>
              </a:spcAft>
              <a:buNone/>
            </a:pPr>
            <a:r>
              <a:rPr lang="zh-TW" sz="3200" b="1">
                <a:solidFill>
                  <a:srgbClr val="041F60"/>
                </a:solidFill>
                <a:latin typeface="Poppins SemiBold"/>
                <a:ea typeface="Poppins SemiBold"/>
                <a:cs typeface="Poppins SemiBold"/>
                <a:sym typeface="Poppins SemiBold"/>
              </a:rPr>
              <a:t>適性入學</a:t>
            </a:r>
            <a:endParaRPr sz="3200" b="1">
              <a:solidFill>
                <a:srgbClr val="041F60"/>
              </a:solidFill>
              <a:latin typeface="Poppins SemiBold"/>
              <a:ea typeface="Poppins SemiBold"/>
              <a:cs typeface="Poppins SemiBold"/>
              <a:sym typeface="Poppins SemiBold"/>
            </a:endParaRPr>
          </a:p>
        </p:txBody>
      </p:sp>
      <p:sp>
        <p:nvSpPr>
          <p:cNvPr id="416" name="Google Shape;416;p3"/>
          <p:cNvSpPr txBox="1"/>
          <p:nvPr/>
        </p:nvSpPr>
        <p:spPr>
          <a:xfrm>
            <a:off x="3445206" y="3632754"/>
            <a:ext cx="1702359" cy="237116"/>
          </a:xfrm>
          <a:prstGeom prst="rect">
            <a:avLst/>
          </a:prstGeom>
          <a:noFill/>
          <a:ln>
            <a:noFill/>
          </a:ln>
        </p:spPr>
        <p:txBody>
          <a:bodyPr spcFirstLastPara="1" wrap="square" lIns="0" tIns="0" rIns="0" bIns="0" anchor="t" anchorCtr="0">
            <a:spAutoFit/>
          </a:bodyPr>
          <a:lstStyle/>
          <a:p>
            <a:pPr marL="0" marR="0" lvl="0" indent="0" algn="l" rtl="0">
              <a:lnSpc>
                <a:spcPct val="53571"/>
              </a:lnSpc>
              <a:spcBef>
                <a:spcPts val="0"/>
              </a:spcBef>
              <a:spcAft>
                <a:spcPts val="0"/>
              </a:spcAft>
              <a:buNone/>
            </a:pPr>
            <a:r>
              <a:rPr lang="zh-TW" sz="2800" b="1">
                <a:solidFill>
                  <a:srgbClr val="000000"/>
                </a:solidFill>
                <a:latin typeface="Calibri"/>
                <a:ea typeface="Calibri"/>
                <a:cs typeface="Calibri"/>
                <a:sym typeface="Calibri"/>
              </a:rPr>
              <a:t>考招分離</a:t>
            </a:r>
            <a:endParaRPr sz="2800" b="1">
              <a:solidFill>
                <a:srgbClr val="000000"/>
              </a:solidFill>
              <a:latin typeface="Calibri"/>
              <a:ea typeface="Calibri"/>
              <a:cs typeface="Calibri"/>
              <a:sym typeface="Calibri"/>
            </a:endParaRPr>
          </a:p>
        </p:txBody>
      </p:sp>
      <p:sp>
        <p:nvSpPr>
          <p:cNvPr id="417" name="Google Shape;417;p3"/>
          <p:cNvSpPr txBox="1"/>
          <p:nvPr/>
        </p:nvSpPr>
        <p:spPr>
          <a:xfrm>
            <a:off x="543802" y="713437"/>
            <a:ext cx="4632742" cy="448841"/>
          </a:xfrm>
          <a:prstGeom prst="rect">
            <a:avLst/>
          </a:prstGeom>
          <a:noFill/>
          <a:ln>
            <a:noFill/>
          </a:ln>
        </p:spPr>
        <p:txBody>
          <a:bodyPr spcFirstLastPara="1" wrap="square" lIns="0" tIns="0" rIns="0" bIns="0" anchor="t" anchorCtr="0">
            <a:spAutoFit/>
          </a:bodyPr>
          <a:lstStyle/>
          <a:p>
            <a:pPr marL="0" marR="0" lvl="0" indent="0" algn="l" rtl="0">
              <a:lnSpc>
                <a:spcPct val="96444"/>
              </a:lnSpc>
              <a:spcBef>
                <a:spcPts val="0"/>
              </a:spcBef>
              <a:spcAft>
                <a:spcPts val="0"/>
              </a:spcAft>
              <a:buNone/>
            </a:pPr>
            <a:r>
              <a:rPr lang="zh-TW" sz="3600" b="1">
                <a:solidFill>
                  <a:srgbClr val="041F60"/>
                </a:solidFill>
                <a:latin typeface="Poppins"/>
                <a:ea typeface="Poppins"/>
                <a:cs typeface="Poppins"/>
                <a:sym typeface="Poppins"/>
              </a:rPr>
              <a:t>適性入學理念與資源</a:t>
            </a:r>
            <a:endParaRPr/>
          </a:p>
        </p:txBody>
      </p:sp>
      <p:sp>
        <p:nvSpPr>
          <p:cNvPr id="418" name="Google Shape;418;p3"/>
          <p:cNvSpPr/>
          <p:nvPr/>
        </p:nvSpPr>
        <p:spPr>
          <a:xfrm>
            <a:off x="3896114" y="136829"/>
            <a:ext cx="1591263" cy="1591263"/>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419" name="Google Shape;419;p3"/>
          <p:cNvSpPr/>
          <p:nvPr/>
        </p:nvSpPr>
        <p:spPr>
          <a:xfrm>
            <a:off x="2852730" y="3431777"/>
            <a:ext cx="507249" cy="443976"/>
          </a:xfrm>
          <a:custGeom>
            <a:avLst/>
            <a:gdLst/>
            <a:ahLst/>
            <a:cxnLst/>
            <a:rect l="l" t="t" r="r" b="b"/>
            <a:pathLst>
              <a:path w="420530" h="438623" extrusionOk="0">
                <a:moveTo>
                  <a:pt x="0" y="0"/>
                </a:moveTo>
                <a:lnTo>
                  <a:pt x="420530" y="0"/>
                </a:lnTo>
                <a:lnTo>
                  <a:pt x="420530" y="438623"/>
                </a:lnTo>
                <a:lnTo>
                  <a:pt x="0" y="438623"/>
                </a:lnTo>
                <a:lnTo>
                  <a:pt x="0" y="0"/>
                </a:lnTo>
                <a:close/>
              </a:path>
            </a:pathLst>
          </a:custGeom>
          <a:blipFill rotWithShape="1">
            <a:blip r:embed="rId8">
              <a:alphaModFix/>
            </a:blip>
            <a:stretch>
              <a:fillRect/>
            </a:stretch>
          </a:blipFill>
          <a:ln>
            <a:noFill/>
          </a:ln>
        </p:spPr>
      </p:sp>
      <p:sp>
        <p:nvSpPr>
          <p:cNvPr id="420" name="Google Shape;420;p3"/>
          <p:cNvSpPr/>
          <p:nvPr/>
        </p:nvSpPr>
        <p:spPr>
          <a:xfrm>
            <a:off x="1003526" y="4463166"/>
            <a:ext cx="219075" cy="219075"/>
          </a:xfrm>
          <a:custGeom>
            <a:avLst/>
            <a:gdLst/>
            <a:ahLst/>
            <a:cxnLst/>
            <a:rect l="l" t="t" r="r" b="b"/>
            <a:pathLst>
              <a:path w="438150" h="438150" extrusionOk="0">
                <a:moveTo>
                  <a:pt x="0" y="0"/>
                </a:moveTo>
                <a:lnTo>
                  <a:pt x="438150" y="0"/>
                </a:lnTo>
                <a:lnTo>
                  <a:pt x="438150" y="438150"/>
                </a:lnTo>
                <a:lnTo>
                  <a:pt x="0" y="438150"/>
                </a:lnTo>
                <a:lnTo>
                  <a:pt x="0" y="0"/>
                </a:lnTo>
                <a:close/>
              </a:path>
            </a:pathLst>
          </a:custGeom>
          <a:blipFill rotWithShape="1">
            <a:blip r:embed="rId9">
              <a:alphaModFix/>
            </a:blip>
            <a:stretch>
              <a:fillRect/>
            </a:stretch>
          </a:blipFill>
          <a:ln>
            <a:noFill/>
          </a:ln>
        </p:spPr>
      </p:sp>
      <p:grpSp>
        <p:nvGrpSpPr>
          <p:cNvPr id="421" name="Google Shape;421;p3"/>
          <p:cNvGrpSpPr/>
          <p:nvPr/>
        </p:nvGrpSpPr>
        <p:grpSpPr>
          <a:xfrm>
            <a:off x="3514590" y="1612683"/>
            <a:ext cx="6408170" cy="1921294"/>
            <a:chOff x="-47629" y="52567"/>
            <a:chExt cx="10040785" cy="1935133"/>
          </a:xfrm>
        </p:grpSpPr>
        <p:sp>
          <p:nvSpPr>
            <p:cNvPr id="422" name="Google Shape;422;p3"/>
            <p:cNvSpPr/>
            <p:nvPr/>
          </p:nvSpPr>
          <p:spPr>
            <a:xfrm>
              <a:off x="-47629" y="52567"/>
              <a:ext cx="10040785" cy="1935133"/>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4">
                <a:alphaModFix amt="24000"/>
              </a:blip>
              <a:stretch>
                <a:fillRect/>
              </a:stretch>
            </a:blipFill>
            <a:ln>
              <a:noFill/>
            </a:ln>
          </p:spPr>
        </p:sp>
        <p:sp>
          <p:nvSpPr>
            <p:cNvPr id="423" name="Google Shape;423;p3"/>
            <p:cNvSpPr/>
            <p:nvPr/>
          </p:nvSpPr>
          <p:spPr>
            <a:xfrm>
              <a:off x="2409788" y="282968"/>
              <a:ext cx="5020392" cy="967567"/>
            </a:xfrm>
            <a:custGeom>
              <a:avLst/>
              <a:gdLst/>
              <a:ahLst/>
              <a:cxnLst/>
              <a:rect l="l" t="t" r="r" b="b"/>
              <a:pathLst>
                <a:path w="5020392" h="967567" extrusionOk="0">
                  <a:moveTo>
                    <a:pt x="0" y="0"/>
                  </a:moveTo>
                  <a:lnTo>
                    <a:pt x="5020393" y="0"/>
                  </a:lnTo>
                  <a:lnTo>
                    <a:pt x="5020393" y="967566"/>
                  </a:lnTo>
                  <a:lnTo>
                    <a:pt x="0" y="967566"/>
                  </a:lnTo>
                  <a:lnTo>
                    <a:pt x="0" y="0"/>
                  </a:lnTo>
                  <a:close/>
                </a:path>
              </a:pathLst>
            </a:custGeom>
            <a:blipFill rotWithShape="1">
              <a:blip r:embed="rId5">
                <a:alphaModFix/>
              </a:blip>
              <a:stretch>
                <a:fillRect/>
              </a:stretch>
            </a:blipFill>
            <a:ln>
              <a:noFill/>
            </a:ln>
          </p:spPr>
        </p:sp>
      </p:grpSp>
      <p:cxnSp>
        <p:nvCxnSpPr>
          <p:cNvPr id="424" name="Google Shape;424;p3"/>
          <p:cNvCxnSpPr/>
          <p:nvPr/>
        </p:nvCxnSpPr>
        <p:spPr>
          <a:xfrm rot="10800000" flipH="1">
            <a:off x="2660758" y="2375148"/>
            <a:ext cx="2703330" cy="68740"/>
          </a:xfrm>
          <a:prstGeom prst="straightConnector1">
            <a:avLst/>
          </a:prstGeom>
          <a:noFill/>
          <a:ln w="38100" cap="flat" cmpd="sng">
            <a:solidFill>
              <a:srgbClr val="000000"/>
            </a:solidFill>
            <a:prstDash val="dot"/>
            <a:round/>
            <a:headEnd type="oval" w="lg" len="lg"/>
            <a:tailEnd type="oval" w="lg" len="lg"/>
          </a:ln>
        </p:spPr>
      </p:cxnSp>
      <p:sp>
        <p:nvSpPr>
          <p:cNvPr id="425" name="Google Shape;425;p3"/>
          <p:cNvSpPr txBox="1"/>
          <p:nvPr/>
        </p:nvSpPr>
        <p:spPr>
          <a:xfrm>
            <a:off x="5656614" y="2389319"/>
            <a:ext cx="2604985" cy="209481"/>
          </a:xfrm>
          <a:prstGeom prst="rect">
            <a:avLst/>
          </a:prstGeom>
          <a:noFill/>
          <a:ln>
            <a:noFill/>
          </a:ln>
        </p:spPr>
        <p:txBody>
          <a:bodyPr spcFirstLastPara="1" wrap="square" lIns="0" tIns="0" rIns="0" bIns="0" anchor="t" anchorCtr="0">
            <a:spAutoFit/>
          </a:bodyPr>
          <a:lstStyle/>
          <a:p>
            <a:pPr marL="0" marR="0" lvl="0" indent="0" algn="l" rtl="0">
              <a:lnSpc>
                <a:spcPct val="37750"/>
              </a:lnSpc>
              <a:spcBef>
                <a:spcPts val="0"/>
              </a:spcBef>
              <a:spcAft>
                <a:spcPts val="0"/>
              </a:spcAft>
              <a:buNone/>
            </a:pPr>
            <a:r>
              <a:rPr lang="zh-TW" sz="3200" b="1">
                <a:solidFill>
                  <a:srgbClr val="041F60"/>
                </a:solidFill>
                <a:latin typeface="Poppins SemiBold"/>
                <a:ea typeface="Poppins SemiBold"/>
                <a:cs typeface="Poppins SemiBold"/>
                <a:sym typeface="Poppins SemiBold"/>
              </a:rPr>
              <a:t>國中教育會考</a:t>
            </a:r>
            <a:endParaRPr sz="3200" b="1">
              <a:solidFill>
                <a:srgbClr val="041F60"/>
              </a:solidFill>
              <a:latin typeface="Poppins SemiBold"/>
              <a:ea typeface="Poppins SemiBold"/>
              <a:cs typeface="Poppins SemiBold"/>
              <a:sym typeface="Poppins SemiBold"/>
            </a:endParaRPr>
          </a:p>
        </p:txBody>
      </p:sp>
      <p:grpSp>
        <p:nvGrpSpPr>
          <p:cNvPr id="426" name="Google Shape;426;p3"/>
          <p:cNvGrpSpPr/>
          <p:nvPr/>
        </p:nvGrpSpPr>
        <p:grpSpPr>
          <a:xfrm>
            <a:off x="4831159" y="4532042"/>
            <a:ext cx="5079458" cy="1697481"/>
            <a:chOff x="39395" y="-3706"/>
            <a:chExt cx="10040785" cy="1935133"/>
          </a:xfrm>
        </p:grpSpPr>
        <p:sp>
          <p:nvSpPr>
            <p:cNvPr id="427" name="Google Shape;427;p3"/>
            <p:cNvSpPr/>
            <p:nvPr/>
          </p:nvSpPr>
          <p:spPr>
            <a:xfrm>
              <a:off x="39395" y="-3706"/>
              <a:ext cx="10040785" cy="1935133"/>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4">
                <a:alphaModFix amt="24000"/>
              </a:blip>
              <a:stretch>
                <a:fillRect/>
              </a:stretch>
            </a:blipFill>
            <a:ln>
              <a:noFill/>
            </a:ln>
          </p:spPr>
        </p:sp>
        <p:sp>
          <p:nvSpPr>
            <p:cNvPr id="428" name="Google Shape;428;p3"/>
            <p:cNvSpPr/>
            <p:nvPr/>
          </p:nvSpPr>
          <p:spPr>
            <a:xfrm>
              <a:off x="2409788" y="282968"/>
              <a:ext cx="5020392" cy="967567"/>
            </a:xfrm>
            <a:custGeom>
              <a:avLst/>
              <a:gdLst/>
              <a:ahLst/>
              <a:cxnLst/>
              <a:rect l="l" t="t" r="r" b="b"/>
              <a:pathLst>
                <a:path w="5020392" h="967567" extrusionOk="0">
                  <a:moveTo>
                    <a:pt x="0" y="0"/>
                  </a:moveTo>
                  <a:lnTo>
                    <a:pt x="5020393" y="0"/>
                  </a:lnTo>
                  <a:lnTo>
                    <a:pt x="5020393" y="967566"/>
                  </a:lnTo>
                  <a:lnTo>
                    <a:pt x="0" y="967566"/>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grpSp>
      <p:sp>
        <p:nvSpPr>
          <p:cNvPr id="429" name="Google Shape;429;p3"/>
          <p:cNvSpPr txBox="1"/>
          <p:nvPr/>
        </p:nvSpPr>
        <p:spPr>
          <a:xfrm>
            <a:off x="6639153" y="5304668"/>
            <a:ext cx="2008762" cy="209481"/>
          </a:xfrm>
          <a:prstGeom prst="rect">
            <a:avLst/>
          </a:prstGeom>
          <a:noFill/>
          <a:ln>
            <a:noFill/>
          </a:ln>
        </p:spPr>
        <p:txBody>
          <a:bodyPr spcFirstLastPara="1" wrap="square" lIns="0" tIns="0" rIns="0" bIns="0" anchor="t" anchorCtr="0">
            <a:spAutoFit/>
          </a:bodyPr>
          <a:lstStyle/>
          <a:p>
            <a:pPr marL="0" marR="0" lvl="0" indent="0" algn="l" rtl="0">
              <a:lnSpc>
                <a:spcPct val="37750"/>
              </a:lnSpc>
              <a:spcBef>
                <a:spcPts val="0"/>
              </a:spcBef>
              <a:spcAft>
                <a:spcPts val="0"/>
              </a:spcAft>
              <a:buNone/>
            </a:pPr>
            <a:r>
              <a:rPr lang="zh-TW" sz="3200" b="1">
                <a:solidFill>
                  <a:srgbClr val="041F60"/>
                </a:solidFill>
                <a:latin typeface="Poppins SemiBold"/>
                <a:ea typeface="Poppins SemiBold"/>
                <a:cs typeface="Poppins SemiBold"/>
                <a:sym typeface="Poppins SemiBold"/>
              </a:rPr>
              <a:t>特色招生</a:t>
            </a:r>
            <a:endParaRPr sz="3200" b="1">
              <a:solidFill>
                <a:srgbClr val="041F60"/>
              </a:solidFill>
              <a:latin typeface="Poppins SemiBold"/>
              <a:ea typeface="Poppins SemiBold"/>
              <a:cs typeface="Poppins SemiBold"/>
              <a:sym typeface="Poppins SemiBold"/>
            </a:endParaRPr>
          </a:p>
        </p:txBody>
      </p:sp>
      <p:cxnSp>
        <p:nvCxnSpPr>
          <p:cNvPr id="430" name="Google Shape;430;p3"/>
          <p:cNvCxnSpPr/>
          <p:nvPr/>
        </p:nvCxnSpPr>
        <p:spPr>
          <a:xfrm flipH="1">
            <a:off x="-1296324" y="2399672"/>
            <a:ext cx="1878983" cy="668013"/>
          </a:xfrm>
          <a:prstGeom prst="straightConnector1">
            <a:avLst/>
          </a:prstGeom>
          <a:noFill/>
          <a:ln w="38100" cap="flat" cmpd="sng">
            <a:solidFill>
              <a:srgbClr val="041F60"/>
            </a:solidFill>
            <a:prstDash val="dot"/>
            <a:round/>
            <a:headEnd type="oval" w="lg" len="lg"/>
            <a:tailEnd type="oval" w="lg" len="lg"/>
          </a:ln>
        </p:spPr>
      </p:cxnSp>
      <p:grpSp>
        <p:nvGrpSpPr>
          <p:cNvPr id="431" name="Google Shape;431;p3"/>
          <p:cNvGrpSpPr/>
          <p:nvPr/>
        </p:nvGrpSpPr>
        <p:grpSpPr>
          <a:xfrm>
            <a:off x="2149008" y="5530107"/>
            <a:ext cx="5272228" cy="1697481"/>
            <a:chOff x="39395" y="-3706"/>
            <a:chExt cx="10040785" cy="1935133"/>
          </a:xfrm>
        </p:grpSpPr>
        <p:sp>
          <p:nvSpPr>
            <p:cNvPr id="432" name="Google Shape;432;p3"/>
            <p:cNvSpPr/>
            <p:nvPr/>
          </p:nvSpPr>
          <p:spPr>
            <a:xfrm>
              <a:off x="39395" y="-3706"/>
              <a:ext cx="10040785" cy="1935133"/>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4">
                <a:alphaModFix amt="24000"/>
              </a:blip>
              <a:stretch>
                <a:fillRect/>
              </a:stretch>
            </a:blipFill>
            <a:ln>
              <a:noFill/>
            </a:ln>
          </p:spPr>
        </p:sp>
        <p:sp>
          <p:nvSpPr>
            <p:cNvPr id="433" name="Google Shape;433;p3"/>
            <p:cNvSpPr/>
            <p:nvPr/>
          </p:nvSpPr>
          <p:spPr>
            <a:xfrm>
              <a:off x="2409788" y="282968"/>
              <a:ext cx="5020392" cy="967567"/>
            </a:xfrm>
            <a:custGeom>
              <a:avLst/>
              <a:gdLst/>
              <a:ahLst/>
              <a:cxnLst/>
              <a:rect l="l" t="t" r="r" b="b"/>
              <a:pathLst>
                <a:path w="5020392" h="967567" extrusionOk="0">
                  <a:moveTo>
                    <a:pt x="0" y="0"/>
                  </a:moveTo>
                  <a:lnTo>
                    <a:pt x="5020393" y="0"/>
                  </a:lnTo>
                  <a:lnTo>
                    <a:pt x="5020393" y="967566"/>
                  </a:lnTo>
                  <a:lnTo>
                    <a:pt x="0" y="967566"/>
                  </a:lnTo>
                  <a:lnTo>
                    <a:pt x="0" y="0"/>
                  </a:lnTo>
                  <a:close/>
                </a:path>
              </a:pathLst>
            </a:custGeom>
            <a:blipFill rotWithShape="1">
              <a:blip r:embed="rId7">
                <a:alphaModFix/>
              </a:blip>
              <a:stretch>
                <a:fillRect/>
              </a:stretch>
            </a:blipFill>
            <a:ln>
              <a:noFill/>
            </a:ln>
          </p:spPr>
        </p:sp>
      </p:grpSp>
      <p:sp>
        <p:nvSpPr>
          <p:cNvPr id="434" name="Google Shape;434;p3"/>
          <p:cNvSpPr txBox="1"/>
          <p:nvPr/>
        </p:nvSpPr>
        <p:spPr>
          <a:xfrm>
            <a:off x="3982750" y="6263151"/>
            <a:ext cx="2008762" cy="209481"/>
          </a:xfrm>
          <a:prstGeom prst="rect">
            <a:avLst/>
          </a:prstGeom>
          <a:noFill/>
          <a:ln>
            <a:noFill/>
          </a:ln>
        </p:spPr>
        <p:txBody>
          <a:bodyPr spcFirstLastPara="1" wrap="square" lIns="0" tIns="0" rIns="0" bIns="0" anchor="t" anchorCtr="0">
            <a:spAutoFit/>
          </a:bodyPr>
          <a:lstStyle/>
          <a:p>
            <a:pPr marL="0" marR="0" lvl="0" indent="0" algn="l" rtl="0">
              <a:lnSpc>
                <a:spcPct val="37750"/>
              </a:lnSpc>
              <a:spcBef>
                <a:spcPts val="0"/>
              </a:spcBef>
              <a:spcAft>
                <a:spcPts val="0"/>
              </a:spcAft>
              <a:buNone/>
            </a:pPr>
            <a:r>
              <a:rPr lang="zh-TW" sz="3200" b="1">
                <a:solidFill>
                  <a:srgbClr val="041F60"/>
                </a:solidFill>
                <a:latin typeface="Poppins SemiBold"/>
                <a:ea typeface="Poppins SemiBold"/>
                <a:cs typeface="Poppins SemiBold"/>
                <a:sym typeface="Poppins SemiBold"/>
              </a:rPr>
              <a:t>其它</a:t>
            </a:r>
            <a:r>
              <a:rPr lang="zh-TW" sz="2000" b="1">
                <a:solidFill>
                  <a:srgbClr val="041F60"/>
                </a:solidFill>
                <a:latin typeface="Poppins SemiBold"/>
                <a:ea typeface="Poppins SemiBold"/>
                <a:cs typeface="Poppins SemiBold"/>
                <a:sym typeface="Poppins SemiBold"/>
              </a:rPr>
              <a:t>例如:軍校</a:t>
            </a:r>
            <a:endParaRPr sz="3200" b="1">
              <a:solidFill>
                <a:srgbClr val="041F60"/>
              </a:solidFill>
              <a:latin typeface="Poppins SemiBold"/>
              <a:ea typeface="Poppins SemiBold"/>
              <a:cs typeface="Poppins SemiBold"/>
              <a:sym typeface="Poppins SemiBold"/>
            </a:endParaRPr>
          </a:p>
        </p:txBody>
      </p:sp>
      <p:cxnSp>
        <p:nvCxnSpPr>
          <p:cNvPr id="435" name="Google Shape;435;p3"/>
          <p:cNvCxnSpPr/>
          <p:nvPr/>
        </p:nvCxnSpPr>
        <p:spPr>
          <a:xfrm rot="10800000">
            <a:off x="3206213" y="4718481"/>
            <a:ext cx="474377" cy="1591413"/>
          </a:xfrm>
          <a:prstGeom prst="straightConnector1">
            <a:avLst/>
          </a:prstGeom>
          <a:noFill/>
          <a:ln w="38100" cap="flat" cmpd="sng">
            <a:solidFill>
              <a:srgbClr val="140574"/>
            </a:solidFill>
            <a:prstDash val="dot"/>
            <a:round/>
            <a:headEnd type="oval" w="lg" len="lg"/>
            <a:tailEnd type="oval" w="lg" len="lg"/>
          </a:ln>
        </p:spPr>
      </p:cxnSp>
      <p:sp>
        <p:nvSpPr>
          <p:cNvPr id="436" name="Google Shape;436;p3"/>
          <p:cNvSpPr/>
          <p:nvPr/>
        </p:nvSpPr>
        <p:spPr>
          <a:xfrm>
            <a:off x="8061221" y="2409518"/>
            <a:ext cx="709978" cy="633624"/>
          </a:xfrm>
          <a:custGeom>
            <a:avLst/>
            <a:gdLst/>
            <a:ahLst/>
            <a:cxnLst/>
            <a:rect l="l" t="t" r="r" b="b"/>
            <a:pathLst>
              <a:path w="438623" h="438623" extrusionOk="0">
                <a:moveTo>
                  <a:pt x="0" y="0"/>
                </a:moveTo>
                <a:lnTo>
                  <a:pt x="438624" y="0"/>
                </a:lnTo>
                <a:lnTo>
                  <a:pt x="438624" y="438623"/>
                </a:lnTo>
                <a:lnTo>
                  <a:pt x="0" y="438623"/>
                </a:lnTo>
                <a:lnTo>
                  <a:pt x="0" y="0"/>
                </a:lnTo>
                <a:close/>
              </a:path>
            </a:pathLst>
          </a:custGeom>
          <a:blipFill rotWithShape="1">
            <a:blip r:embed="rId10">
              <a:alphaModFix/>
            </a:blip>
            <a:stretch>
              <a:fillRect/>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1018"/>
        <p:cNvGrpSpPr/>
        <p:nvPr/>
      </p:nvGrpSpPr>
      <p:grpSpPr>
        <a:xfrm>
          <a:off x="0" y="0"/>
          <a:ext cx="0" cy="0"/>
          <a:chOff x="0" y="0"/>
          <a:chExt cx="0" cy="0"/>
        </a:xfrm>
      </p:grpSpPr>
      <p:sp>
        <p:nvSpPr>
          <p:cNvPr id="1019" name="Google Shape;1019;p29"/>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cxnSp>
        <p:nvCxnSpPr>
          <p:cNvPr id="1020" name="Google Shape;1020;p29"/>
          <p:cNvCxnSpPr/>
          <p:nvPr/>
        </p:nvCxnSpPr>
        <p:spPr>
          <a:xfrm>
            <a:off x="4139952" y="2060848"/>
            <a:ext cx="1440160" cy="0"/>
          </a:xfrm>
          <a:prstGeom prst="straightConnector1">
            <a:avLst/>
          </a:prstGeom>
          <a:noFill/>
          <a:ln w="38100" cap="flat" cmpd="sng">
            <a:solidFill>
              <a:srgbClr val="8CB3E3"/>
            </a:solidFill>
            <a:prstDash val="solid"/>
            <a:round/>
            <a:headEnd type="none" w="sm" len="sm"/>
            <a:tailEnd type="none" w="sm" len="sm"/>
          </a:ln>
        </p:spPr>
      </p:cxnSp>
      <p:sp>
        <p:nvSpPr>
          <p:cNvPr id="1021" name="Google Shape;1021;p29"/>
          <p:cNvSpPr/>
          <p:nvPr/>
        </p:nvSpPr>
        <p:spPr>
          <a:xfrm>
            <a:off x="1275503" y="450451"/>
            <a:ext cx="610776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屏東區免試入學-志願序積分換算</a:t>
            </a:r>
            <a:endParaRPr/>
          </a:p>
        </p:txBody>
      </p:sp>
      <p:sp>
        <p:nvSpPr>
          <p:cNvPr id="1022" name="Google Shape;1022;p29"/>
          <p:cNvSpPr/>
          <p:nvPr/>
        </p:nvSpPr>
        <p:spPr>
          <a:xfrm>
            <a:off x="305272" y="1193447"/>
            <a:ext cx="8587208"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aphicFrame>
        <p:nvGraphicFramePr>
          <p:cNvPr id="1023" name="Google Shape;1023;p29"/>
          <p:cNvGraphicFramePr/>
          <p:nvPr/>
        </p:nvGraphicFramePr>
        <p:xfrm>
          <a:off x="4598876" y="1185942"/>
          <a:ext cx="3000000" cy="3000000"/>
        </p:xfrm>
        <a:graphic>
          <a:graphicData uri="http://schemas.openxmlformats.org/drawingml/2006/table">
            <a:tbl>
              <a:tblPr>
                <a:noFill/>
                <a:tableStyleId>{F472809C-F223-4A61-BB9F-905DC00E6DBD}</a:tableStyleId>
              </a:tblPr>
              <a:tblGrid>
                <a:gridCol w="1254550">
                  <a:extLst>
                    <a:ext uri="{9D8B030D-6E8A-4147-A177-3AD203B41FA5}">
                      <a16:colId xmlns:a16="http://schemas.microsoft.com/office/drawing/2014/main" val="20000"/>
                    </a:ext>
                  </a:extLst>
                </a:gridCol>
                <a:gridCol w="1242625">
                  <a:extLst>
                    <a:ext uri="{9D8B030D-6E8A-4147-A177-3AD203B41FA5}">
                      <a16:colId xmlns:a16="http://schemas.microsoft.com/office/drawing/2014/main" val="20001"/>
                    </a:ext>
                  </a:extLst>
                </a:gridCol>
                <a:gridCol w="936975">
                  <a:extLst>
                    <a:ext uri="{9D8B030D-6E8A-4147-A177-3AD203B41FA5}">
                      <a16:colId xmlns:a16="http://schemas.microsoft.com/office/drawing/2014/main" val="20002"/>
                    </a:ext>
                  </a:extLst>
                </a:gridCol>
              </a:tblGrid>
              <a:tr h="684525">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志願群</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校科</a:t>
                      </a:r>
                      <a:endParaRPr sz="2000" b="1">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志願序</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0"/>
                  </a:ext>
                </a:extLst>
              </a:tr>
              <a:tr h="277275">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7</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1"/>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2</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2"/>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3</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3"/>
                  </a:ext>
                </a:extLst>
              </a:tr>
              <a:tr h="277275">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4</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4"/>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5</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5"/>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6</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6"/>
                  </a:ext>
                </a:extLst>
              </a:tr>
              <a:tr h="277275">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7</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7"/>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8</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8"/>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9</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9"/>
                  </a:ext>
                </a:extLst>
              </a:tr>
              <a:tr h="277275">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4</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10</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10"/>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11</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11"/>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12</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12"/>
                  </a:ext>
                </a:extLst>
              </a:tr>
              <a:tr h="415075">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13-30</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val="10013"/>
                  </a:ext>
                </a:extLst>
              </a:tr>
            </a:tbl>
          </a:graphicData>
        </a:graphic>
      </p:graphicFrame>
      <p:sp>
        <p:nvSpPr>
          <p:cNvPr id="1024" name="Google Shape;1024;p29"/>
          <p:cNvSpPr/>
          <p:nvPr/>
        </p:nvSpPr>
        <p:spPr>
          <a:xfrm>
            <a:off x="430371" y="5677443"/>
            <a:ext cx="5715099" cy="1180628"/>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grpSp>
        <p:nvGrpSpPr>
          <p:cNvPr id="1025" name="Google Shape;1025;p29"/>
          <p:cNvGrpSpPr/>
          <p:nvPr/>
        </p:nvGrpSpPr>
        <p:grpSpPr>
          <a:xfrm>
            <a:off x="506805" y="1270906"/>
            <a:ext cx="3665893" cy="4028155"/>
            <a:chOff x="831349" y="2146"/>
            <a:chExt cx="3665893" cy="4028155"/>
          </a:xfrm>
        </p:grpSpPr>
        <p:sp>
          <p:nvSpPr>
            <p:cNvPr id="1026" name="Google Shape;1026;p29"/>
            <p:cNvSpPr/>
            <p:nvPr/>
          </p:nvSpPr>
          <p:spPr>
            <a:xfrm>
              <a:off x="2232630" y="2016224"/>
              <a:ext cx="310878" cy="1777127"/>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9"/>
            <p:cNvSpPr txBox="1"/>
            <p:nvPr/>
          </p:nvSpPr>
          <p:spPr>
            <a:xfrm>
              <a:off x="2342967" y="2859684"/>
              <a:ext cx="90205" cy="9020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028" name="Google Shape;1028;p29"/>
            <p:cNvSpPr/>
            <p:nvPr/>
          </p:nvSpPr>
          <p:spPr>
            <a:xfrm>
              <a:off x="2232630" y="2016224"/>
              <a:ext cx="310878" cy="1184751"/>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9"/>
            <p:cNvSpPr txBox="1"/>
            <p:nvPr/>
          </p:nvSpPr>
          <p:spPr>
            <a:xfrm>
              <a:off x="2357448" y="2577978"/>
              <a:ext cx="61243" cy="6124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30" name="Google Shape;1030;p29"/>
            <p:cNvSpPr/>
            <p:nvPr/>
          </p:nvSpPr>
          <p:spPr>
            <a:xfrm>
              <a:off x="2232630" y="2016224"/>
              <a:ext cx="310878" cy="592375"/>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9"/>
            <p:cNvSpPr txBox="1"/>
            <p:nvPr/>
          </p:nvSpPr>
          <p:spPr>
            <a:xfrm>
              <a:off x="2371345" y="2295687"/>
              <a:ext cx="33449" cy="3344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32" name="Google Shape;1032;p29"/>
            <p:cNvSpPr/>
            <p:nvPr/>
          </p:nvSpPr>
          <p:spPr>
            <a:xfrm>
              <a:off x="2232630" y="1970503"/>
              <a:ext cx="310878"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9"/>
            <p:cNvSpPr txBox="1"/>
            <p:nvPr/>
          </p:nvSpPr>
          <p:spPr>
            <a:xfrm>
              <a:off x="2380298" y="2008452"/>
              <a:ext cx="15543" cy="1554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34" name="Google Shape;1034;p29"/>
            <p:cNvSpPr/>
            <p:nvPr/>
          </p:nvSpPr>
          <p:spPr>
            <a:xfrm>
              <a:off x="2232630" y="1423848"/>
              <a:ext cx="310878" cy="592375"/>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9"/>
            <p:cNvSpPr txBox="1"/>
            <p:nvPr/>
          </p:nvSpPr>
          <p:spPr>
            <a:xfrm>
              <a:off x="2371345" y="1703311"/>
              <a:ext cx="33449" cy="3344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36" name="Google Shape;1036;p29"/>
            <p:cNvSpPr/>
            <p:nvPr/>
          </p:nvSpPr>
          <p:spPr>
            <a:xfrm>
              <a:off x="2232630" y="831472"/>
              <a:ext cx="310878" cy="1184751"/>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9"/>
            <p:cNvSpPr txBox="1"/>
            <p:nvPr/>
          </p:nvSpPr>
          <p:spPr>
            <a:xfrm>
              <a:off x="2357448" y="1393226"/>
              <a:ext cx="61243" cy="6124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38" name="Google Shape;1038;p29"/>
            <p:cNvSpPr/>
            <p:nvPr/>
          </p:nvSpPr>
          <p:spPr>
            <a:xfrm>
              <a:off x="2232630" y="239096"/>
              <a:ext cx="310878" cy="1777127"/>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9"/>
            <p:cNvSpPr txBox="1"/>
            <p:nvPr/>
          </p:nvSpPr>
          <p:spPr>
            <a:xfrm>
              <a:off x="2342967" y="1082557"/>
              <a:ext cx="90205" cy="9020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040" name="Google Shape;1040;p29"/>
            <p:cNvSpPr/>
            <p:nvPr/>
          </p:nvSpPr>
          <p:spPr>
            <a:xfrm rot="-5400000">
              <a:off x="284882" y="1315583"/>
              <a:ext cx="2494214" cy="1401281"/>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9"/>
            <p:cNvSpPr txBox="1"/>
            <p:nvPr/>
          </p:nvSpPr>
          <p:spPr>
            <a:xfrm rot="-5400000">
              <a:off x="325924" y="1356625"/>
              <a:ext cx="2412130" cy="1319197"/>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sz="2800" b="1">
                <a:solidFill>
                  <a:schemeClr val="lt1"/>
                </a:solidFill>
                <a:latin typeface="Microsoft JhengHei"/>
                <a:ea typeface="Microsoft JhengHei"/>
                <a:cs typeface="Microsoft JhengHei"/>
                <a:sym typeface="Microsoft JhengHei"/>
              </a:endParaRPr>
            </a:p>
          </p:txBody>
        </p:sp>
        <p:sp>
          <p:nvSpPr>
            <p:cNvPr id="1042" name="Google Shape;1042;p29"/>
            <p:cNvSpPr/>
            <p:nvPr/>
          </p:nvSpPr>
          <p:spPr>
            <a:xfrm>
              <a:off x="2543509" y="2146"/>
              <a:ext cx="1953733"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9"/>
            <p:cNvSpPr txBox="1"/>
            <p:nvPr/>
          </p:nvSpPr>
          <p:spPr>
            <a:xfrm>
              <a:off x="2543509" y="2146"/>
              <a:ext cx="1953733" cy="4739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zh-TW" sz="1600" b="1" i="0" u="none" strike="noStrike" cap="none">
                  <a:solidFill>
                    <a:schemeClr val="lt1"/>
                  </a:solidFill>
                  <a:latin typeface="Microsoft JhengHei"/>
                  <a:ea typeface="Microsoft JhengHei"/>
                  <a:cs typeface="Microsoft JhengHei"/>
                  <a:sym typeface="Microsoft JhengHei"/>
                </a:rPr>
                <a:t>畢業資格（2分）</a:t>
              </a:r>
              <a:endParaRPr sz="1600" b="1">
                <a:solidFill>
                  <a:schemeClr val="lt1"/>
                </a:solidFill>
                <a:latin typeface="Arial"/>
                <a:ea typeface="Arial"/>
                <a:cs typeface="Arial"/>
                <a:sym typeface="Arial"/>
              </a:endParaRPr>
            </a:p>
          </p:txBody>
        </p:sp>
        <p:sp>
          <p:nvSpPr>
            <p:cNvPr id="1044" name="Google Shape;1044;p29"/>
            <p:cNvSpPr/>
            <p:nvPr/>
          </p:nvSpPr>
          <p:spPr>
            <a:xfrm>
              <a:off x="2543509" y="594521"/>
              <a:ext cx="1953733"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9"/>
            <p:cNvSpPr txBox="1"/>
            <p:nvPr/>
          </p:nvSpPr>
          <p:spPr>
            <a:xfrm>
              <a:off x="2543509" y="594521"/>
              <a:ext cx="1953733" cy="4739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志願序（7分）</a:t>
              </a:r>
              <a:endParaRPr sz="1300" b="1">
                <a:solidFill>
                  <a:schemeClr val="lt1"/>
                </a:solidFill>
                <a:latin typeface="Arial"/>
                <a:ea typeface="Arial"/>
                <a:cs typeface="Arial"/>
                <a:sym typeface="Arial"/>
              </a:endParaRPr>
            </a:p>
          </p:txBody>
        </p:sp>
        <p:sp>
          <p:nvSpPr>
            <p:cNvPr id="1046" name="Google Shape;1046;p29"/>
            <p:cNvSpPr/>
            <p:nvPr/>
          </p:nvSpPr>
          <p:spPr>
            <a:xfrm>
              <a:off x="2543509" y="1186897"/>
              <a:ext cx="1953733"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9"/>
            <p:cNvSpPr txBox="1"/>
            <p:nvPr/>
          </p:nvSpPr>
          <p:spPr>
            <a:xfrm>
              <a:off x="2543509" y="1186897"/>
              <a:ext cx="1953733" cy="4739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均衡學習（9分）</a:t>
              </a:r>
              <a:endParaRPr sz="1300" b="1">
                <a:solidFill>
                  <a:schemeClr val="lt1"/>
                </a:solidFill>
                <a:latin typeface="Arial"/>
                <a:ea typeface="Arial"/>
                <a:cs typeface="Arial"/>
                <a:sym typeface="Arial"/>
              </a:endParaRPr>
            </a:p>
          </p:txBody>
        </p:sp>
        <p:sp>
          <p:nvSpPr>
            <p:cNvPr id="1048" name="Google Shape;1048;p29"/>
            <p:cNvSpPr/>
            <p:nvPr/>
          </p:nvSpPr>
          <p:spPr>
            <a:xfrm>
              <a:off x="2543509" y="1779273"/>
              <a:ext cx="1928599"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9"/>
            <p:cNvSpPr txBox="1"/>
            <p:nvPr/>
          </p:nvSpPr>
          <p:spPr>
            <a:xfrm>
              <a:off x="2543509" y="1779273"/>
              <a:ext cx="1928599" cy="4739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多元學習表現（28分）</a:t>
              </a:r>
              <a:endParaRPr sz="1300" b="1">
                <a:solidFill>
                  <a:schemeClr val="lt1"/>
                </a:solidFill>
                <a:latin typeface="Arial"/>
                <a:ea typeface="Arial"/>
                <a:cs typeface="Arial"/>
                <a:sym typeface="Arial"/>
              </a:endParaRPr>
            </a:p>
          </p:txBody>
        </p:sp>
        <p:sp>
          <p:nvSpPr>
            <p:cNvPr id="1050" name="Google Shape;1050;p29"/>
            <p:cNvSpPr/>
            <p:nvPr/>
          </p:nvSpPr>
          <p:spPr>
            <a:xfrm>
              <a:off x="2543509" y="2371649"/>
              <a:ext cx="1928599"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9"/>
            <p:cNvSpPr txBox="1"/>
            <p:nvPr/>
          </p:nvSpPr>
          <p:spPr>
            <a:xfrm>
              <a:off x="2543509" y="2371649"/>
              <a:ext cx="1928599" cy="4739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適性發展（6分）</a:t>
              </a:r>
              <a:endParaRPr sz="1300" b="1">
                <a:solidFill>
                  <a:schemeClr val="lt1"/>
                </a:solidFill>
                <a:latin typeface="Arial"/>
                <a:ea typeface="Arial"/>
                <a:cs typeface="Arial"/>
                <a:sym typeface="Arial"/>
              </a:endParaRPr>
            </a:p>
          </p:txBody>
        </p:sp>
        <p:sp>
          <p:nvSpPr>
            <p:cNvPr id="1052" name="Google Shape;1052;p29"/>
            <p:cNvSpPr/>
            <p:nvPr/>
          </p:nvSpPr>
          <p:spPr>
            <a:xfrm>
              <a:off x="2543509" y="2964025"/>
              <a:ext cx="1953733"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9"/>
            <p:cNvSpPr txBox="1"/>
            <p:nvPr/>
          </p:nvSpPr>
          <p:spPr>
            <a:xfrm>
              <a:off x="2543509" y="2964025"/>
              <a:ext cx="1953733" cy="4739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經濟弱勢(2分)</a:t>
              </a:r>
              <a:endParaRPr sz="1300" b="1">
                <a:solidFill>
                  <a:schemeClr val="lt1"/>
                </a:solidFill>
                <a:latin typeface="Arial"/>
                <a:ea typeface="Arial"/>
                <a:cs typeface="Arial"/>
                <a:sym typeface="Arial"/>
              </a:endParaRPr>
            </a:p>
          </p:txBody>
        </p:sp>
        <p:sp>
          <p:nvSpPr>
            <p:cNvPr id="1054" name="Google Shape;1054;p29"/>
            <p:cNvSpPr/>
            <p:nvPr/>
          </p:nvSpPr>
          <p:spPr>
            <a:xfrm>
              <a:off x="2543509" y="3556401"/>
              <a:ext cx="1928599"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txBox="1"/>
            <p:nvPr/>
          </p:nvSpPr>
          <p:spPr>
            <a:xfrm>
              <a:off x="2543509" y="3556401"/>
              <a:ext cx="1928599" cy="4739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國中教育會考（25分）</a:t>
              </a:r>
              <a:endParaRPr sz="1300" b="1">
                <a:solidFill>
                  <a:schemeClr val="lt1"/>
                </a:solidFill>
                <a:latin typeface="Arial"/>
                <a:ea typeface="Arial"/>
                <a:cs typeface="Arial"/>
                <a:sym typeface="Arial"/>
              </a:endParaRPr>
            </a:p>
          </p:txBody>
        </p:sp>
      </p:grpSp>
      <p:sp>
        <p:nvSpPr>
          <p:cNvPr id="1056" name="Google Shape;1056;p29"/>
          <p:cNvSpPr/>
          <p:nvPr/>
        </p:nvSpPr>
        <p:spPr>
          <a:xfrm>
            <a:off x="445592" y="5708512"/>
            <a:ext cx="5715099" cy="1118489"/>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rgbClr val="A50021"/>
              </a:buClr>
              <a:buSzPts val="2400"/>
              <a:buFont typeface="Arial"/>
              <a:buNone/>
            </a:pPr>
            <a:r>
              <a:rPr lang="zh-TW" sz="2400" b="1">
                <a:solidFill>
                  <a:srgbClr val="A50021"/>
                </a:solidFill>
                <a:latin typeface="Microsoft JhengHei"/>
                <a:ea typeface="Microsoft JhengHei"/>
                <a:cs typeface="Microsoft JhengHei"/>
                <a:sym typeface="Microsoft JhengHei"/>
              </a:rPr>
              <a:t>選填志願</a:t>
            </a:r>
            <a:endParaRPr sz="1800" b="1">
              <a:solidFill>
                <a:srgbClr val="660066"/>
              </a:solidFill>
              <a:latin typeface="Microsoft JhengHei"/>
              <a:ea typeface="Microsoft JhengHei"/>
              <a:cs typeface="Microsoft JhengHei"/>
              <a:sym typeface="Microsoft JhengHei"/>
            </a:endParaRPr>
          </a:p>
          <a:p>
            <a:pPr marL="0" marR="0" lvl="0" indent="0" algn="just" rtl="0">
              <a:lnSpc>
                <a:spcPct val="8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志願以群組方式計分，每3個志願序為一群組，第13志願至第30志願為同一群組，同一群組內之志願序皆為同一積分。選填志願時，同一校內不同科別為不同志願序，</a:t>
            </a:r>
            <a:r>
              <a:rPr lang="zh-TW" sz="1800" b="1">
                <a:solidFill>
                  <a:srgbClr val="FF0000"/>
                </a:solidFill>
                <a:latin typeface="Microsoft JhengHei"/>
                <a:ea typeface="Microsoft JhengHei"/>
                <a:cs typeface="Microsoft JhengHei"/>
                <a:sym typeface="Microsoft JhengHei"/>
              </a:rPr>
              <a:t>另受核定以群招生之群別視為一個志願</a:t>
            </a:r>
            <a:r>
              <a:rPr lang="zh-TW" sz="1800" b="1">
                <a:solidFill>
                  <a:srgbClr val="660066"/>
                </a:solidFill>
                <a:latin typeface="Microsoft JhengHei"/>
                <a:ea typeface="Microsoft JhengHei"/>
                <a:cs typeface="Microsoft JhengHei"/>
                <a:sym typeface="Microsoft JhengHei"/>
              </a:rPr>
              <a:t>。 </a:t>
            </a:r>
            <a:endParaRPr sz="1800" b="0">
              <a:solidFill>
                <a:srgbClr val="660066"/>
              </a:solidFill>
              <a:latin typeface="Calibri"/>
              <a:ea typeface="Calibri"/>
              <a:cs typeface="Calibri"/>
              <a:sym typeface="Calibri"/>
            </a:endParaRPr>
          </a:p>
        </p:txBody>
      </p:sp>
      <p:cxnSp>
        <p:nvCxnSpPr>
          <p:cNvPr id="1057" name="Google Shape;1057;p29"/>
          <p:cNvCxnSpPr/>
          <p:nvPr/>
        </p:nvCxnSpPr>
        <p:spPr>
          <a:xfrm rot="10800000" flipH="1">
            <a:off x="4139952" y="1556792"/>
            <a:ext cx="458924" cy="517183"/>
          </a:xfrm>
          <a:prstGeom prst="straightConnector1">
            <a:avLst/>
          </a:prstGeom>
          <a:noFill/>
          <a:ln w="38100" cap="flat" cmpd="sng">
            <a:solidFill>
              <a:srgbClr val="8CB3E3"/>
            </a:solidFill>
            <a:prstDash val="solid"/>
            <a:round/>
            <a:headEnd type="none" w="sm" len="sm"/>
            <a:tailEnd type="none" w="sm" len="sm"/>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062"/>
        <p:cNvGrpSpPr/>
        <p:nvPr/>
      </p:nvGrpSpPr>
      <p:grpSpPr>
        <a:xfrm>
          <a:off x="0" y="0"/>
          <a:ext cx="0" cy="0"/>
          <a:chOff x="0" y="0"/>
          <a:chExt cx="0" cy="0"/>
        </a:xfrm>
      </p:grpSpPr>
      <p:sp>
        <p:nvSpPr>
          <p:cNvPr id="1063" name="Google Shape;1063;p30"/>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064" name="Google Shape;1064;p30"/>
          <p:cNvSpPr/>
          <p:nvPr/>
        </p:nvSpPr>
        <p:spPr>
          <a:xfrm>
            <a:off x="1906474" y="386285"/>
            <a:ext cx="528702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屏東區免試入學-志願序範例</a:t>
            </a:r>
            <a:endParaRPr/>
          </a:p>
        </p:txBody>
      </p:sp>
      <p:sp>
        <p:nvSpPr>
          <p:cNvPr id="1065" name="Google Shape;1065;p30"/>
          <p:cNvSpPr/>
          <p:nvPr/>
        </p:nvSpPr>
        <p:spPr>
          <a:xfrm>
            <a:off x="305272" y="1193447"/>
            <a:ext cx="8717638"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aphicFrame>
        <p:nvGraphicFramePr>
          <p:cNvPr id="1066" name="Google Shape;1066;p30"/>
          <p:cNvGraphicFramePr/>
          <p:nvPr/>
        </p:nvGraphicFramePr>
        <p:xfrm>
          <a:off x="323528" y="1412776"/>
          <a:ext cx="3000000" cy="3000000"/>
        </p:xfrm>
        <a:graphic>
          <a:graphicData uri="http://schemas.openxmlformats.org/drawingml/2006/table">
            <a:tbl>
              <a:tblPr>
                <a:noFill/>
                <a:tableStyleId>{F472809C-F223-4A61-BB9F-905DC00E6DBD}</a:tableStyleId>
              </a:tblPr>
              <a:tblGrid>
                <a:gridCol w="1815100">
                  <a:extLst>
                    <a:ext uri="{9D8B030D-6E8A-4147-A177-3AD203B41FA5}">
                      <a16:colId xmlns:a16="http://schemas.microsoft.com/office/drawing/2014/main" val="20000"/>
                    </a:ext>
                  </a:extLst>
                </a:gridCol>
                <a:gridCol w="1797825">
                  <a:extLst>
                    <a:ext uri="{9D8B030D-6E8A-4147-A177-3AD203B41FA5}">
                      <a16:colId xmlns:a16="http://schemas.microsoft.com/office/drawing/2014/main" val="20001"/>
                    </a:ext>
                  </a:extLst>
                </a:gridCol>
                <a:gridCol w="1355625">
                  <a:extLst>
                    <a:ext uri="{9D8B030D-6E8A-4147-A177-3AD203B41FA5}">
                      <a16:colId xmlns:a16="http://schemas.microsoft.com/office/drawing/2014/main" val="20002"/>
                    </a:ext>
                  </a:extLst>
                </a:gridCol>
              </a:tblGrid>
              <a:tr h="813925">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志願群</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校科</a:t>
                      </a:r>
                      <a:endParaRPr sz="2000" b="1">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志願序</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0"/>
                  </a:ext>
                </a:extLst>
              </a:tr>
              <a:tr h="318500">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7</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1"/>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2</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2"/>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3</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3"/>
                  </a:ext>
                </a:extLst>
              </a:tr>
              <a:tr h="318500">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4</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4"/>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5</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5"/>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6</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6"/>
                  </a:ext>
                </a:extLst>
              </a:tr>
              <a:tr h="318500">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7</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7"/>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8</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8"/>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9</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9"/>
                  </a:ext>
                </a:extLst>
              </a:tr>
              <a:tr h="318500">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4</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10</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10"/>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11</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11"/>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12</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12"/>
                  </a:ext>
                </a:extLst>
              </a:tr>
              <a:tr h="476775">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13-30</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val="10013"/>
                  </a:ext>
                </a:extLst>
              </a:tr>
            </a:tbl>
          </a:graphicData>
        </a:graphic>
      </p:graphicFrame>
      <p:sp>
        <p:nvSpPr>
          <p:cNvPr id="1067" name="Google Shape;1067;p30"/>
          <p:cNvSpPr/>
          <p:nvPr/>
        </p:nvSpPr>
        <p:spPr>
          <a:xfrm>
            <a:off x="5580112" y="1556792"/>
            <a:ext cx="2016224" cy="360040"/>
          </a:xfrm>
          <a:prstGeom prst="wedgeRectCallout">
            <a:avLst>
              <a:gd name="adj1" fmla="val -203679"/>
              <a:gd name="adj2" fmla="val 183435"/>
            </a:avLst>
          </a:prstGeom>
          <a:solidFill>
            <a:srgbClr val="D6E3B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r>
              <a:rPr lang="zh-TW" sz="1800" b="1">
                <a:solidFill>
                  <a:schemeClr val="dk1"/>
                </a:solidFill>
                <a:latin typeface="Arial"/>
                <a:ea typeface="Arial"/>
                <a:cs typeface="Arial"/>
                <a:sym typeface="Arial"/>
              </a:rPr>
              <a:t>普通型高</a:t>
            </a:r>
            <a:r>
              <a:rPr lang="zh-TW" sz="1800" b="1" i="0" u="none" strike="noStrike" cap="none">
                <a:solidFill>
                  <a:schemeClr val="dk1"/>
                </a:solidFill>
                <a:latin typeface="Arial"/>
                <a:ea typeface="Arial"/>
                <a:cs typeface="Arial"/>
                <a:sym typeface="Arial"/>
              </a:rPr>
              <a:t>中普通科</a:t>
            </a:r>
            <a:endParaRPr/>
          </a:p>
        </p:txBody>
      </p:sp>
      <p:sp>
        <p:nvSpPr>
          <p:cNvPr id="1068" name="Google Shape;1068;p30"/>
          <p:cNvSpPr/>
          <p:nvPr/>
        </p:nvSpPr>
        <p:spPr>
          <a:xfrm>
            <a:off x="6666023" y="2144492"/>
            <a:ext cx="1547304" cy="360040"/>
          </a:xfrm>
          <a:prstGeom prst="wedgeRectCallout">
            <a:avLst>
              <a:gd name="adj1" fmla="val -271663"/>
              <a:gd name="adj2" fmla="val 9877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r>
              <a:rPr lang="zh-TW" sz="1800" b="1">
                <a:solidFill>
                  <a:schemeClr val="dk1"/>
                </a:solidFill>
                <a:latin typeface="Arial"/>
                <a:ea typeface="Arial"/>
                <a:cs typeface="Arial"/>
                <a:sym typeface="Arial"/>
              </a:rPr>
              <a:t>A技高</a:t>
            </a:r>
            <a:r>
              <a:rPr lang="zh-TW" sz="1800" b="1" i="0" u="none" strike="noStrike" cap="none">
                <a:solidFill>
                  <a:schemeClr val="dk1"/>
                </a:solidFill>
                <a:latin typeface="PMingLiu"/>
                <a:ea typeface="PMingLiu"/>
                <a:cs typeface="PMingLiu"/>
                <a:sym typeface="PMingLiu"/>
              </a:rPr>
              <a:t>○○</a:t>
            </a:r>
            <a:r>
              <a:rPr lang="zh-TW" sz="1800" b="1" i="0" u="none" strike="noStrike" cap="none">
                <a:solidFill>
                  <a:schemeClr val="dk1"/>
                </a:solidFill>
                <a:latin typeface="Arial"/>
                <a:ea typeface="Arial"/>
                <a:cs typeface="Arial"/>
                <a:sym typeface="Arial"/>
              </a:rPr>
              <a:t>科</a:t>
            </a:r>
            <a:endParaRPr/>
          </a:p>
        </p:txBody>
      </p:sp>
      <p:grpSp>
        <p:nvGrpSpPr>
          <p:cNvPr id="1069" name="Google Shape;1069;p30"/>
          <p:cNvGrpSpPr/>
          <p:nvPr/>
        </p:nvGrpSpPr>
        <p:grpSpPr>
          <a:xfrm>
            <a:off x="5364088" y="3573016"/>
            <a:ext cx="3658822" cy="2088232"/>
            <a:chOff x="41443" y="1685"/>
            <a:chExt cx="8203920" cy="1426985"/>
          </a:xfrm>
        </p:grpSpPr>
        <p:sp>
          <p:nvSpPr>
            <p:cNvPr id="1070" name="Google Shape;1070;p30"/>
            <p:cNvSpPr/>
            <p:nvPr/>
          </p:nvSpPr>
          <p:spPr>
            <a:xfrm>
              <a:off x="41443" y="1685"/>
              <a:ext cx="8203920" cy="1355636"/>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071" name="Google Shape;1071;p30"/>
            <p:cNvSpPr/>
            <p:nvPr/>
          </p:nvSpPr>
          <p:spPr>
            <a:xfrm>
              <a:off x="41443" y="73034"/>
              <a:ext cx="8203920" cy="1355636"/>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rgbClr val="A50021"/>
                </a:buClr>
                <a:buSzPts val="2400"/>
                <a:buFont typeface="Arial"/>
                <a:buNone/>
              </a:pPr>
              <a:r>
                <a:rPr lang="zh-TW" sz="2400" b="1">
                  <a:solidFill>
                    <a:srgbClr val="A50021"/>
                  </a:solidFill>
                  <a:latin typeface="Microsoft JhengHei"/>
                  <a:ea typeface="Microsoft JhengHei"/>
                  <a:cs typeface="Microsoft JhengHei"/>
                  <a:sym typeface="Microsoft JhengHei"/>
                </a:rPr>
                <a:t>選填志願</a:t>
              </a:r>
              <a:endParaRPr sz="1800" b="1">
                <a:solidFill>
                  <a:srgbClr val="660066"/>
                </a:solidFill>
                <a:latin typeface="Microsoft JhengHei"/>
                <a:ea typeface="Microsoft JhengHei"/>
                <a:cs typeface="Microsoft JhengHei"/>
                <a:sym typeface="Microsoft JhengHei"/>
              </a:endParaRPr>
            </a:p>
            <a:p>
              <a:pPr marL="0" marR="0" lvl="0" indent="0" algn="l" rtl="0">
                <a:lnSpc>
                  <a:spcPct val="8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志願以群組方式計分，每3個志願序為一群組，第13志願至第30志願為同一群組，同一群組內之志願序皆為同一積分，選填志願時，同一校內不同科別為不同志願序，</a:t>
              </a:r>
              <a:r>
                <a:rPr lang="zh-TW" sz="1800" b="1">
                  <a:solidFill>
                    <a:srgbClr val="FF0000"/>
                  </a:solidFill>
                  <a:latin typeface="Microsoft JhengHei"/>
                  <a:ea typeface="Microsoft JhengHei"/>
                  <a:cs typeface="Microsoft JhengHei"/>
                  <a:sym typeface="Microsoft JhengHei"/>
                </a:rPr>
                <a:t>另受核定以群招生之群別視為一個志願</a:t>
              </a:r>
              <a:r>
                <a:rPr lang="zh-TW" sz="1800" b="1">
                  <a:solidFill>
                    <a:srgbClr val="660066"/>
                  </a:solidFill>
                  <a:latin typeface="Microsoft JhengHei"/>
                  <a:ea typeface="Microsoft JhengHei"/>
                  <a:cs typeface="Microsoft JhengHei"/>
                  <a:sym typeface="Microsoft JhengHei"/>
                </a:rPr>
                <a:t>。</a:t>
              </a:r>
              <a:endParaRPr sz="1800" b="0">
                <a:solidFill>
                  <a:srgbClr val="660066"/>
                </a:solidFill>
                <a:latin typeface="Calibri"/>
                <a:ea typeface="Calibri"/>
                <a:cs typeface="Calibri"/>
                <a:sym typeface="Calibri"/>
              </a:endParaRPr>
            </a:p>
          </p:txBody>
        </p:sp>
      </p:grpSp>
      <p:sp>
        <p:nvSpPr>
          <p:cNvPr id="1072" name="Google Shape;1072;p30"/>
          <p:cNvSpPr/>
          <p:nvPr/>
        </p:nvSpPr>
        <p:spPr>
          <a:xfrm>
            <a:off x="6666023" y="2753072"/>
            <a:ext cx="1547304" cy="360040"/>
          </a:xfrm>
          <a:prstGeom prst="wedgeRectCallout">
            <a:avLst>
              <a:gd name="adj1" fmla="val -271663"/>
              <a:gd name="adj2" fmla="val 30884"/>
            </a:avLst>
          </a:prstGeom>
          <a:solidFill>
            <a:srgbClr val="FFC000"/>
          </a:solidFill>
          <a:ln w="25400" cap="flat" cmpd="sng">
            <a:solidFill>
              <a:srgbClr val="B46D33"/>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r>
              <a:rPr lang="zh-TW" sz="1800" b="1" i="0" u="none" strike="noStrike" cap="none">
                <a:solidFill>
                  <a:schemeClr val="dk1"/>
                </a:solidFill>
                <a:latin typeface="Arial"/>
                <a:ea typeface="Arial"/>
                <a:cs typeface="Arial"/>
                <a:sym typeface="Arial"/>
              </a:rPr>
              <a:t>B技高</a:t>
            </a:r>
            <a:r>
              <a:rPr lang="zh-TW" sz="1800" b="1" i="0" u="none" strike="noStrike" cap="none">
                <a:solidFill>
                  <a:schemeClr val="dk1"/>
                </a:solidFill>
                <a:latin typeface="PMingLiu"/>
                <a:ea typeface="PMingLiu"/>
                <a:cs typeface="PMingLiu"/>
                <a:sym typeface="PMingLiu"/>
              </a:rPr>
              <a:t>★★</a:t>
            </a:r>
            <a:r>
              <a:rPr lang="zh-TW" sz="1800" b="1" i="0" u="none" strike="noStrike" cap="none">
                <a:solidFill>
                  <a:schemeClr val="dk1"/>
                </a:solidFill>
                <a:latin typeface="Arial"/>
                <a:ea typeface="Arial"/>
                <a:cs typeface="Arial"/>
                <a:sym typeface="Arial"/>
              </a:rPr>
              <a:t>科</a:t>
            </a:r>
            <a:endParaRPr/>
          </a:p>
        </p:txBody>
      </p:sp>
      <p:sp>
        <p:nvSpPr>
          <p:cNvPr id="1073" name="Google Shape;1073;p30"/>
          <p:cNvSpPr/>
          <p:nvPr/>
        </p:nvSpPr>
        <p:spPr>
          <a:xfrm>
            <a:off x="6666023" y="3145640"/>
            <a:ext cx="1547304" cy="360040"/>
          </a:xfrm>
          <a:prstGeom prst="wedgeRectCallout">
            <a:avLst>
              <a:gd name="adj1" fmla="val -271663"/>
              <a:gd name="adj2" fmla="val 5903"/>
            </a:avLst>
          </a:prstGeom>
          <a:solidFill>
            <a:srgbClr val="B7CCE4"/>
          </a:solidFill>
          <a:ln w="25400" cap="flat" cmpd="sng">
            <a:solidFill>
              <a:srgbClr val="B46D33"/>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r>
              <a:rPr lang="zh-TW" sz="1800" b="1" i="0" u="none" strike="noStrike" cap="none">
                <a:solidFill>
                  <a:schemeClr val="dk1"/>
                </a:solidFill>
                <a:latin typeface="Arial"/>
                <a:ea typeface="Arial"/>
                <a:cs typeface="Arial"/>
                <a:sym typeface="Arial"/>
              </a:rPr>
              <a:t>C技高</a:t>
            </a:r>
            <a:r>
              <a:rPr lang="zh-TW" sz="1800" b="1" i="0" u="none" strike="noStrike" cap="none">
                <a:solidFill>
                  <a:schemeClr val="dk1"/>
                </a:solidFill>
                <a:latin typeface="PMingLiu"/>
                <a:ea typeface="PMingLiu"/>
                <a:cs typeface="PMingLiu"/>
                <a:sym typeface="PMingLiu"/>
              </a:rPr>
              <a:t>★★群</a:t>
            </a:r>
            <a:endParaRPr sz="1800" b="1" i="0" u="none" strike="noStrike" cap="non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078"/>
        <p:cNvGrpSpPr/>
        <p:nvPr/>
      </p:nvGrpSpPr>
      <p:grpSpPr>
        <a:xfrm>
          <a:off x="0" y="0"/>
          <a:ext cx="0" cy="0"/>
          <a:chOff x="0" y="0"/>
          <a:chExt cx="0" cy="0"/>
        </a:xfrm>
      </p:grpSpPr>
      <p:sp>
        <p:nvSpPr>
          <p:cNvPr id="1079" name="Google Shape;1079;p31"/>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080" name="Google Shape;1080;p31"/>
          <p:cNvSpPr/>
          <p:nvPr/>
        </p:nvSpPr>
        <p:spPr>
          <a:xfrm>
            <a:off x="1945501" y="444947"/>
            <a:ext cx="56973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000000"/>
                </a:solidFill>
                <a:latin typeface="Microsoft JhengHei"/>
                <a:ea typeface="Microsoft JhengHei"/>
                <a:cs typeface="Microsoft JhengHei"/>
                <a:sym typeface="Microsoft JhengHei"/>
              </a:rPr>
              <a:t>屏東區免試入學-均衡學習積分</a:t>
            </a:r>
            <a:endParaRPr/>
          </a:p>
        </p:txBody>
      </p:sp>
      <p:cxnSp>
        <p:nvCxnSpPr>
          <p:cNvPr id="1081" name="Google Shape;1081;p31"/>
          <p:cNvCxnSpPr/>
          <p:nvPr/>
        </p:nvCxnSpPr>
        <p:spPr>
          <a:xfrm>
            <a:off x="4283968" y="2780928"/>
            <a:ext cx="1584176" cy="0"/>
          </a:xfrm>
          <a:prstGeom prst="straightConnector1">
            <a:avLst/>
          </a:prstGeom>
          <a:noFill/>
          <a:ln w="38100" cap="flat" cmpd="sng">
            <a:solidFill>
              <a:srgbClr val="8CB3E3"/>
            </a:solidFill>
            <a:prstDash val="solid"/>
            <a:round/>
            <a:headEnd type="none" w="sm" len="sm"/>
            <a:tailEnd type="none" w="sm" len="sm"/>
          </a:ln>
        </p:spPr>
      </p:cxnSp>
      <p:sp>
        <p:nvSpPr>
          <p:cNvPr id="1082" name="Google Shape;1082;p31"/>
          <p:cNvSpPr/>
          <p:nvPr/>
        </p:nvSpPr>
        <p:spPr>
          <a:xfrm>
            <a:off x="305272" y="1193447"/>
            <a:ext cx="8731224"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1083" name="Google Shape;1083;p31"/>
          <p:cNvGrpSpPr/>
          <p:nvPr/>
        </p:nvGrpSpPr>
        <p:grpSpPr>
          <a:xfrm>
            <a:off x="1968959" y="5229200"/>
            <a:ext cx="5770338" cy="1296144"/>
            <a:chOff x="2599361" y="1685"/>
            <a:chExt cx="8203920" cy="1355636"/>
          </a:xfrm>
        </p:grpSpPr>
        <p:sp>
          <p:nvSpPr>
            <p:cNvPr id="1084" name="Google Shape;1084;p31"/>
            <p:cNvSpPr/>
            <p:nvPr/>
          </p:nvSpPr>
          <p:spPr>
            <a:xfrm>
              <a:off x="2599361" y="1685"/>
              <a:ext cx="8203920" cy="1355636"/>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085" name="Google Shape;1085;p31"/>
            <p:cNvSpPr/>
            <p:nvPr/>
          </p:nvSpPr>
          <p:spPr>
            <a:xfrm>
              <a:off x="3126534" y="180058"/>
              <a:ext cx="7473495" cy="998890"/>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None/>
              </a:pPr>
              <a:r>
                <a:rPr lang="zh-TW" sz="2400" b="1">
                  <a:solidFill>
                    <a:srgbClr val="A50021"/>
                  </a:solidFill>
                  <a:latin typeface="Microsoft JhengHei"/>
                  <a:ea typeface="Microsoft JhengHei"/>
                  <a:cs typeface="Microsoft JhengHei"/>
                  <a:sym typeface="Microsoft JhengHei"/>
                </a:rPr>
                <a:t>均衡學習</a:t>
              </a:r>
              <a:endParaRPr sz="2400" b="1">
                <a:solidFill>
                  <a:srgbClr val="A50021"/>
                </a:solidFill>
                <a:latin typeface="Microsoft JhengHei"/>
                <a:ea typeface="Microsoft JhengHei"/>
                <a:cs typeface="Microsoft JhengHei"/>
                <a:sym typeface="Microsoft JhengHei"/>
              </a:endParaRPr>
            </a:p>
            <a:p>
              <a:pPr marL="0" marR="0" lvl="0" indent="0" algn="ctr" rtl="0">
                <a:lnSpc>
                  <a:spcPct val="80000"/>
                </a:lnSpc>
                <a:spcBef>
                  <a:spcPts val="0"/>
                </a:spcBef>
                <a:spcAft>
                  <a:spcPts val="0"/>
                </a:spcAft>
                <a:buNone/>
              </a:pPr>
              <a:endParaRPr sz="1800" b="1">
                <a:solidFill>
                  <a:srgbClr val="660066"/>
                </a:solidFill>
                <a:latin typeface="Microsoft JhengHei"/>
                <a:ea typeface="Microsoft JhengHei"/>
                <a:cs typeface="Microsoft JhengHei"/>
                <a:sym typeface="Microsoft JhengHei"/>
              </a:endParaRPr>
            </a:p>
            <a:p>
              <a:pPr marL="0" marR="0" lvl="0" indent="0" algn="ctr" rtl="0">
                <a:lnSpc>
                  <a:spcPct val="8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採計至9年級上學期</a:t>
              </a:r>
              <a:endParaRPr sz="1800" b="0">
                <a:solidFill>
                  <a:srgbClr val="660066"/>
                </a:solidFill>
                <a:latin typeface="Calibri"/>
                <a:ea typeface="Calibri"/>
                <a:cs typeface="Calibri"/>
                <a:sym typeface="Calibri"/>
              </a:endParaRPr>
            </a:p>
          </p:txBody>
        </p:sp>
      </p:grpSp>
      <p:grpSp>
        <p:nvGrpSpPr>
          <p:cNvPr id="1086" name="Google Shape;1086;p31"/>
          <p:cNvGrpSpPr/>
          <p:nvPr/>
        </p:nvGrpSpPr>
        <p:grpSpPr>
          <a:xfrm>
            <a:off x="999567" y="1414768"/>
            <a:ext cx="3404045" cy="3740430"/>
            <a:chOff x="1032483" y="1992"/>
            <a:chExt cx="3404045" cy="3740430"/>
          </a:xfrm>
        </p:grpSpPr>
        <p:sp>
          <p:nvSpPr>
            <p:cNvPr id="1087" name="Google Shape;1087;p31"/>
            <p:cNvSpPr/>
            <p:nvPr/>
          </p:nvSpPr>
          <p:spPr>
            <a:xfrm>
              <a:off x="2333673" y="1872208"/>
              <a:ext cx="288673" cy="1650189"/>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1"/>
            <p:cNvSpPr txBox="1"/>
            <p:nvPr/>
          </p:nvSpPr>
          <p:spPr>
            <a:xfrm>
              <a:off x="2436129" y="2655421"/>
              <a:ext cx="83762" cy="8376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089" name="Google Shape;1089;p31"/>
            <p:cNvSpPr/>
            <p:nvPr/>
          </p:nvSpPr>
          <p:spPr>
            <a:xfrm>
              <a:off x="2333673" y="1872208"/>
              <a:ext cx="288673" cy="1100126"/>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1"/>
            <p:cNvSpPr txBox="1"/>
            <p:nvPr/>
          </p:nvSpPr>
          <p:spPr>
            <a:xfrm>
              <a:off x="2449576" y="2393837"/>
              <a:ext cx="56868" cy="5686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91" name="Google Shape;1091;p31"/>
            <p:cNvSpPr/>
            <p:nvPr/>
          </p:nvSpPr>
          <p:spPr>
            <a:xfrm>
              <a:off x="2333673" y="1872208"/>
              <a:ext cx="288673" cy="550063"/>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1"/>
            <p:cNvSpPr txBox="1"/>
            <p:nvPr/>
          </p:nvSpPr>
          <p:spPr>
            <a:xfrm>
              <a:off x="2462480" y="2131709"/>
              <a:ext cx="31060" cy="3106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93" name="Google Shape;1093;p31"/>
            <p:cNvSpPr/>
            <p:nvPr/>
          </p:nvSpPr>
          <p:spPr>
            <a:xfrm>
              <a:off x="2333673" y="1826488"/>
              <a:ext cx="288673"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1"/>
            <p:cNvSpPr txBox="1"/>
            <p:nvPr/>
          </p:nvSpPr>
          <p:spPr>
            <a:xfrm>
              <a:off x="2470793" y="1864991"/>
              <a:ext cx="14433" cy="1443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95" name="Google Shape;1095;p31"/>
            <p:cNvSpPr/>
            <p:nvPr/>
          </p:nvSpPr>
          <p:spPr>
            <a:xfrm>
              <a:off x="2333673" y="1322144"/>
              <a:ext cx="288673" cy="550063"/>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1"/>
            <p:cNvSpPr txBox="1"/>
            <p:nvPr/>
          </p:nvSpPr>
          <p:spPr>
            <a:xfrm>
              <a:off x="2462480" y="1581646"/>
              <a:ext cx="31060" cy="3106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97" name="Google Shape;1097;p31"/>
            <p:cNvSpPr/>
            <p:nvPr/>
          </p:nvSpPr>
          <p:spPr>
            <a:xfrm>
              <a:off x="2333673" y="772081"/>
              <a:ext cx="288673" cy="1100126"/>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1"/>
            <p:cNvSpPr txBox="1"/>
            <p:nvPr/>
          </p:nvSpPr>
          <p:spPr>
            <a:xfrm>
              <a:off x="2449576" y="1293710"/>
              <a:ext cx="56868" cy="5686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99" name="Google Shape;1099;p31"/>
            <p:cNvSpPr/>
            <p:nvPr/>
          </p:nvSpPr>
          <p:spPr>
            <a:xfrm>
              <a:off x="2333673" y="222018"/>
              <a:ext cx="288673" cy="1650189"/>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1"/>
            <p:cNvSpPr txBox="1"/>
            <p:nvPr/>
          </p:nvSpPr>
          <p:spPr>
            <a:xfrm>
              <a:off x="2436129" y="1005231"/>
              <a:ext cx="83762" cy="8376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101" name="Google Shape;1101;p31"/>
            <p:cNvSpPr/>
            <p:nvPr/>
          </p:nvSpPr>
          <p:spPr>
            <a:xfrm rot="-5400000">
              <a:off x="525050" y="1221612"/>
              <a:ext cx="2316056" cy="1301190"/>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1"/>
            <p:cNvSpPr txBox="1"/>
            <p:nvPr/>
          </p:nvSpPr>
          <p:spPr>
            <a:xfrm rot="-5400000">
              <a:off x="563161" y="1259723"/>
              <a:ext cx="2239834" cy="1224968"/>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sz="2800" b="1">
                <a:solidFill>
                  <a:schemeClr val="lt1"/>
                </a:solidFill>
                <a:latin typeface="Microsoft JhengHei"/>
                <a:ea typeface="Microsoft JhengHei"/>
                <a:cs typeface="Microsoft JhengHei"/>
                <a:sym typeface="Microsoft JhengHei"/>
              </a:endParaRPr>
            </a:p>
          </p:txBody>
        </p:sp>
        <p:sp>
          <p:nvSpPr>
            <p:cNvPr id="1103" name="Google Shape;1103;p31"/>
            <p:cNvSpPr/>
            <p:nvPr/>
          </p:nvSpPr>
          <p:spPr>
            <a:xfrm>
              <a:off x="2622347" y="1992"/>
              <a:ext cx="1814181"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1"/>
            <p:cNvSpPr txBox="1"/>
            <p:nvPr/>
          </p:nvSpPr>
          <p:spPr>
            <a:xfrm>
              <a:off x="2622347" y="1992"/>
              <a:ext cx="1814181" cy="44005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zh-TW" sz="1600" b="1" i="0" u="none" strike="noStrike" cap="none">
                  <a:solidFill>
                    <a:schemeClr val="lt1"/>
                  </a:solidFill>
                  <a:latin typeface="Microsoft JhengHei"/>
                  <a:ea typeface="Microsoft JhengHei"/>
                  <a:cs typeface="Microsoft JhengHei"/>
                  <a:sym typeface="Microsoft JhengHei"/>
                </a:rPr>
                <a:t>畢業資格（2分）</a:t>
              </a:r>
              <a:endParaRPr sz="1600" b="1">
                <a:solidFill>
                  <a:schemeClr val="lt1"/>
                </a:solidFill>
                <a:latin typeface="Arial"/>
                <a:ea typeface="Arial"/>
                <a:cs typeface="Arial"/>
                <a:sym typeface="Arial"/>
              </a:endParaRPr>
            </a:p>
          </p:txBody>
        </p:sp>
        <p:sp>
          <p:nvSpPr>
            <p:cNvPr id="1105" name="Google Shape;1105;p31"/>
            <p:cNvSpPr/>
            <p:nvPr/>
          </p:nvSpPr>
          <p:spPr>
            <a:xfrm>
              <a:off x="2622347" y="552056"/>
              <a:ext cx="1814181"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1"/>
            <p:cNvSpPr txBox="1"/>
            <p:nvPr/>
          </p:nvSpPr>
          <p:spPr>
            <a:xfrm>
              <a:off x="2622347" y="552056"/>
              <a:ext cx="1814181" cy="440050"/>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志願序（7分）</a:t>
              </a:r>
              <a:endParaRPr sz="1200" b="1">
                <a:solidFill>
                  <a:schemeClr val="lt1"/>
                </a:solidFill>
                <a:latin typeface="Arial"/>
                <a:ea typeface="Arial"/>
                <a:cs typeface="Arial"/>
                <a:sym typeface="Arial"/>
              </a:endParaRPr>
            </a:p>
          </p:txBody>
        </p:sp>
        <p:sp>
          <p:nvSpPr>
            <p:cNvPr id="1107" name="Google Shape;1107;p31"/>
            <p:cNvSpPr/>
            <p:nvPr/>
          </p:nvSpPr>
          <p:spPr>
            <a:xfrm>
              <a:off x="2622347" y="1102119"/>
              <a:ext cx="1814181"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1"/>
            <p:cNvSpPr txBox="1"/>
            <p:nvPr/>
          </p:nvSpPr>
          <p:spPr>
            <a:xfrm>
              <a:off x="2622347" y="1102119"/>
              <a:ext cx="1814181" cy="440050"/>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均衡學習（9分）</a:t>
              </a:r>
              <a:endParaRPr sz="1200" b="1">
                <a:solidFill>
                  <a:schemeClr val="lt1"/>
                </a:solidFill>
                <a:latin typeface="Arial"/>
                <a:ea typeface="Arial"/>
                <a:cs typeface="Arial"/>
                <a:sym typeface="Arial"/>
              </a:endParaRPr>
            </a:p>
          </p:txBody>
        </p:sp>
        <p:sp>
          <p:nvSpPr>
            <p:cNvPr id="1109" name="Google Shape;1109;p31"/>
            <p:cNvSpPr/>
            <p:nvPr/>
          </p:nvSpPr>
          <p:spPr>
            <a:xfrm>
              <a:off x="2622347" y="1652182"/>
              <a:ext cx="1790842"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1"/>
            <p:cNvSpPr txBox="1"/>
            <p:nvPr/>
          </p:nvSpPr>
          <p:spPr>
            <a:xfrm>
              <a:off x="2622347" y="1652182"/>
              <a:ext cx="1790842" cy="440050"/>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多元學習表現（28分）</a:t>
              </a:r>
              <a:endParaRPr sz="1200" b="1">
                <a:solidFill>
                  <a:schemeClr val="lt1"/>
                </a:solidFill>
                <a:latin typeface="Arial"/>
                <a:ea typeface="Arial"/>
                <a:cs typeface="Arial"/>
                <a:sym typeface="Arial"/>
              </a:endParaRPr>
            </a:p>
          </p:txBody>
        </p:sp>
        <p:sp>
          <p:nvSpPr>
            <p:cNvPr id="1111" name="Google Shape;1111;p31"/>
            <p:cNvSpPr/>
            <p:nvPr/>
          </p:nvSpPr>
          <p:spPr>
            <a:xfrm>
              <a:off x="2622347" y="2202245"/>
              <a:ext cx="1790842"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1"/>
            <p:cNvSpPr txBox="1"/>
            <p:nvPr/>
          </p:nvSpPr>
          <p:spPr>
            <a:xfrm>
              <a:off x="2622347" y="2202245"/>
              <a:ext cx="1790842" cy="440050"/>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適性發展（6分）</a:t>
              </a:r>
              <a:endParaRPr sz="1200" b="1">
                <a:solidFill>
                  <a:schemeClr val="lt1"/>
                </a:solidFill>
                <a:latin typeface="Arial"/>
                <a:ea typeface="Arial"/>
                <a:cs typeface="Arial"/>
                <a:sym typeface="Arial"/>
              </a:endParaRPr>
            </a:p>
          </p:txBody>
        </p:sp>
        <p:sp>
          <p:nvSpPr>
            <p:cNvPr id="1113" name="Google Shape;1113;p31"/>
            <p:cNvSpPr/>
            <p:nvPr/>
          </p:nvSpPr>
          <p:spPr>
            <a:xfrm>
              <a:off x="2622347" y="2752309"/>
              <a:ext cx="1814181"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1"/>
            <p:cNvSpPr txBox="1"/>
            <p:nvPr/>
          </p:nvSpPr>
          <p:spPr>
            <a:xfrm>
              <a:off x="2622347" y="2752309"/>
              <a:ext cx="1814181" cy="440050"/>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  經濟弱勢(2分)</a:t>
              </a:r>
              <a:endParaRPr sz="1200" b="1">
                <a:solidFill>
                  <a:schemeClr val="lt1"/>
                </a:solidFill>
                <a:latin typeface="Arial"/>
                <a:ea typeface="Arial"/>
                <a:cs typeface="Arial"/>
                <a:sym typeface="Arial"/>
              </a:endParaRPr>
            </a:p>
          </p:txBody>
        </p:sp>
        <p:sp>
          <p:nvSpPr>
            <p:cNvPr id="1115" name="Google Shape;1115;p31"/>
            <p:cNvSpPr/>
            <p:nvPr/>
          </p:nvSpPr>
          <p:spPr>
            <a:xfrm>
              <a:off x="2622347" y="3302372"/>
              <a:ext cx="1790842"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1"/>
            <p:cNvSpPr txBox="1"/>
            <p:nvPr/>
          </p:nvSpPr>
          <p:spPr>
            <a:xfrm>
              <a:off x="2622347" y="3302372"/>
              <a:ext cx="1790842" cy="440050"/>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國中教育會考（25分）</a:t>
              </a:r>
              <a:endParaRPr sz="1200" b="1">
                <a:solidFill>
                  <a:schemeClr val="lt1"/>
                </a:solidFill>
                <a:latin typeface="Arial"/>
                <a:ea typeface="Arial"/>
                <a:cs typeface="Arial"/>
                <a:sym typeface="Arial"/>
              </a:endParaRPr>
            </a:p>
          </p:txBody>
        </p:sp>
      </p:grpSp>
      <p:graphicFrame>
        <p:nvGraphicFramePr>
          <p:cNvPr id="1117" name="Google Shape;1117;p31"/>
          <p:cNvGraphicFramePr/>
          <p:nvPr/>
        </p:nvGraphicFramePr>
        <p:xfrm>
          <a:off x="4794198" y="1641348"/>
          <a:ext cx="3000000" cy="3000000"/>
        </p:xfrm>
        <a:graphic>
          <a:graphicData uri="http://schemas.openxmlformats.org/drawingml/2006/table">
            <a:tbl>
              <a:tblPr>
                <a:noFill/>
                <a:tableStyleId>{F472809C-F223-4A61-BB9F-905DC00E6DBD}</a:tableStyleId>
              </a:tblPr>
              <a:tblGrid>
                <a:gridCol w="2880325">
                  <a:extLst>
                    <a:ext uri="{9D8B030D-6E8A-4147-A177-3AD203B41FA5}">
                      <a16:colId xmlns:a16="http://schemas.microsoft.com/office/drawing/2014/main" val="20000"/>
                    </a:ext>
                  </a:extLst>
                </a:gridCol>
                <a:gridCol w="792100">
                  <a:extLst>
                    <a:ext uri="{9D8B030D-6E8A-4147-A177-3AD203B41FA5}">
                      <a16:colId xmlns:a16="http://schemas.microsoft.com/office/drawing/2014/main" val="20001"/>
                    </a:ext>
                  </a:extLst>
                </a:gridCol>
              </a:tblGrid>
              <a:tr h="1008100">
                <a:tc>
                  <a:txBody>
                    <a:bodyPr/>
                    <a:lstStyle/>
                    <a:p>
                      <a:pPr marL="0" marR="0" lvl="0" indent="0" algn="just"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國中健康與體育、藝術、綜合活動及科技領域等任三個領域五學期平均成績達及格者 。</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0"/>
                  </a:ext>
                </a:extLst>
              </a:tr>
              <a:tr h="702725">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3領域五學期平均成績達及格以上者</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9</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1"/>
                  </a:ext>
                </a:extLst>
              </a:tr>
              <a:tr h="702725">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2領域五學期平均成績達及格以上者</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6</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2"/>
                  </a:ext>
                </a:extLst>
              </a:tr>
              <a:tr h="659950">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單領域五學期平均成績達及格以上者</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val="10003"/>
                  </a:ext>
                </a:extLst>
              </a:tr>
            </a:tbl>
          </a:graphicData>
        </a:graphic>
      </p:graphicFrame>
      <p:cxnSp>
        <p:nvCxnSpPr>
          <p:cNvPr id="1118" name="Google Shape;1118;p31"/>
          <p:cNvCxnSpPr/>
          <p:nvPr/>
        </p:nvCxnSpPr>
        <p:spPr>
          <a:xfrm>
            <a:off x="4371697" y="2780928"/>
            <a:ext cx="422501" cy="0"/>
          </a:xfrm>
          <a:prstGeom prst="straightConnector1">
            <a:avLst/>
          </a:prstGeom>
          <a:noFill/>
          <a:ln w="38100" cap="flat" cmpd="sng">
            <a:solidFill>
              <a:srgbClr val="8CB3E3"/>
            </a:solidFill>
            <a:prstDash val="solid"/>
            <a:round/>
            <a:headEnd type="none" w="sm" len="sm"/>
            <a:tailEnd type="none" w="sm" len="sm"/>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123"/>
        <p:cNvGrpSpPr/>
        <p:nvPr/>
      </p:nvGrpSpPr>
      <p:grpSpPr>
        <a:xfrm>
          <a:off x="0" y="0"/>
          <a:ext cx="0" cy="0"/>
          <a:chOff x="0" y="0"/>
          <a:chExt cx="0" cy="0"/>
        </a:xfrm>
      </p:grpSpPr>
      <p:sp>
        <p:nvSpPr>
          <p:cNvPr id="1124" name="Google Shape;1124;p32"/>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125" name="Google Shape;1125;p32"/>
          <p:cNvSpPr/>
          <p:nvPr/>
        </p:nvSpPr>
        <p:spPr>
          <a:xfrm>
            <a:off x="226541" y="325256"/>
            <a:ext cx="428835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多元學習表現採計方式</a:t>
            </a:r>
            <a:endParaRPr/>
          </a:p>
        </p:txBody>
      </p:sp>
      <p:cxnSp>
        <p:nvCxnSpPr>
          <p:cNvPr id="1126" name="Google Shape;1126;p32"/>
          <p:cNvCxnSpPr/>
          <p:nvPr/>
        </p:nvCxnSpPr>
        <p:spPr>
          <a:xfrm>
            <a:off x="3779912" y="3212976"/>
            <a:ext cx="1296144" cy="0"/>
          </a:xfrm>
          <a:prstGeom prst="straightConnector1">
            <a:avLst/>
          </a:prstGeom>
          <a:noFill/>
          <a:ln w="38100" cap="flat" cmpd="sng">
            <a:solidFill>
              <a:srgbClr val="8CB3E3"/>
            </a:solidFill>
            <a:prstDash val="solid"/>
            <a:round/>
            <a:headEnd type="none" w="sm" len="sm"/>
            <a:tailEnd type="none" w="sm" len="sm"/>
          </a:ln>
        </p:spPr>
      </p:cxnSp>
      <p:sp>
        <p:nvSpPr>
          <p:cNvPr id="1127" name="Google Shape;1127;p32"/>
          <p:cNvSpPr/>
          <p:nvPr/>
        </p:nvSpPr>
        <p:spPr>
          <a:xfrm>
            <a:off x="305272" y="1193447"/>
            <a:ext cx="8587208"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aphicFrame>
        <p:nvGraphicFramePr>
          <p:cNvPr id="1128" name="Google Shape;1128;p32"/>
          <p:cNvGraphicFramePr/>
          <p:nvPr/>
        </p:nvGraphicFramePr>
        <p:xfrm>
          <a:off x="4572000" y="116632"/>
          <a:ext cx="3000000" cy="3000000"/>
        </p:xfrm>
        <a:graphic>
          <a:graphicData uri="http://schemas.openxmlformats.org/drawingml/2006/table">
            <a:tbl>
              <a:tblPr>
                <a:noFill/>
                <a:tableStyleId>{F472809C-F223-4A61-BB9F-905DC00E6DBD}</a:tableStyleId>
              </a:tblPr>
              <a:tblGrid>
                <a:gridCol w="1470800">
                  <a:extLst>
                    <a:ext uri="{9D8B030D-6E8A-4147-A177-3AD203B41FA5}">
                      <a16:colId xmlns:a16="http://schemas.microsoft.com/office/drawing/2014/main" val="20000"/>
                    </a:ext>
                  </a:extLst>
                </a:gridCol>
                <a:gridCol w="2849675">
                  <a:extLst>
                    <a:ext uri="{9D8B030D-6E8A-4147-A177-3AD203B41FA5}">
                      <a16:colId xmlns:a16="http://schemas.microsoft.com/office/drawing/2014/main" val="20001"/>
                    </a:ext>
                  </a:extLst>
                </a:gridCol>
              </a:tblGrid>
              <a:tr h="981475">
                <a:tc>
                  <a:txBody>
                    <a:bodyPr/>
                    <a:lstStyle/>
                    <a:p>
                      <a:pPr marL="0" marR="0" lvl="0" indent="0" algn="ctr" rtl="0">
                        <a:lnSpc>
                          <a:spcPct val="100000"/>
                        </a:lnSpc>
                        <a:spcBef>
                          <a:spcPts val="0"/>
                        </a:spcBef>
                        <a:spcAft>
                          <a:spcPts val="0"/>
                        </a:spcAft>
                        <a:buClr>
                          <a:srgbClr val="002060"/>
                        </a:buClr>
                        <a:buSzPts val="1800"/>
                        <a:buFont typeface="Microsoft JhengHei"/>
                        <a:buNone/>
                      </a:pPr>
                      <a:r>
                        <a:rPr lang="zh-TW" sz="1800" b="1">
                          <a:solidFill>
                            <a:srgbClr val="002060"/>
                          </a:solidFill>
                          <a:latin typeface="Microsoft JhengHei"/>
                          <a:ea typeface="Microsoft JhengHei"/>
                          <a:cs typeface="Microsoft JhengHei"/>
                          <a:sym typeface="Microsoft JhengHei"/>
                        </a:rPr>
                        <a:t>服務表現10分</a:t>
                      </a:r>
                      <a:endParaRPr sz="1000" b="1">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000"/>
                        <a:buFont typeface="Microsoft JhengHei"/>
                        <a:buNone/>
                      </a:pPr>
                      <a:r>
                        <a:rPr lang="zh-TW" sz="1000" b="1">
                          <a:solidFill>
                            <a:srgbClr val="002060"/>
                          </a:solidFill>
                          <a:latin typeface="Microsoft JhengHei"/>
                          <a:ea typeface="Microsoft JhengHei"/>
                          <a:cs typeface="Microsoft JhengHei"/>
                          <a:sym typeface="Microsoft JhengHei"/>
                        </a:rPr>
                        <a:t>採計至九年級</a:t>
                      </a:r>
                      <a:endParaRPr sz="1000" b="1">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000"/>
                        <a:buFont typeface="Microsoft JhengHei"/>
                        <a:buNone/>
                      </a:pPr>
                      <a:r>
                        <a:rPr lang="zh-TW" sz="1000" b="1">
                          <a:solidFill>
                            <a:srgbClr val="002060"/>
                          </a:solidFill>
                          <a:latin typeface="Microsoft JhengHei"/>
                          <a:ea typeface="Microsoft JhengHei"/>
                          <a:cs typeface="Microsoft JhengHei"/>
                          <a:sym typeface="Microsoft JhengHei"/>
                        </a:rPr>
                        <a:t>上學期</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l" rtl="0">
                        <a:lnSpc>
                          <a:spcPct val="100000"/>
                        </a:lnSpc>
                        <a:spcBef>
                          <a:spcPts val="0"/>
                        </a:spcBef>
                        <a:spcAft>
                          <a:spcPts val="0"/>
                        </a:spcAft>
                        <a:buClr>
                          <a:schemeClr val="lt1"/>
                        </a:buClr>
                        <a:buSzPts val="1400"/>
                        <a:buFont typeface="Microsoft JhengHei"/>
                        <a:buNone/>
                      </a:pPr>
                      <a:r>
                        <a:rPr lang="zh-TW" sz="1400" b="1">
                          <a:solidFill>
                            <a:schemeClr val="lt1"/>
                          </a:solidFill>
                          <a:latin typeface="Microsoft JhengHei"/>
                          <a:ea typeface="Microsoft JhengHei"/>
                          <a:cs typeface="Microsoft JhengHei"/>
                          <a:sym typeface="Microsoft JhengHei"/>
                        </a:rPr>
                        <a:t>班級幹部</a:t>
                      </a:r>
                      <a:r>
                        <a:rPr lang="zh-TW" sz="1400" b="1">
                          <a:solidFill>
                            <a:schemeClr val="lt1"/>
                          </a:solidFill>
                          <a:latin typeface="PMingLiu"/>
                          <a:ea typeface="PMingLiu"/>
                          <a:cs typeface="PMingLiu"/>
                          <a:sym typeface="PMingLiu"/>
                        </a:rPr>
                        <a:t>、</a:t>
                      </a:r>
                      <a:r>
                        <a:rPr lang="zh-TW" sz="1400" b="1">
                          <a:solidFill>
                            <a:schemeClr val="lt1"/>
                          </a:solidFill>
                          <a:latin typeface="Microsoft JhengHei"/>
                          <a:ea typeface="Microsoft JhengHei"/>
                          <a:cs typeface="Microsoft JhengHei"/>
                          <a:sym typeface="Microsoft JhengHei"/>
                        </a:rPr>
                        <a:t>社團社長</a:t>
                      </a:r>
                      <a:r>
                        <a:rPr lang="zh-TW" sz="1400" b="1">
                          <a:solidFill>
                            <a:schemeClr val="lt1"/>
                          </a:solidFill>
                          <a:latin typeface="PMingLiu"/>
                          <a:ea typeface="PMingLiu"/>
                          <a:cs typeface="PMingLiu"/>
                          <a:sym typeface="PMingLiu"/>
                        </a:rPr>
                        <a:t>、</a:t>
                      </a:r>
                      <a:r>
                        <a:rPr lang="zh-TW" sz="1400" b="1">
                          <a:solidFill>
                            <a:schemeClr val="lt1"/>
                          </a:solidFill>
                          <a:latin typeface="Microsoft JhengHei"/>
                          <a:ea typeface="Microsoft JhengHei"/>
                          <a:cs typeface="Microsoft JhengHei"/>
                          <a:sym typeface="Microsoft JhengHei"/>
                        </a:rPr>
                        <a:t>特殊表現</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0"/>
                  </a:ext>
                </a:extLst>
              </a:tr>
              <a:tr h="1072175">
                <a:tc>
                  <a:txBody>
                    <a:bodyPr/>
                    <a:lstStyle/>
                    <a:p>
                      <a:pPr marL="0" marR="0" lvl="0" indent="0" algn="ctr" rtl="0">
                        <a:spcBef>
                          <a:spcPts val="0"/>
                        </a:spcBef>
                        <a:spcAft>
                          <a:spcPts val="0"/>
                        </a:spcAft>
                        <a:buNone/>
                      </a:pPr>
                      <a:r>
                        <a:rPr lang="zh-TW" sz="1800" b="1" u="none">
                          <a:solidFill>
                            <a:srgbClr val="333399"/>
                          </a:solidFill>
                          <a:latin typeface="Microsoft JhengHei"/>
                          <a:ea typeface="Microsoft JhengHei"/>
                          <a:cs typeface="Microsoft JhengHei"/>
                          <a:sym typeface="Microsoft JhengHei"/>
                        </a:rPr>
                        <a:t>獎懲紀錄</a:t>
                      </a:r>
                      <a:r>
                        <a:rPr lang="zh-TW" sz="1800" b="1">
                          <a:solidFill>
                            <a:srgbClr val="002060"/>
                          </a:solidFill>
                          <a:latin typeface="Microsoft JhengHei"/>
                          <a:ea typeface="Microsoft JhengHei"/>
                          <a:cs typeface="Microsoft JhengHei"/>
                          <a:sym typeface="Microsoft JhengHei"/>
                        </a:rPr>
                        <a:t>10分</a:t>
                      </a:r>
                      <a:endParaRPr sz="1000" b="1">
                        <a:solidFill>
                          <a:srgbClr val="00206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000" b="1">
                          <a:solidFill>
                            <a:srgbClr val="002060"/>
                          </a:solidFill>
                          <a:latin typeface="Microsoft JhengHei"/>
                          <a:ea typeface="Microsoft JhengHei"/>
                          <a:cs typeface="Microsoft JhengHei"/>
                          <a:sym typeface="Microsoft JhengHei"/>
                        </a:rPr>
                        <a:t>採計至當年度</a:t>
                      </a:r>
                      <a:endParaRPr sz="1000" b="1">
                        <a:solidFill>
                          <a:srgbClr val="00206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000" b="1">
                          <a:solidFill>
                            <a:srgbClr val="002060"/>
                          </a:solidFill>
                          <a:latin typeface="Microsoft JhengHei"/>
                          <a:ea typeface="Microsoft JhengHei"/>
                          <a:cs typeface="Microsoft JhengHei"/>
                          <a:sym typeface="Microsoft JhengHei"/>
                        </a:rPr>
                        <a:t>4月</a:t>
                      </a:r>
                      <a:r>
                        <a:rPr lang="zh-TW" sz="1000" b="1">
                          <a:solidFill>
                            <a:srgbClr val="FF0000"/>
                          </a:solidFill>
                          <a:latin typeface="Microsoft JhengHei"/>
                          <a:ea typeface="Microsoft JhengHei"/>
                          <a:cs typeface="Microsoft JhengHei"/>
                          <a:sym typeface="Microsoft JhengHei"/>
                        </a:rPr>
                        <a:t>20</a:t>
                      </a:r>
                      <a:r>
                        <a:rPr lang="zh-TW" sz="1000" b="1">
                          <a:solidFill>
                            <a:srgbClr val="002060"/>
                          </a:solidFill>
                          <a:latin typeface="Microsoft JhengHei"/>
                          <a:ea typeface="Microsoft JhengHei"/>
                          <a:cs typeface="Microsoft JhengHei"/>
                          <a:sym typeface="Microsoft JhengHei"/>
                        </a:rPr>
                        <a:t>日前</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228600" marR="0" lvl="0" indent="-228600" algn="l" rtl="0">
                        <a:spcBef>
                          <a:spcPts val="0"/>
                        </a:spcBef>
                        <a:spcAft>
                          <a:spcPts val="0"/>
                        </a:spcAft>
                        <a:buClr>
                          <a:schemeClr val="lt1"/>
                        </a:buClr>
                        <a:buSzPts val="1200"/>
                        <a:buFont typeface="Microsoft JhengHei"/>
                        <a:buAutoNum type="arabicPeriod"/>
                      </a:pPr>
                      <a:r>
                        <a:rPr lang="zh-TW" sz="1200" b="1">
                          <a:solidFill>
                            <a:schemeClr val="lt1"/>
                          </a:solidFill>
                          <a:latin typeface="Microsoft JhengHei"/>
                          <a:ea typeface="Microsoft JhengHei"/>
                          <a:cs typeface="Microsoft JhengHei"/>
                          <a:sym typeface="Microsoft JhengHei"/>
                        </a:rPr>
                        <a:t>銷過或功過相抵後，無任何懲處紀錄者得10分。</a:t>
                      </a:r>
                      <a:endParaRPr sz="1200" b="1">
                        <a:solidFill>
                          <a:schemeClr val="lt1"/>
                        </a:solidFill>
                        <a:latin typeface="Microsoft JhengHei"/>
                        <a:ea typeface="Microsoft JhengHei"/>
                        <a:cs typeface="Microsoft JhengHei"/>
                        <a:sym typeface="Microsoft JhengHei"/>
                      </a:endParaRPr>
                    </a:p>
                    <a:p>
                      <a:pPr marL="228600" marR="0" lvl="0" indent="-228600" algn="l" rtl="0">
                        <a:spcBef>
                          <a:spcPts val="0"/>
                        </a:spcBef>
                        <a:spcAft>
                          <a:spcPts val="0"/>
                        </a:spcAft>
                        <a:buClr>
                          <a:schemeClr val="lt1"/>
                        </a:buClr>
                        <a:buSzPts val="1200"/>
                        <a:buFont typeface="Microsoft JhengHei"/>
                        <a:buAutoNum type="arabicPeriod"/>
                      </a:pPr>
                      <a:r>
                        <a:rPr lang="zh-TW" sz="1200" b="1">
                          <a:solidFill>
                            <a:schemeClr val="lt1"/>
                          </a:solidFill>
                          <a:latin typeface="Microsoft JhengHei"/>
                          <a:ea typeface="Microsoft JhengHei"/>
                          <a:cs typeface="Microsoft JhengHei"/>
                          <a:sym typeface="Microsoft JhengHei"/>
                        </a:rPr>
                        <a:t>未達小過1次紀錄者得7分。</a:t>
                      </a:r>
                      <a:endParaRPr sz="1200" b="1">
                        <a:solidFill>
                          <a:schemeClr val="lt1"/>
                        </a:solidFill>
                        <a:latin typeface="Microsoft JhengHei"/>
                        <a:ea typeface="Microsoft JhengHei"/>
                        <a:cs typeface="Microsoft JhengHei"/>
                        <a:sym typeface="Microsoft JhengHei"/>
                      </a:endParaRPr>
                    </a:p>
                    <a:p>
                      <a:pPr marL="228600" marR="0" lvl="0" indent="-228600" algn="l" rtl="0">
                        <a:spcBef>
                          <a:spcPts val="0"/>
                        </a:spcBef>
                        <a:spcAft>
                          <a:spcPts val="0"/>
                        </a:spcAft>
                        <a:buClr>
                          <a:schemeClr val="lt1"/>
                        </a:buClr>
                        <a:buSzPts val="1200"/>
                        <a:buFont typeface="Microsoft JhengHei"/>
                        <a:buAutoNum type="arabicPeriod"/>
                      </a:pPr>
                      <a:r>
                        <a:rPr lang="zh-TW" sz="1200" b="1">
                          <a:solidFill>
                            <a:schemeClr val="lt1"/>
                          </a:solidFill>
                          <a:latin typeface="Microsoft JhengHei"/>
                          <a:ea typeface="Microsoft JhengHei"/>
                          <a:cs typeface="Microsoft JhengHei"/>
                          <a:sym typeface="Microsoft JhengHei"/>
                        </a:rPr>
                        <a:t>未達小過2次紀錄者得4分。</a:t>
                      </a:r>
                      <a:endParaRPr sz="1200" b="1">
                        <a:solidFill>
                          <a:schemeClr val="lt1"/>
                        </a:solidFill>
                        <a:latin typeface="Microsoft JhengHei"/>
                        <a:ea typeface="Microsoft JhengHei"/>
                        <a:cs typeface="Microsoft JhengHei"/>
                        <a:sym typeface="Microsoft JhengHei"/>
                      </a:endParaRPr>
                    </a:p>
                    <a:p>
                      <a:pPr marL="228600" marR="0" lvl="0" indent="-228600" algn="l" rtl="0">
                        <a:spcBef>
                          <a:spcPts val="0"/>
                        </a:spcBef>
                        <a:spcAft>
                          <a:spcPts val="0"/>
                        </a:spcAft>
                        <a:buClr>
                          <a:schemeClr val="lt1"/>
                        </a:buClr>
                        <a:buSzPts val="1200"/>
                        <a:buFont typeface="Microsoft JhengHei"/>
                        <a:buAutoNum type="arabicPeriod"/>
                      </a:pPr>
                      <a:r>
                        <a:rPr lang="zh-TW" sz="1200" b="1">
                          <a:solidFill>
                            <a:schemeClr val="lt1"/>
                          </a:solidFill>
                          <a:latin typeface="Microsoft JhengHei"/>
                          <a:ea typeface="Microsoft JhengHei"/>
                          <a:cs typeface="Microsoft JhengHei"/>
                          <a:sym typeface="Microsoft JhengHei"/>
                        </a:rPr>
                        <a:t>未達小過3次紀錄者得1分。</a:t>
                      </a:r>
                      <a:endParaRPr sz="12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1"/>
                  </a:ext>
                </a:extLst>
              </a:tr>
              <a:tr h="1121950">
                <a:tc>
                  <a:txBody>
                    <a:bodyPr/>
                    <a:lstStyle/>
                    <a:p>
                      <a:pPr marL="0" marR="0" lvl="0" indent="0" algn="ctr" rtl="0">
                        <a:lnSpc>
                          <a:spcPct val="100000"/>
                        </a:lnSpc>
                        <a:spcBef>
                          <a:spcPts val="0"/>
                        </a:spcBef>
                        <a:spcAft>
                          <a:spcPts val="0"/>
                        </a:spcAft>
                        <a:buClr>
                          <a:srgbClr val="002060"/>
                        </a:buClr>
                        <a:buSzPts val="1800"/>
                        <a:buFont typeface="Microsoft JhengHei"/>
                        <a:buNone/>
                      </a:pPr>
                      <a:r>
                        <a:rPr lang="zh-TW" sz="1800" b="1">
                          <a:solidFill>
                            <a:srgbClr val="002060"/>
                          </a:solidFill>
                          <a:latin typeface="Microsoft JhengHei"/>
                          <a:ea typeface="Microsoft JhengHei"/>
                          <a:cs typeface="Microsoft JhengHei"/>
                          <a:sym typeface="Microsoft JhengHei"/>
                        </a:rPr>
                        <a:t>競賽表現</a:t>
                      </a:r>
                      <a:endParaRPr sz="1800" b="1">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800"/>
                        <a:buFont typeface="Microsoft JhengHei"/>
                        <a:buNone/>
                      </a:pPr>
                      <a:r>
                        <a:rPr lang="zh-TW" sz="1800" b="1">
                          <a:solidFill>
                            <a:srgbClr val="002060"/>
                          </a:solidFill>
                          <a:latin typeface="Microsoft JhengHei"/>
                          <a:ea typeface="Microsoft JhengHei"/>
                          <a:cs typeface="Microsoft JhengHei"/>
                          <a:sym typeface="Microsoft JhengHei"/>
                        </a:rPr>
                        <a:t>10分</a:t>
                      </a:r>
                      <a:endParaRPr sz="1000" b="1">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000"/>
                        <a:buFont typeface="Microsoft JhengHei"/>
                        <a:buNone/>
                      </a:pPr>
                      <a:r>
                        <a:rPr lang="zh-TW" sz="1000" b="1" i="0" u="none" strike="noStrike" cap="none">
                          <a:solidFill>
                            <a:srgbClr val="002060"/>
                          </a:solidFill>
                          <a:latin typeface="Microsoft JhengHei"/>
                          <a:ea typeface="Microsoft JhengHei"/>
                          <a:cs typeface="Microsoft JhengHei"/>
                          <a:sym typeface="Microsoft JhengHei"/>
                        </a:rPr>
                        <a:t>採計至當年度</a:t>
                      </a:r>
                      <a:endParaRPr sz="1000" b="1" i="0" u="none" strike="noStrike" cap="none">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000"/>
                        <a:buFont typeface="Microsoft JhengHei"/>
                        <a:buNone/>
                      </a:pPr>
                      <a:r>
                        <a:rPr lang="zh-TW" sz="1000" b="1" i="0" u="none" strike="noStrike" cap="none">
                          <a:solidFill>
                            <a:srgbClr val="002060"/>
                          </a:solidFill>
                          <a:latin typeface="Microsoft JhengHei"/>
                          <a:ea typeface="Microsoft JhengHei"/>
                          <a:cs typeface="Microsoft JhengHei"/>
                          <a:sym typeface="Microsoft JhengHei"/>
                        </a:rPr>
                        <a:t>4月</a:t>
                      </a:r>
                      <a:r>
                        <a:rPr lang="zh-TW" sz="1000" b="1" i="0" u="none" strike="noStrike" cap="none">
                          <a:solidFill>
                            <a:srgbClr val="FF0000"/>
                          </a:solidFill>
                          <a:latin typeface="Microsoft JhengHei"/>
                          <a:ea typeface="Microsoft JhengHei"/>
                          <a:cs typeface="Microsoft JhengHei"/>
                          <a:sym typeface="Microsoft JhengHei"/>
                        </a:rPr>
                        <a:t>20</a:t>
                      </a:r>
                      <a:r>
                        <a:rPr lang="zh-TW" sz="1000" b="1" i="0" u="none" strike="noStrike" cap="none">
                          <a:solidFill>
                            <a:srgbClr val="002060"/>
                          </a:solidFill>
                          <a:latin typeface="Microsoft JhengHei"/>
                          <a:ea typeface="Microsoft JhengHei"/>
                          <a:cs typeface="Microsoft JhengHei"/>
                          <a:sym typeface="Microsoft JhengHei"/>
                        </a:rPr>
                        <a:t>日前</a:t>
                      </a:r>
                      <a:endParaRPr sz="20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just" rtl="0">
                        <a:spcBef>
                          <a:spcPts val="0"/>
                        </a:spcBef>
                        <a:spcAft>
                          <a:spcPts val="0"/>
                        </a:spcAft>
                        <a:buNone/>
                      </a:pPr>
                      <a:r>
                        <a:rPr lang="zh-TW" sz="1200" b="1">
                          <a:solidFill>
                            <a:schemeClr val="lt1"/>
                          </a:solidFill>
                          <a:latin typeface="Microsoft JhengHei"/>
                          <a:ea typeface="Microsoft JhengHei"/>
                          <a:cs typeface="Microsoft JhengHei"/>
                          <a:sym typeface="Microsoft JhengHei"/>
                        </a:rPr>
                        <a:t>1.請參閱免試入學作業要點附表：「</a:t>
                      </a:r>
                      <a:endParaRPr/>
                    </a:p>
                    <a:p>
                      <a:pPr marL="0" marR="0" lvl="0" indent="0" algn="just" rtl="0">
                        <a:spcBef>
                          <a:spcPts val="0"/>
                        </a:spcBef>
                        <a:spcAft>
                          <a:spcPts val="0"/>
                        </a:spcAft>
                        <a:buNone/>
                      </a:pPr>
                      <a:r>
                        <a:rPr lang="zh-TW" sz="1200" b="1">
                          <a:solidFill>
                            <a:schemeClr val="lt1"/>
                          </a:solidFill>
                          <a:latin typeface="Microsoft JhengHei"/>
                          <a:ea typeface="Microsoft JhengHei"/>
                          <a:cs typeface="Microsoft JhengHei"/>
                          <a:sym typeface="Microsoft JhengHei"/>
                        </a:rPr>
                        <a:t>競賽表現成績計分方式一覽表」。</a:t>
                      </a:r>
                      <a:endParaRPr/>
                    </a:p>
                    <a:p>
                      <a:pPr marL="0" marR="0" lvl="0" indent="0" algn="just" rtl="0">
                        <a:spcBef>
                          <a:spcPts val="0"/>
                        </a:spcBef>
                        <a:spcAft>
                          <a:spcPts val="0"/>
                        </a:spcAft>
                        <a:buNone/>
                      </a:pPr>
                      <a:r>
                        <a:rPr lang="zh-TW" sz="1200" b="1">
                          <a:solidFill>
                            <a:schemeClr val="lt1"/>
                          </a:solidFill>
                          <a:latin typeface="Microsoft JhengHei"/>
                          <a:ea typeface="Microsoft JhengHei"/>
                          <a:cs typeface="Microsoft JhengHei"/>
                          <a:sym typeface="Microsoft JhengHei"/>
                        </a:rPr>
                        <a:t>2.國中在學期間同一學年度同一性質或同一項目之競賽僅擇優計分一次。</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2"/>
                  </a:ext>
                </a:extLst>
              </a:tr>
              <a:tr h="1804625">
                <a:tc>
                  <a:txBody>
                    <a:bodyPr/>
                    <a:lstStyle/>
                    <a:p>
                      <a:pPr marL="0" marR="0" lvl="0" indent="0" algn="ctr" rtl="0">
                        <a:spcBef>
                          <a:spcPts val="0"/>
                        </a:spcBef>
                        <a:spcAft>
                          <a:spcPts val="0"/>
                        </a:spcAft>
                        <a:buNone/>
                      </a:pPr>
                      <a:r>
                        <a:rPr lang="zh-TW" sz="1800" b="1">
                          <a:solidFill>
                            <a:srgbClr val="002060"/>
                          </a:solidFill>
                          <a:latin typeface="Microsoft JhengHei"/>
                          <a:ea typeface="Microsoft JhengHei"/>
                          <a:cs typeface="Microsoft JhengHei"/>
                          <a:sym typeface="Microsoft JhengHei"/>
                        </a:rPr>
                        <a:t>體適能</a:t>
                      </a:r>
                      <a:endParaRPr sz="1800" b="1">
                        <a:solidFill>
                          <a:srgbClr val="00206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rgbClr val="002060"/>
                          </a:solidFill>
                          <a:latin typeface="Microsoft JhengHei"/>
                          <a:ea typeface="Microsoft JhengHei"/>
                          <a:cs typeface="Microsoft JhengHei"/>
                          <a:sym typeface="Microsoft JhengHei"/>
                        </a:rPr>
                        <a:t>10分</a:t>
                      </a:r>
                      <a:endParaRPr sz="1800" b="1">
                        <a:solidFill>
                          <a:srgbClr val="002060"/>
                        </a:solidFill>
                        <a:latin typeface="Microsoft JhengHei"/>
                        <a:ea typeface="Microsoft JhengHei"/>
                        <a:cs typeface="Microsoft JhengHei"/>
                        <a:sym typeface="Microsoft JhengHei"/>
                      </a:endParaRPr>
                    </a:p>
                    <a:p>
                      <a:pPr marL="0" marR="0" lvl="0" indent="0" algn="ctr" rtl="0">
                        <a:spcBef>
                          <a:spcPts val="0"/>
                        </a:spcBef>
                        <a:spcAft>
                          <a:spcPts val="0"/>
                        </a:spcAft>
                        <a:buNone/>
                      </a:pPr>
                      <a:endParaRPr sz="1000" b="1">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000"/>
                        <a:buFont typeface="Microsoft JhengHei"/>
                        <a:buNone/>
                      </a:pPr>
                      <a:r>
                        <a:rPr lang="zh-TW" sz="1000" b="1" i="0" u="none" strike="noStrike" cap="none">
                          <a:solidFill>
                            <a:srgbClr val="002060"/>
                          </a:solidFill>
                          <a:latin typeface="Microsoft JhengHei"/>
                          <a:ea typeface="Microsoft JhengHei"/>
                          <a:cs typeface="Microsoft JhengHei"/>
                          <a:sym typeface="Microsoft JhengHei"/>
                        </a:rPr>
                        <a:t>採計至當年度</a:t>
                      </a:r>
                      <a:endParaRPr sz="1000" b="1" i="0" u="none" strike="noStrike" cap="none">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000"/>
                        <a:buFont typeface="Microsoft JhengHei"/>
                        <a:buNone/>
                      </a:pPr>
                      <a:r>
                        <a:rPr lang="zh-TW" sz="1000" b="1" i="0" u="none" strike="noStrike" cap="none">
                          <a:solidFill>
                            <a:srgbClr val="002060"/>
                          </a:solidFill>
                          <a:latin typeface="Microsoft JhengHei"/>
                          <a:ea typeface="Microsoft JhengHei"/>
                          <a:cs typeface="Microsoft JhengHei"/>
                          <a:sym typeface="Microsoft JhengHei"/>
                        </a:rPr>
                        <a:t>4月</a:t>
                      </a:r>
                      <a:r>
                        <a:rPr lang="zh-TW" sz="1000" b="1" i="0" u="none" strike="noStrike" cap="none">
                          <a:solidFill>
                            <a:srgbClr val="FF0000"/>
                          </a:solidFill>
                          <a:latin typeface="Microsoft JhengHei"/>
                          <a:ea typeface="Microsoft JhengHei"/>
                          <a:cs typeface="Microsoft JhengHei"/>
                          <a:sym typeface="Microsoft JhengHei"/>
                        </a:rPr>
                        <a:t>20</a:t>
                      </a:r>
                      <a:r>
                        <a:rPr lang="zh-TW" sz="1000" b="1" i="0" u="none" strike="noStrike" cap="none">
                          <a:solidFill>
                            <a:srgbClr val="002060"/>
                          </a:solidFill>
                          <a:latin typeface="Microsoft JhengHei"/>
                          <a:ea typeface="Microsoft JhengHei"/>
                          <a:cs typeface="Microsoft JhengHei"/>
                          <a:sym typeface="Microsoft JhengHei"/>
                        </a:rPr>
                        <a:t>日前</a:t>
                      </a:r>
                      <a:endParaRPr sz="20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l" rtl="0">
                        <a:spcBef>
                          <a:spcPts val="0"/>
                        </a:spcBef>
                        <a:spcAft>
                          <a:spcPts val="0"/>
                        </a:spcAft>
                        <a:buNone/>
                      </a:pPr>
                      <a:r>
                        <a:rPr lang="zh-TW" sz="1200" b="1">
                          <a:solidFill>
                            <a:schemeClr val="lt1"/>
                          </a:solidFill>
                          <a:latin typeface="Microsoft JhengHei"/>
                          <a:ea typeface="Microsoft JhengHei"/>
                          <a:cs typeface="Microsoft JhengHei"/>
                          <a:sym typeface="Microsoft JhengHei"/>
                        </a:rPr>
                        <a:t>1. 一項成績達教育部公佈之最新門檻標準者，得2分。</a:t>
                      </a:r>
                      <a:endParaRPr/>
                    </a:p>
                    <a:p>
                      <a:pPr marL="0" marR="0" lvl="0" indent="0" algn="l" rtl="0">
                        <a:spcBef>
                          <a:spcPts val="0"/>
                        </a:spcBef>
                        <a:spcAft>
                          <a:spcPts val="0"/>
                        </a:spcAft>
                        <a:buNone/>
                      </a:pPr>
                      <a:r>
                        <a:rPr lang="zh-TW" sz="1200" b="1">
                          <a:solidFill>
                            <a:schemeClr val="lt1"/>
                          </a:solidFill>
                          <a:latin typeface="Microsoft JhengHei"/>
                          <a:ea typeface="Microsoft JhengHei"/>
                          <a:cs typeface="Microsoft JhengHei"/>
                          <a:sym typeface="Microsoft JhengHei"/>
                        </a:rPr>
                        <a:t>2. 二項成績達教育部公佈之最新門檻標準者，得4分。</a:t>
                      </a:r>
                      <a:endParaRPr/>
                    </a:p>
                    <a:p>
                      <a:pPr marL="0" marR="0" lvl="0" indent="0" algn="l" rtl="0">
                        <a:spcBef>
                          <a:spcPts val="0"/>
                        </a:spcBef>
                        <a:spcAft>
                          <a:spcPts val="0"/>
                        </a:spcAft>
                        <a:buNone/>
                      </a:pPr>
                      <a:r>
                        <a:rPr lang="zh-TW" sz="1200" b="1">
                          <a:solidFill>
                            <a:schemeClr val="lt1"/>
                          </a:solidFill>
                          <a:latin typeface="Microsoft JhengHei"/>
                          <a:ea typeface="Microsoft JhengHei"/>
                          <a:cs typeface="Microsoft JhengHei"/>
                          <a:sym typeface="Microsoft JhengHei"/>
                        </a:rPr>
                        <a:t>3. 三項成績達教育部公佈之最新門檻標準者，得6分。</a:t>
                      </a:r>
                      <a:endParaRPr/>
                    </a:p>
                    <a:p>
                      <a:pPr marL="0" marR="0" lvl="0" indent="0" algn="l" rtl="0">
                        <a:spcBef>
                          <a:spcPts val="0"/>
                        </a:spcBef>
                        <a:spcAft>
                          <a:spcPts val="0"/>
                        </a:spcAft>
                        <a:buNone/>
                      </a:pPr>
                      <a:r>
                        <a:rPr lang="zh-TW" sz="1200" b="1">
                          <a:solidFill>
                            <a:schemeClr val="lt1"/>
                          </a:solidFill>
                          <a:latin typeface="Microsoft JhengHei"/>
                          <a:ea typeface="Microsoft JhengHei"/>
                          <a:cs typeface="Microsoft JhengHei"/>
                          <a:sym typeface="Microsoft JhengHei"/>
                        </a:rPr>
                        <a:t>4. 四項成績達教育部公佈之最新門檻標準者，得8分。</a:t>
                      </a:r>
                      <a:endParaRPr/>
                    </a:p>
                    <a:p>
                      <a:pPr marL="0" marR="0" lvl="0" indent="0" algn="l" rtl="0">
                        <a:spcBef>
                          <a:spcPts val="0"/>
                        </a:spcBef>
                        <a:spcAft>
                          <a:spcPts val="0"/>
                        </a:spcAft>
                        <a:buNone/>
                      </a:pPr>
                      <a:r>
                        <a:rPr lang="zh-TW" sz="1200" b="1">
                          <a:solidFill>
                            <a:schemeClr val="lt1"/>
                          </a:solidFill>
                          <a:latin typeface="Microsoft JhengHei"/>
                          <a:ea typeface="Microsoft JhengHei"/>
                          <a:cs typeface="Microsoft JhengHei"/>
                          <a:sym typeface="Microsoft JhengHei"/>
                        </a:rPr>
                        <a:t>5.完成四項檢測者，再得2分。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3"/>
                  </a:ext>
                </a:extLst>
              </a:tr>
              <a:tr h="1644525">
                <a:tc>
                  <a:txBody>
                    <a:bodyPr/>
                    <a:lstStyle/>
                    <a:p>
                      <a:pPr marL="0" marR="0" lvl="0" indent="0" algn="ctr" rtl="0">
                        <a:lnSpc>
                          <a:spcPct val="100000"/>
                        </a:lnSpc>
                        <a:spcBef>
                          <a:spcPts val="0"/>
                        </a:spcBef>
                        <a:spcAft>
                          <a:spcPts val="0"/>
                        </a:spcAft>
                        <a:buClr>
                          <a:srgbClr val="002060"/>
                        </a:buClr>
                        <a:buSzPts val="2000"/>
                        <a:buFont typeface="Microsoft JhengHei"/>
                        <a:buNone/>
                      </a:pPr>
                      <a:r>
                        <a:rPr lang="zh-TW" sz="2000" b="1">
                          <a:solidFill>
                            <a:srgbClr val="002060"/>
                          </a:solidFill>
                          <a:latin typeface="Microsoft JhengHei"/>
                          <a:ea typeface="Microsoft JhengHei"/>
                          <a:cs typeface="Microsoft JhengHei"/>
                          <a:sym typeface="Microsoft JhengHei"/>
                        </a:rPr>
                        <a:t>本土語言認證2分</a:t>
                      </a:r>
                      <a:endParaRPr sz="2000" b="1">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100"/>
                        <a:buFont typeface="Microsoft JhengHei"/>
                        <a:buNone/>
                      </a:pPr>
                      <a:r>
                        <a:rPr lang="zh-TW" sz="1100" b="1">
                          <a:solidFill>
                            <a:srgbClr val="002060"/>
                          </a:solidFill>
                          <a:latin typeface="Microsoft JhengHei"/>
                          <a:ea typeface="Microsoft JhengHei"/>
                          <a:cs typeface="Microsoft JhengHei"/>
                          <a:sym typeface="Microsoft JhengHei"/>
                        </a:rPr>
                        <a:t>採計至當年度4月</a:t>
                      </a:r>
                      <a:r>
                        <a:rPr lang="zh-TW" sz="1100" b="1">
                          <a:solidFill>
                            <a:srgbClr val="FF0000"/>
                          </a:solidFill>
                          <a:latin typeface="Microsoft JhengHei"/>
                          <a:ea typeface="Microsoft JhengHei"/>
                          <a:cs typeface="Microsoft JhengHei"/>
                          <a:sym typeface="Microsoft JhengHei"/>
                        </a:rPr>
                        <a:t>20</a:t>
                      </a:r>
                      <a:r>
                        <a:rPr lang="zh-TW" sz="1100" b="1">
                          <a:solidFill>
                            <a:srgbClr val="002060"/>
                          </a:solidFill>
                          <a:latin typeface="Microsoft JhengHei"/>
                          <a:ea typeface="Microsoft JhengHei"/>
                          <a:cs typeface="Microsoft JhengHei"/>
                          <a:sym typeface="Microsoft JhengHei"/>
                        </a:rPr>
                        <a:t>日前，提出之檢定資料如</a:t>
                      </a:r>
                      <a:r>
                        <a:rPr lang="zh-TW" sz="1100" b="1">
                          <a:solidFill>
                            <a:srgbClr val="FF0000"/>
                          </a:solidFill>
                          <a:latin typeface="Microsoft JhengHei"/>
                          <a:ea typeface="Microsoft JhengHei"/>
                          <a:cs typeface="Microsoft JhengHei"/>
                          <a:sym typeface="Microsoft JhengHei"/>
                        </a:rPr>
                        <a:t>非國中教育階段取得者，亦予採計。</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just" rtl="0">
                        <a:spcBef>
                          <a:spcPts val="0"/>
                        </a:spcBef>
                        <a:spcAft>
                          <a:spcPts val="0"/>
                        </a:spcAft>
                        <a:buNone/>
                      </a:pPr>
                      <a:r>
                        <a:rPr lang="zh-TW" sz="1200" b="1">
                          <a:solidFill>
                            <a:schemeClr val="lt1"/>
                          </a:solidFill>
                          <a:latin typeface="Microsoft JhengHei"/>
                          <a:ea typeface="Microsoft JhengHei"/>
                          <a:cs typeface="Microsoft JhengHei"/>
                          <a:sym typeface="Microsoft JhengHei"/>
                        </a:rPr>
                        <a:t>1.通過原住民族語或客語或臺灣台語初級以上:已認證得2分；未認證得0分。</a:t>
                      </a:r>
                      <a:endParaRPr sz="1200" b="1">
                        <a:solidFill>
                          <a:schemeClr val="lt1"/>
                        </a:solidFill>
                        <a:latin typeface="Microsoft JhengHei"/>
                        <a:ea typeface="Microsoft JhengHei"/>
                        <a:cs typeface="Microsoft JhengHei"/>
                        <a:sym typeface="Microsoft JhengHei"/>
                      </a:endParaRPr>
                    </a:p>
                    <a:p>
                      <a:pPr marL="0" marR="0" lvl="0" indent="0" algn="just" rtl="0">
                        <a:spcBef>
                          <a:spcPts val="0"/>
                        </a:spcBef>
                        <a:spcAft>
                          <a:spcPts val="0"/>
                        </a:spcAft>
                        <a:buNone/>
                      </a:pPr>
                      <a:r>
                        <a:rPr lang="zh-TW" sz="1200" b="1">
                          <a:solidFill>
                            <a:schemeClr val="lt1"/>
                          </a:solidFill>
                          <a:latin typeface="Microsoft JhengHei"/>
                          <a:ea typeface="Microsoft JhengHei"/>
                          <a:cs typeface="Microsoft JhengHei"/>
                          <a:sym typeface="Microsoft JhengHei"/>
                        </a:rPr>
                        <a:t>2.本土語言認證採認主管機關核發之證書：原住民族語為【原住民族委員會-原住民族語言能力認證測驗合格證書】；客語為【客家委員會-客語能力認證考試合格證書】；臺灣台語為【教育部-臺灣台語語言能力認證考試合格證書】，非上列證書不予採計。</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val="10004"/>
                  </a:ext>
                </a:extLst>
              </a:tr>
            </a:tbl>
          </a:graphicData>
        </a:graphic>
      </p:graphicFrame>
      <p:grpSp>
        <p:nvGrpSpPr>
          <p:cNvPr id="1129" name="Google Shape;1129;p32"/>
          <p:cNvGrpSpPr/>
          <p:nvPr/>
        </p:nvGrpSpPr>
        <p:grpSpPr>
          <a:xfrm>
            <a:off x="285002" y="5391218"/>
            <a:ext cx="4258170" cy="1368152"/>
            <a:chOff x="41445" y="45360"/>
            <a:chExt cx="7562252" cy="1355636"/>
          </a:xfrm>
        </p:grpSpPr>
        <p:sp>
          <p:nvSpPr>
            <p:cNvPr id="1130" name="Google Shape;1130;p32"/>
            <p:cNvSpPr/>
            <p:nvPr/>
          </p:nvSpPr>
          <p:spPr>
            <a:xfrm>
              <a:off x="41445" y="45360"/>
              <a:ext cx="7562252" cy="1355636"/>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131" name="Google Shape;1131;p32"/>
            <p:cNvSpPr/>
            <p:nvPr/>
          </p:nvSpPr>
          <p:spPr>
            <a:xfrm>
              <a:off x="130204" y="223733"/>
              <a:ext cx="7321858" cy="1177263"/>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rgbClr val="A50021"/>
                </a:buClr>
                <a:buSzPts val="2400"/>
                <a:buFont typeface="Arial"/>
                <a:buNone/>
              </a:pPr>
              <a:r>
                <a:rPr lang="zh-TW" sz="2400" b="1">
                  <a:solidFill>
                    <a:srgbClr val="A50021"/>
                  </a:solidFill>
                  <a:latin typeface="Microsoft JhengHei"/>
                  <a:ea typeface="Microsoft JhengHei"/>
                  <a:cs typeface="Microsoft JhengHei"/>
                  <a:sym typeface="Microsoft JhengHei"/>
                </a:rPr>
                <a:t>多元學習表現</a:t>
              </a:r>
              <a:endParaRPr sz="1800" b="1">
                <a:solidFill>
                  <a:srgbClr val="660066"/>
                </a:solidFill>
                <a:latin typeface="Microsoft JhengHei"/>
                <a:ea typeface="Microsoft JhengHei"/>
                <a:cs typeface="Microsoft JhengHei"/>
                <a:sym typeface="Microsoft JhengHei"/>
              </a:endParaRPr>
            </a:p>
            <a:p>
              <a:pPr marL="0" marR="0" lvl="0" indent="0" algn="just" rtl="0">
                <a:lnSpc>
                  <a:spcPct val="8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多元學習表現項目各單項總和等於42分，可以選擇優勢發展項目爭取分數，</a:t>
              </a:r>
              <a:r>
                <a:rPr lang="zh-TW" sz="1800" b="1">
                  <a:solidFill>
                    <a:srgbClr val="FF0000"/>
                  </a:solidFill>
                  <a:latin typeface="Microsoft JhengHei"/>
                  <a:ea typeface="Microsoft JhengHei"/>
                  <a:cs typeface="Microsoft JhengHei"/>
                  <a:sym typeface="Microsoft JhengHei"/>
                </a:rPr>
                <a:t>最高採計上限為28分</a:t>
              </a:r>
              <a:r>
                <a:rPr lang="zh-TW" sz="1800" b="1">
                  <a:solidFill>
                    <a:srgbClr val="660066"/>
                  </a:solidFill>
                  <a:latin typeface="Microsoft JhengHei"/>
                  <a:ea typeface="Microsoft JhengHei"/>
                  <a:cs typeface="Microsoft JhengHei"/>
                  <a:sym typeface="Microsoft JhengHei"/>
                </a:rPr>
                <a:t>。</a:t>
              </a:r>
              <a:endParaRPr/>
            </a:p>
          </p:txBody>
        </p:sp>
      </p:grpSp>
      <p:grpSp>
        <p:nvGrpSpPr>
          <p:cNvPr id="1132" name="Google Shape;1132;p32"/>
          <p:cNvGrpSpPr/>
          <p:nvPr/>
        </p:nvGrpSpPr>
        <p:grpSpPr>
          <a:xfrm>
            <a:off x="355496" y="1356721"/>
            <a:ext cx="3579996" cy="3933770"/>
            <a:chOff x="752048" y="2095"/>
            <a:chExt cx="3579996" cy="3933770"/>
          </a:xfrm>
        </p:grpSpPr>
        <p:sp>
          <p:nvSpPr>
            <p:cNvPr id="1133" name="Google Shape;1133;p32"/>
            <p:cNvSpPr/>
            <p:nvPr/>
          </p:nvSpPr>
          <p:spPr>
            <a:xfrm>
              <a:off x="2120496" y="1968981"/>
              <a:ext cx="303594" cy="1735487"/>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2"/>
            <p:cNvSpPr txBox="1"/>
            <p:nvPr/>
          </p:nvSpPr>
          <p:spPr>
            <a:xfrm>
              <a:off x="2228247" y="2792678"/>
              <a:ext cx="88092" cy="880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135" name="Google Shape;1135;p32"/>
            <p:cNvSpPr/>
            <p:nvPr/>
          </p:nvSpPr>
          <p:spPr>
            <a:xfrm>
              <a:off x="2120496" y="1968981"/>
              <a:ext cx="303594" cy="1156991"/>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2"/>
            <p:cNvSpPr txBox="1"/>
            <p:nvPr/>
          </p:nvSpPr>
          <p:spPr>
            <a:xfrm>
              <a:off x="2242389" y="2517572"/>
              <a:ext cx="59807" cy="5980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137" name="Google Shape;1137;p32"/>
            <p:cNvSpPr/>
            <p:nvPr/>
          </p:nvSpPr>
          <p:spPr>
            <a:xfrm>
              <a:off x="2120496" y="1968981"/>
              <a:ext cx="303594" cy="578495"/>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2"/>
            <p:cNvSpPr txBox="1"/>
            <p:nvPr/>
          </p:nvSpPr>
          <p:spPr>
            <a:xfrm>
              <a:off x="2255960" y="2241895"/>
              <a:ext cx="32665" cy="3266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139" name="Google Shape;1139;p32"/>
            <p:cNvSpPr/>
            <p:nvPr/>
          </p:nvSpPr>
          <p:spPr>
            <a:xfrm>
              <a:off x="2120496" y="1923260"/>
              <a:ext cx="303594"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2"/>
            <p:cNvSpPr txBox="1"/>
            <p:nvPr/>
          </p:nvSpPr>
          <p:spPr>
            <a:xfrm>
              <a:off x="2264703" y="1961391"/>
              <a:ext cx="15179" cy="1517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141" name="Google Shape;1141;p32"/>
            <p:cNvSpPr/>
            <p:nvPr/>
          </p:nvSpPr>
          <p:spPr>
            <a:xfrm>
              <a:off x="2120496" y="1390485"/>
              <a:ext cx="303594" cy="578495"/>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2"/>
            <p:cNvSpPr txBox="1"/>
            <p:nvPr/>
          </p:nvSpPr>
          <p:spPr>
            <a:xfrm>
              <a:off x="2255960" y="1663400"/>
              <a:ext cx="32665" cy="3266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143" name="Google Shape;1143;p32"/>
            <p:cNvSpPr/>
            <p:nvPr/>
          </p:nvSpPr>
          <p:spPr>
            <a:xfrm>
              <a:off x="2120496" y="811989"/>
              <a:ext cx="303594" cy="1156991"/>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2"/>
            <p:cNvSpPr txBox="1"/>
            <p:nvPr/>
          </p:nvSpPr>
          <p:spPr>
            <a:xfrm>
              <a:off x="2242389" y="1360581"/>
              <a:ext cx="59807" cy="5980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145" name="Google Shape;1145;p32"/>
            <p:cNvSpPr/>
            <p:nvPr/>
          </p:nvSpPr>
          <p:spPr>
            <a:xfrm>
              <a:off x="2120496" y="233493"/>
              <a:ext cx="303594" cy="1735487"/>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2"/>
            <p:cNvSpPr txBox="1"/>
            <p:nvPr/>
          </p:nvSpPr>
          <p:spPr>
            <a:xfrm>
              <a:off x="2228247" y="1057191"/>
              <a:ext cx="88092" cy="880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147" name="Google Shape;1147;p32"/>
            <p:cNvSpPr/>
            <p:nvPr/>
          </p:nvSpPr>
          <p:spPr>
            <a:xfrm rot="-5400000">
              <a:off x="218386" y="1284757"/>
              <a:ext cx="2435771" cy="1368447"/>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2"/>
            <p:cNvSpPr txBox="1"/>
            <p:nvPr/>
          </p:nvSpPr>
          <p:spPr>
            <a:xfrm rot="-5400000">
              <a:off x="258466" y="1324837"/>
              <a:ext cx="2355611" cy="1288287"/>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sz="2800" b="1">
                <a:solidFill>
                  <a:schemeClr val="lt1"/>
                </a:solidFill>
                <a:latin typeface="Microsoft JhengHei"/>
                <a:ea typeface="Microsoft JhengHei"/>
                <a:cs typeface="Microsoft JhengHei"/>
                <a:sym typeface="Microsoft JhengHei"/>
              </a:endParaRPr>
            </a:p>
          </p:txBody>
        </p:sp>
        <p:sp>
          <p:nvSpPr>
            <p:cNvPr id="1149" name="Google Shape;1149;p32"/>
            <p:cNvSpPr/>
            <p:nvPr/>
          </p:nvSpPr>
          <p:spPr>
            <a:xfrm>
              <a:off x="2424090" y="2095"/>
              <a:ext cx="1907954"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2"/>
            <p:cNvSpPr txBox="1"/>
            <p:nvPr/>
          </p:nvSpPr>
          <p:spPr>
            <a:xfrm>
              <a:off x="2424090" y="2095"/>
              <a:ext cx="1907954"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畢業資格（2分）</a:t>
              </a:r>
              <a:endParaRPr sz="1400" b="1">
                <a:solidFill>
                  <a:schemeClr val="lt1"/>
                </a:solidFill>
                <a:latin typeface="Arial"/>
                <a:ea typeface="Arial"/>
                <a:cs typeface="Arial"/>
                <a:sym typeface="Arial"/>
              </a:endParaRPr>
            </a:p>
          </p:txBody>
        </p:sp>
        <p:sp>
          <p:nvSpPr>
            <p:cNvPr id="1151" name="Google Shape;1151;p32"/>
            <p:cNvSpPr/>
            <p:nvPr/>
          </p:nvSpPr>
          <p:spPr>
            <a:xfrm>
              <a:off x="2424090" y="580591"/>
              <a:ext cx="1907954"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2"/>
            <p:cNvSpPr txBox="1"/>
            <p:nvPr/>
          </p:nvSpPr>
          <p:spPr>
            <a:xfrm>
              <a:off x="2424090" y="580591"/>
              <a:ext cx="1907954"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志願序（7分）</a:t>
              </a:r>
              <a:endParaRPr sz="1400" b="1">
                <a:solidFill>
                  <a:schemeClr val="lt1"/>
                </a:solidFill>
                <a:latin typeface="Arial"/>
                <a:ea typeface="Arial"/>
                <a:cs typeface="Arial"/>
                <a:sym typeface="Arial"/>
              </a:endParaRPr>
            </a:p>
          </p:txBody>
        </p:sp>
        <p:sp>
          <p:nvSpPr>
            <p:cNvPr id="1153" name="Google Shape;1153;p32"/>
            <p:cNvSpPr/>
            <p:nvPr/>
          </p:nvSpPr>
          <p:spPr>
            <a:xfrm>
              <a:off x="2424090" y="1159087"/>
              <a:ext cx="1907954"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2"/>
            <p:cNvSpPr txBox="1"/>
            <p:nvPr/>
          </p:nvSpPr>
          <p:spPr>
            <a:xfrm>
              <a:off x="2424090" y="1159087"/>
              <a:ext cx="1907954"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均衡學習（9分）</a:t>
              </a:r>
              <a:endParaRPr/>
            </a:p>
          </p:txBody>
        </p:sp>
        <p:sp>
          <p:nvSpPr>
            <p:cNvPr id="1155" name="Google Shape;1155;p32"/>
            <p:cNvSpPr/>
            <p:nvPr/>
          </p:nvSpPr>
          <p:spPr>
            <a:xfrm>
              <a:off x="2424090" y="1737582"/>
              <a:ext cx="1883409"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2"/>
            <p:cNvSpPr txBox="1"/>
            <p:nvPr/>
          </p:nvSpPr>
          <p:spPr>
            <a:xfrm>
              <a:off x="2424090" y="1737582"/>
              <a:ext cx="1883409"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多元學習表現（28分）</a:t>
              </a:r>
              <a:endParaRPr/>
            </a:p>
          </p:txBody>
        </p:sp>
        <p:sp>
          <p:nvSpPr>
            <p:cNvPr id="1157" name="Google Shape;1157;p32"/>
            <p:cNvSpPr/>
            <p:nvPr/>
          </p:nvSpPr>
          <p:spPr>
            <a:xfrm>
              <a:off x="2424090" y="2316078"/>
              <a:ext cx="1883409"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2"/>
            <p:cNvSpPr txBox="1"/>
            <p:nvPr/>
          </p:nvSpPr>
          <p:spPr>
            <a:xfrm>
              <a:off x="2424090" y="2316078"/>
              <a:ext cx="1883409"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適性發展（6分）</a:t>
              </a:r>
              <a:endParaRPr sz="1400" b="1">
                <a:solidFill>
                  <a:schemeClr val="lt1"/>
                </a:solidFill>
                <a:latin typeface="Arial"/>
                <a:ea typeface="Arial"/>
                <a:cs typeface="Arial"/>
                <a:sym typeface="Arial"/>
              </a:endParaRPr>
            </a:p>
          </p:txBody>
        </p:sp>
        <p:sp>
          <p:nvSpPr>
            <p:cNvPr id="1159" name="Google Shape;1159;p32"/>
            <p:cNvSpPr/>
            <p:nvPr/>
          </p:nvSpPr>
          <p:spPr>
            <a:xfrm>
              <a:off x="2424090" y="2894574"/>
              <a:ext cx="1907954"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2"/>
            <p:cNvSpPr txBox="1"/>
            <p:nvPr/>
          </p:nvSpPr>
          <p:spPr>
            <a:xfrm>
              <a:off x="2424090" y="2894574"/>
              <a:ext cx="1907954"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經濟弱勢(2分)</a:t>
              </a:r>
              <a:endParaRPr sz="1400" b="1">
                <a:solidFill>
                  <a:schemeClr val="lt1"/>
                </a:solidFill>
                <a:latin typeface="Arial"/>
                <a:ea typeface="Arial"/>
                <a:cs typeface="Arial"/>
                <a:sym typeface="Arial"/>
              </a:endParaRPr>
            </a:p>
          </p:txBody>
        </p:sp>
        <p:sp>
          <p:nvSpPr>
            <p:cNvPr id="1161" name="Google Shape;1161;p32"/>
            <p:cNvSpPr/>
            <p:nvPr/>
          </p:nvSpPr>
          <p:spPr>
            <a:xfrm>
              <a:off x="2424090" y="3473069"/>
              <a:ext cx="1883409"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2"/>
            <p:cNvSpPr txBox="1"/>
            <p:nvPr/>
          </p:nvSpPr>
          <p:spPr>
            <a:xfrm>
              <a:off x="2424090" y="3473069"/>
              <a:ext cx="1883409"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國中教育會考（25分）</a:t>
              </a:r>
              <a:endParaRPr sz="1400" b="1">
                <a:solidFill>
                  <a:schemeClr val="lt1"/>
                </a:solidFill>
                <a:latin typeface="Arial"/>
                <a:ea typeface="Arial"/>
                <a:cs typeface="Arial"/>
                <a:sym typeface="Arial"/>
              </a:endParaRPr>
            </a:p>
          </p:txBody>
        </p:sp>
      </p:grpSp>
      <p:cxnSp>
        <p:nvCxnSpPr>
          <p:cNvPr id="1163" name="Google Shape;1163;p32"/>
          <p:cNvCxnSpPr/>
          <p:nvPr/>
        </p:nvCxnSpPr>
        <p:spPr>
          <a:xfrm>
            <a:off x="3851920" y="3356992"/>
            <a:ext cx="691252" cy="0"/>
          </a:xfrm>
          <a:prstGeom prst="straightConnector1">
            <a:avLst/>
          </a:prstGeom>
          <a:noFill/>
          <a:ln w="38100" cap="flat" cmpd="sng">
            <a:solidFill>
              <a:srgbClr val="8CB3E3"/>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168"/>
        <p:cNvGrpSpPr/>
        <p:nvPr/>
      </p:nvGrpSpPr>
      <p:grpSpPr>
        <a:xfrm>
          <a:off x="0" y="0"/>
          <a:ext cx="0" cy="0"/>
          <a:chOff x="0" y="0"/>
          <a:chExt cx="0" cy="0"/>
        </a:xfrm>
      </p:grpSpPr>
      <p:sp>
        <p:nvSpPr>
          <p:cNvPr id="1169" name="Google Shape;1169;p33"/>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170" name="Google Shape;1170;p33"/>
          <p:cNvSpPr/>
          <p:nvPr/>
        </p:nvSpPr>
        <p:spPr>
          <a:xfrm>
            <a:off x="1043608" y="404664"/>
            <a:ext cx="733886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屏東區免試入學-多元學習表現採計方式</a:t>
            </a:r>
            <a:endParaRPr/>
          </a:p>
        </p:txBody>
      </p:sp>
      <p:sp>
        <p:nvSpPr>
          <p:cNvPr id="1171" name="Google Shape;1171;p33"/>
          <p:cNvSpPr/>
          <p:nvPr/>
        </p:nvSpPr>
        <p:spPr>
          <a:xfrm>
            <a:off x="305272" y="1193447"/>
            <a:ext cx="8587208"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1172" name="Google Shape;1172;p33"/>
          <p:cNvGrpSpPr/>
          <p:nvPr/>
        </p:nvGrpSpPr>
        <p:grpSpPr>
          <a:xfrm>
            <a:off x="107592" y="1199494"/>
            <a:ext cx="8866236" cy="5611139"/>
            <a:chOff x="88" y="2742"/>
            <a:chExt cx="8866236" cy="5611139"/>
          </a:xfrm>
        </p:grpSpPr>
        <p:sp>
          <p:nvSpPr>
            <p:cNvPr id="1173" name="Google Shape;1173;p33"/>
            <p:cNvSpPr/>
            <p:nvPr/>
          </p:nvSpPr>
          <p:spPr>
            <a:xfrm rot="5400000">
              <a:off x="2869616" y="-590371"/>
              <a:ext cx="5196049" cy="6797367"/>
            </a:xfrm>
            <a:prstGeom prst="round2SameRect">
              <a:avLst>
                <a:gd name="adj1" fmla="val 16667"/>
                <a:gd name="adj2" fmla="val 0"/>
              </a:avLst>
            </a:prstGeom>
            <a:solidFill>
              <a:srgbClr val="FBDACB">
                <a:alpha val="89803"/>
              </a:srgbClr>
            </a:solidFill>
            <a:ln w="9525" cap="flat" cmpd="sng">
              <a:solidFill>
                <a:srgbClr val="FBDA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3"/>
            <p:cNvSpPr txBox="1"/>
            <p:nvPr/>
          </p:nvSpPr>
          <p:spPr>
            <a:xfrm>
              <a:off x="2068957" y="463938"/>
              <a:ext cx="6543717" cy="4688749"/>
            </a:xfrm>
            <a:prstGeom prst="rect">
              <a:avLst/>
            </a:prstGeom>
            <a:noFill/>
            <a:ln>
              <a:noFill/>
            </a:ln>
          </p:spPr>
          <p:txBody>
            <a:bodyPr spcFirstLastPara="1" wrap="square" lIns="247650" tIns="123825" rIns="247650" bIns="123825" anchor="ctr" anchorCtr="0">
              <a:noAutofit/>
            </a:bodyPr>
            <a:lstStyle/>
            <a:p>
              <a:pPr marL="171450" marR="0" lvl="1" indent="-171450" algn="just" rtl="0">
                <a:lnSpc>
                  <a:spcPct val="90000"/>
                </a:lnSpc>
                <a:spcBef>
                  <a:spcPts val="0"/>
                </a:spcBef>
                <a:spcAft>
                  <a:spcPts val="0"/>
                </a:spcAft>
                <a:buClr>
                  <a:srgbClr val="000066"/>
                </a:buClr>
                <a:buSzPts val="1800"/>
                <a:buFont typeface="Microsoft JhengHei"/>
                <a:buChar char="•"/>
              </a:pPr>
              <a:r>
                <a:rPr lang="zh-TW" sz="1800" b="1" i="0" u="none" strike="noStrike" cap="none">
                  <a:solidFill>
                    <a:srgbClr val="000066"/>
                  </a:solidFill>
                  <a:latin typeface="Microsoft JhengHei"/>
                  <a:ea typeface="Microsoft JhengHei"/>
                  <a:cs typeface="Microsoft JhengHei"/>
                  <a:sym typeface="Microsoft JhengHei"/>
                </a:rPr>
                <a:t>班級幹部：擔任班級幹部任滿1學期，經考核表現優良者得3分。 </a:t>
              </a:r>
              <a:endParaRPr sz="1800" b="1" i="0" u="none" strike="noStrike" cap="none">
                <a:solidFill>
                  <a:srgbClr val="000066"/>
                </a:solidFill>
                <a:latin typeface="Microsoft JhengHei"/>
                <a:ea typeface="Microsoft JhengHei"/>
                <a:cs typeface="Microsoft JhengHei"/>
                <a:sym typeface="Microsoft JhengHei"/>
              </a:endParaRPr>
            </a:p>
            <a:p>
              <a:pPr marL="171450" marR="0" lvl="1" indent="-171450" algn="just" rtl="0">
                <a:lnSpc>
                  <a:spcPct val="90000"/>
                </a:lnSpc>
                <a:spcBef>
                  <a:spcPts val="270"/>
                </a:spcBef>
                <a:spcAft>
                  <a:spcPts val="0"/>
                </a:spcAft>
                <a:buClr>
                  <a:srgbClr val="000066"/>
                </a:buClr>
                <a:buSzPts val="1800"/>
                <a:buFont typeface="Microsoft JhengHei"/>
                <a:buChar char="•"/>
              </a:pPr>
              <a:r>
                <a:rPr lang="zh-TW" sz="1800" b="1" i="0" u="none" strike="noStrike" cap="none">
                  <a:solidFill>
                    <a:srgbClr val="000066"/>
                  </a:solidFill>
                  <a:latin typeface="Microsoft JhengHei"/>
                  <a:ea typeface="Microsoft JhengHei"/>
                  <a:cs typeface="Microsoft JhengHei"/>
                  <a:sym typeface="Microsoft JhengHei"/>
                </a:rPr>
                <a:t>班級幹部之數量以1人服務3人之比例計算為原則，最多為</a:t>
              </a:r>
              <a:r>
                <a:rPr lang="zh-TW" sz="1800" b="1" i="0" u="none" strike="noStrike" cap="none">
                  <a:solidFill>
                    <a:srgbClr val="333399"/>
                  </a:solidFill>
                  <a:latin typeface="Microsoft JhengHei"/>
                  <a:ea typeface="Microsoft JhengHei"/>
                  <a:cs typeface="Microsoft JhengHei"/>
                  <a:sym typeface="Microsoft JhengHei"/>
                </a:rPr>
                <a:t>10</a:t>
              </a:r>
              <a:r>
                <a:rPr lang="zh-TW" sz="1800" b="1" i="0" u="none" strike="noStrike" cap="none">
                  <a:solidFill>
                    <a:srgbClr val="000066"/>
                  </a:solidFill>
                  <a:latin typeface="Microsoft JhengHei"/>
                  <a:ea typeface="Microsoft JhengHei"/>
                  <a:cs typeface="Microsoft JhengHei"/>
                  <a:sym typeface="Microsoft JhengHei"/>
                </a:rPr>
                <a:t>個幹部。</a:t>
              </a:r>
              <a:r>
                <a:rPr lang="zh-TW" sz="1800" b="1" i="0" u="none" strike="noStrike" cap="none">
                  <a:solidFill>
                    <a:srgbClr val="FF0000"/>
                  </a:solidFill>
                  <a:latin typeface="Microsoft JhengHei"/>
                  <a:ea typeface="Microsoft JhengHei"/>
                  <a:cs typeface="Microsoft JhengHei"/>
                  <a:sym typeface="Microsoft JhengHei"/>
                </a:rPr>
                <a:t>幹部名稱</a:t>
              </a:r>
              <a:r>
                <a:rPr lang="zh-TW" sz="1800" b="1" i="0" u="none" strike="noStrike" cap="none">
                  <a:solidFill>
                    <a:srgbClr val="000066"/>
                  </a:solidFill>
                  <a:latin typeface="Microsoft JhengHei"/>
                  <a:ea typeface="Microsoft JhengHei"/>
                  <a:cs typeface="Microsoft JhengHei"/>
                  <a:sym typeface="Microsoft JhengHei"/>
                </a:rPr>
                <a:t>例如：班長、副班長、學藝股長、風紀股長、衛生股長、服務（總務或事務）股長、康樂（體育）股長、輔導股長等，</a:t>
              </a:r>
              <a:r>
                <a:rPr lang="zh-TW" sz="1800" b="1" i="0" u="none" strike="noStrike" cap="none">
                  <a:solidFill>
                    <a:srgbClr val="FF0000"/>
                  </a:solidFill>
                  <a:latin typeface="Microsoft JhengHei"/>
                  <a:ea typeface="Microsoft JhengHei"/>
                  <a:cs typeface="Microsoft JhengHei"/>
                  <a:sym typeface="Microsoft JhengHei"/>
                </a:rPr>
                <a:t>各校得自行訂定</a:t>
              </a:r>
              <a:r>
                <a:rPr lang="zh-TW" sz="1800" b="1" i="0" u="none" strike="noStrike" cap="none">
                  <a:solidFill>
                    <a:srgbClr val="000066"/>
                  </a:solidFill>
                  <a:latin typeface="Microsoft JhengHei"/>
                  <a:ea typeface="Microsoft JhengHei"/>
                  <a:cs typeface="Microsoft JhengHei"/>
                  <a:sym typeface="Microsoft JhengHei"/>
                </a:rPr>
                <a:t>。</a:t>
              </a:r>
              <a:endParaRPr/>
            </a:p>
            <a:p>
              <a:pPr marL="171450" marR="0" lvl="1" indent="-171450" algn="just" rtl="0">
                <a:lnSpc>
                  <a:spcPct val="90000"/>
                </a:lnSpc>
                <a:spcBef>
                  <a:spcPts val="270"/>
                </a:spcBef>
                <a:spcAft>
                  <a:spcPts val="0"/>
                </a:spcAft>
                <a:buClr>
                  <a:srgbClr val="000066"/>
                </a:buClr>
                <a:buSzPts val="1800"/>
                <a:buFont typeface="Microsoft JhengHei"/>
                <a:buChar char="•"/>
              </a:pPr>
              <a:r>
                <a:rPr lang="zh-TW" sz="1800" b="1" i="0" u="none" strike="noStrike" cap="none">
                  <a:solidFill>
                    <a:srgbClr val="000066"/>
                  </a:solidFill>
                  <a:latin typeface="Microsoft JhengHei"/>
                  <a:ea typeface="Microsoft JhengHei"/>
                  <a:cs typeface="Microsoft JhengHei"/>
                  <a:sym typeface="Microsoft JhengHei"/>
                </a:rPr>
                <a:t>社團社長：任滿1學期，經考核表現優良者得2分。</a:t>
              </a:r>
              <a:endParaRPr/>
            </a:p>
            <a:p>
              <a:pPr marL="171450" marR="0" lvl="1" indent="-171450" algn="just" rtl="0">
                <a:lnSpc>
                  <a:spcPct val="90000"/>
                </a:lnSpc>
                <a:spcBef>
                  <a:spcPts val="270"/>
                </a:spcBef>
                <a:spcAft>
                  <a:spcPts val="0"/>
                </a:spcAft>
                <a:buClr>
                  <a:srgbClr val="000066"/>
                </a:buClr>
                <a:buSzPts val="1800"/>
                <a:buFont typeface="Microsoft JhengHei"/>
                <a:buChar char="•"/>
              </a:pPr>
              <a:r>
                <a:rPr lang="zh-TW" sz="1800" b="1" i="0" u="none" strike="noStrike" cap="none">
                  <a:solidFill>
                    <a:srgbClr val="000066"/>
                  </a:solidFill>
                  <a:latin typeface="Microsoft JhengHei"/>
                  <a:ea typeface="Microsoft JhengHei"/>
                  <a:cs typeface="Microsoft JhengHei"/>
                  <a:sym typeface="Microsoft JhengHei"/>
                </a:rPr>
                <a:t>特殊服務表現：每班0~4位，任滿1學期，經考核表現優良者得2分。</a:t>
              </a:r>
              <a:endParaRPr/>
            </a:p>
            <a:p>
              <a:pPr marL="171450" marR="0" lvl="1" indent="-171450" algn="just" rtl="0">
                <a:lnSpc>
                  <a:spcPct val="90000"/>
                </a:lnSpc>
                <a:spcBef>
                  <a:spcPts val="270"/>
                </a:spcBef>
                <a:spcAft>
                  <a:spcPts val="0"/>
                </a:spcAft>
                <a:buClr>
                  <a:srgbClr val="000066"/>
                </a:buClr>
                <a:buSzPts val="1800"/>
                <a:buFont typeface="Microsoft JhengHei"/>
                <a:buChar char="•"/>
              </a:pPr>
              <a:r>
                <a:rPr lang="zh-TW" sz="1800" b="1" i="0" u="none" strike="noStrike" cap="none">
                  <a:solidFill>
                    <a:srgbClr val="000066"/>
                  </a:solidFill>
                  <a:latin typeface="Microsoft JhengHei"/>
                  <a:ea typeface="Microsoft JhengHei"/>
                  <a:cs typeface="Microsoft JhengHei"/>
                  <a:sym typeface="Microsoft JhengHei"/>
                </a:rPr>
                <a:t>班級幹部、社團社長及特殊服務表現由學校提供證明；非學校型態個人實驗教育參與特殊服務表現(名額外加)，由家長提供證明。</a:t>
              </a:r>
              <a:endParaRPr/>
            </a:p>
            <a:p>
              <a:pPr marL="171450" marR="0" lvl="1" indent="-57150" algn="l" rtl="0">
                <a:lnSpc>
                  <a:spcPct val="90000"/>
                </a:lnSpc>
                <a:spcBef>
                  <a:spcPts val="270"/>
                </a:spcBef>
                <a:spcAft>
                  <a:spcPts val="0"/>
                </a:spcAft>
                <a:buClr>
                  <a:schemeClr val="dk1"/>
                </a:buClr>
                <a:buSzPts val="1800"/>
                <a:buFont typeface="Arial"/>
                <a:buNone/>
              </a:pPr>
              <a:endParaRPr sz="1800" b="1" i="0" u="none" strike="noStrike" cap="none">
                <a:solidFill>
                  <a:srgbClr val="000066"/>
                </a:solidFill>
                <a:latin typeface="Microsoft JhengHei"/>
                <a:ea typeface="Microsoft JhengHei"/>
                <a:cs typeface="Microsoft JhengHei"/>
                <a:sym typeface="Microsoft JhengHei"/>
              </a:endParaRPr>
            </a:p>
          </p:txBody>
        </p:sp>
        <p:sp>
          <p:nvSpPr>
            <p:cNvPr id="1175" name="Google Shape;1175;p33"/>
            <p:cNvSpPr/>
            <p:nvPr/>
          </p:nvSpPr>
          <p:spPr>
            <a:xfrm>
              <a:off x="88" y="2742"/>
              <a:ext cx="2131448" cy="5611139"/>
            </a:xfrm>
            <a:prstGeom prst="roundRect">
              <a:avLst>
                <a:gd name="adj" fmla="val 16667"/>
              </a:avLst>
            </a:prstGeom>
            <a:solidFill>
              <a:srgbClr val="66330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3"/>
            <p:cNvSpPr txBox="1"/>
            <p:nvPr/>
          </p:nvSpPr>
          <p:spPr>
            <a:xfrm>
              <a:off x="104137" y="106791"/>
              <a:ext cx="1923350" cy="5403041"/>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None/>
              </a:pPr>
              <a:r>
                <a:rPr lang="zh-TW" sz="2800" b="1" u="none">
                  <a:solidFill>
                    <a:srgbClr val="FFFFFF"/>
                  </a:solidFill>
                  <a:latin typeface="Microsoft JhengHei"/>
                  <a:ea typeface="Microsoft JhengHei"/>
                  <a:cs typeface="Microsoft JhengHei"/>
                  <a:sym typeface="Microsoft JhengHei"/>
                </a:rPr>
                <a:t>服務表現</a:t>
              </a:r>
              <a:endParaRPr sz="2800" b="1" u="none">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980"/>
                </a:spcBef>
                <a:spcAft>
                  <a:spcPts val="0"/>
                </a:spcAft>
                <a:buNone/>
              </a:pPr>
              <a:r>
                <a:rPr lang="zh-TW" sz="2800" b="1" u="none">
                  <a:solidFill>
                    <a:srgbClr val="FFFFFF"/>
                  </a:solidFill>
                  <a:latin typeface="Microsoft JhengHei"/>
                  <a:ea typeface="Microsoft JhengHei"/>
                  <a:cs typeface="Microsoft JhengHei"/>
                  <a:sym typeface="Microsoft JhengHei"/>
                </a:rPr>
                <a:t>上限10分</a:t>
              </a:r>
              <a:endParaRPr sz="2800" b="1">
                <a:solidFill>
                  <a:srgbClr val="FFFFFF"/>
                </a:solidFill>
                <a:latin typeface="Microsoft JhengHei"/>
                <a:ea typeface="Microsoft JhengHei"/>
                <a:cs typeface="Microsoft JhengHei"/>
                <a:sym typeface="Microsoft JhengHei"/>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181"/>
        <p:cNvGrpSpPr/>
        <p:nvPr/>
      </p:nvGrpSpPr>
      <p:grpSpPr>
        <a:xfrm>
          <a:off x="0" y="0"/>
          <a:ext cx="0" cy="0"/>
          <a:chOff x="0" y="0"/>
          <a:chExt cx="0" cy="0"/>
        </a:xfrm>
      </p:grpSpPr>
      <p:sp>
        <p:nvSpPr>
          <p:cNvPr id="1182" name="Google Shape;1182;p34"/>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183" name="Google Shape;1183;p34"/>
          <p:cNvSpPr/>
          <p:nvPr/>
        </p:nvSpPr>
        <p:spPr>
          <a:xfrm>
            <a:off x="929441" y="295474"/>
            <a:ext cx="733886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000000"/>
                </a:solidFill>
                <a:latin typeface="Microsoft JhengHei"/>
                <a:ea typeface="Microsoft JhengHei"/>
                <a:cs typeface="Microsoft JhengHei"/>
                <a:sym typeface="Microsoft JhengHei"/>
              </a:rPr>
              <a:t>屏東區免試入學-多元學習表現採計方式</a:t>
            </a:r>
            <a:endParaRPr/>
          </a:p>
        </p:txBody>
      </p:sp>
      <p:sp>
        <p:nvSpPr>
          <p:cNvPr id="1184" name="Google Shape;1184;p34"/>
          <p:cNvSpPr/>
          <p:nvPr/>
        </p:nvSpPr>
        <p:spPr>
          <a:xfrm>
            <a:off x="611560" y="1916832"/>
            <a:ext cx="7992888" cy="4392488"/>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1185" name="Google Shape;1185;p34"/>
          <p:cNvGrpSpPr/>
          <p:nvPr/>
        </p:nvGrpSpPr>
        <p:grpSpPr>
          <a:xfrm>
            <a:off x="457283" y="1788205"/>
            <a:ext cx="8375995" cy="4662851"/>
            <a:chOff x="83" y="2279"/>
            <a:chExt cx="8375995" cy="4662851"/>
          </a:xfrm>
        </p:grpSpPr>
        <p:sp>
          <p:nvSpPr>
            <p:cNvPr id="1186" name="Google Shape;1186;p34"/>
            <p:cNvSpPr/>
            <p:nvPr/>
          </p:nvSpPr>
          <p:spPr>
            <a:xfrm rot="5400000">
              <a:off x="2905830" y="-877055"/>
              <a:ext cx="4518975" cy="6421520"/>
            </a:xfrm>
            <a:prstGeom prst="round2SameRect">
              <a:avLst>
                <a:gd name="adj1" fmla="val 16667"/>
                <a:gd name="adj2" fmla="val 0"/>
              </a:avLst>
            </a:prstGeom>
            <a:solidFill>
              <a:srgbClr val="FBDACB">
                <a:alpha val="89803"/>
              </a:srgbClr>
            </a:solidFill>
            <a:ln w="9525" cap="flat" cmpd="sng">
              <a:solidFill>
                <a:srgbClr val="FBDA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4"/>
            <p:cNvSpPr txBox="1"/>
            <p:nvPr/>
          </p:nvSpPr>
          <p:spPr>
            <a:xfrm>
              <a:off x="1954558" y="294815"/>
              <a:ext cx="6200922" cy="4077779"/>
            </a:xfrm>
            <a:prstGeom prst="rect">
              <a:avLst/>
            </a:prstGeom>
            <a:noFill/>
            <a:ln>
              <a:noFill/>
            </a:ln>
          </p:spPr>
          <p:txBody>
            <a:bodyPr spcFirstLastPara="1" wrap="square" lIns="247650" tIns="123825" rIns="247650" bIns="123825" anchor="ctr" anchorCtr="0">
              <a:noAutofit/>
            </a:bodyPr>
            <a:lstStyle/>
            <a:p>
              <a:pPr marL="228600" marR="0" lvl="1" indent="-228600" algn="just" rtl="0">
                <a:lnSpc>
                  <a:spcPct val="90000"/>
                </a:lnSpc>
                <a:spcBef>
                  <a:spcPts val="0"/>
                </a:spcBef>
                <a:spcAft>
                  <a:spcPts val="0"/>
                </a:spcAft>
                <a:buClr>
                  <a:srgbClr val="333399"/>
                </a:buClr>
                <a:buSzPts val="2400"/>
                <a:buFont typeface="Microsoft JhengHei"/>
                <a:buChar char="•"/>
              </a:pPr>
              <a:r>
                <a:rPr lang="zh-TW" sz="2400" b="1" i="0" u="none" strike="noStrike" cap="none">
                  <a:solidFill>
                    <a:srgbClr val="333399"/>
                  </a:solidFill>
                  <a:latin typeface="Microsoft JhengHei"/>
                  <a:ea typeface="Microsoft JhengHei"/>
                  <a:cs typeface="Microsoft JhengHei"/>
                  <a:sym typeface="Microsoft JhengHei"/>
                </a:rPr>
                <a:t>銷過或功過相抵後，無任何懲處紀錄者得10分。</a:t>
              </a:r>
              <a:endParaRPr sz="2400" b="1" i="0" u="none" strike="noStrike" cap="none">
                <a:solidFill>
                  <a:srgbClr val="333399"/>
                </a:solidFill>
                <a:latin typeface="Microsoft JhengHei"/>
                <a:ea typeface="Microsoft JhengHei"/>
                <a:cs typeface="Microsoft JhengHei"/>
                <a:sym typeface="Microsoft JhengHei"/>
              </a:endParaRPr>
            </a:p>
            <a:p>
              <a:pPr marL="228600" marR="0" lvl="1" indent="-228600" algn="just" rtl="0">
                <a:lnSpc>
                  <a:spcPct val="90000"/>
                </a:lnSpc>
                <a:spcBef>
                  <a:spcPts val="360"/>
                </a:spcBef>
                <a:spcAft>
                  <a:spcPts val="0"/>
                </a:spcAft>
                <a:buClr>
                  <a:srgbClr val="333399"/>
                </a:buClr>
                <a:buSzPts val="2400"/>
                <a:buFont typeface="Microsoft JhengHei"/>
                <a:buChar char="•"/>
              </a:pPr>
              <a:r>
                <a:rPr lang="zh-TW" sz="2400" b="1" i="0" u="none" strike="noStrike" cap="none">
                  <a:solidFill>
                    <a:srgbClr val="333399"/>
                  </a:solidFill>
                  <a:latin typeface="Microsoft JhengHei"/>
                  <a:ea typeface="Microsoft JhengHei"/>
                  <a:cs typeface="Microsoft JhengHei"/>
                  <a:sym typeface="Microsoft JhengHei"/>
                </a:rPr>
                <a:t>未達小過1次紀錄者得7分。</a:t>
              </a:r>
              <a:endParaRPr sz="2400" b="1" i="0" u="none" strike="noStrike" cap="none">
                <a:solidFill>
                  <a:srgbClr val="333399"/>
                </a:solidFill>
                <a:latin typeface="Microsoft JhengHei"/>
                <a:ea typeface="Microsoft JhengHei"/>
                <a:cs typeface="Microsoft JhengHei"/>
                <a:sym typeface="Microsoft JhengHei"/>
              </a:endParaRPr>
            </a:p>
            <a:p>
              <a:pPr marL="228600" marR="0" lvl="1" indent="-228600" algn="just" rtl="0">
                <a:lnSpc>
                  <a:spcPct val="90000"/>
                </a:lnSpc>
                <a:spcBef>
                  <a:spcPts val="360"/>
                </a:spcBef>
                <a:spcAft>
                  <a:spcPts val="0"/>
                </a:spcAft>
                <a:buClr>
                  <a:srgbClr val="333399"/>
                </a:buClr>
                <a:buSzPts val="2400"/>
                <a:buFont typeface="Microsoft JhengHei"/>
                <a:buChar char="•"/>
              </a:pPr>
              <a:r>
                <a:rPr lang="zh-TW" sz="2400" b="1" i="0" u="none" strike="noStrike" cap="none">
                  <a:solidFill>
                    <a:srgbClr val="333399"/>
                  </a:solidFill>
                  <a:latin typeface="Microsoft JhengHei"/>
                  <a:ea typeface="Microsoft JhengHei"/>
                  <a:cs typeface="Microsoft JhengHei"/>
                  <a:sym typeface="Microsoft JhengHei"/>
                </a:rPr>
                <a:t>未達小過2次紀錄者得4分。</a:t>
              </a:r>
              <a:endParaRPr sz="2400" b="1" i="0" u="none" strike="noStrike" cap="none">
                <a:solidFill>
                  <a:srgbClr val="333399"/>
                </a:solidFill>
                <a:latin typeface="Microsoft JhengHei"/>
                <a:ea typeface="Microsoft JhengHei"/>
                <a:cs typeface="Microsoft JhengHei"/>
                <a:sym typeface="Microsoft JhengHei"/>
              </a:endParaRPr>
            </a:p>
            <a:p>
              <a:pPr marL="228600" marR="0" lvl="1" indent="-228600" algn="just" rtl="0">
                <a:lnSpc>
                  <a:spcPct val="90000"/>
                </a:lnSpc>
                <a:spcBef>
                  <a:spcPts val="360"/>
                </a:spcBef>
                <a:spcAft>
                  <a:spcPts val="0"/>
                </a:spcAft>
                <a:buClr>
                  <a:srgbClr val="333399"/>
                </a:buClr>
                <a:buSzPts val="2400"/>
                <a:buFont typeface="Microsoft JhengHei"/>
                <a:buChar char="•"/>
              </a:pPr>
              <a:r>
                <a:rPr lang="zh-TW" sz="2400" b="1" i="0" u="none" strike="noStrike" cap="none">
                  <a:solidFill>
                    <a:srgbClr val="333399"/>
                  </a:solidFill>
                  <a:latin typeface="Microsoft JhengHei"/>
                  <a:ea typeface="Microsoft JhengHei"/>
                  <a:cs typeface="Microsoft JhengHei"/>
                  <a:sym typeface="Microsoft JhengHei"/>
                </a:rPr>
                <a:t>未達小過3次紀錄者得1分。</a:t>
              </a:r>
              <a:endParaRPr sz="2400" b="1" i="0" u="none" strike="noStrike" cap="none">
                <a:solidFill>
                  <a:srgbClr val="333399"/>
                </a:solidFill>
                <a:latin typeface="Microsoft JhengHei"/>
                <a:ea typeface="Microsoft JhengHei"/>
                <a:cs typeface="Microsoft JhengHei"/>
                <a:sym typeface="Microsoft JhengHei"/>
              </a:endParaRPr>
            </a:p>
            <a:p>
              <a:pPr marL="228600" marR="0" lvl="1" indent="-228600" algn="just" rtl="0">
                <a:lnSpc>
                  <a:spcPct val="90000"/>
                </a:lnSpc>
                <a:spcBef>
                  <a:spcPts val="360"/>
                </a:spcBef>
                <a:spcAft>
                  <a:spcPts val="0"/>
                </a:spcAft>
                <a:buClr>
                  <a:srgbClr val="000066"/>
                </a:buClr>
                <a:buSzPts val="2400"/>
                <a:buFont typeface="Microsoft JhengHei"/>
                <a:buChar char="•"/>
              </a:pPr>
              <a:r>
                <a:rPr lang="zh-TW" sz="2400" b="1" i="0" u="none" strike="noStrike" cap="none">
                  <a:solidFill>
                    <a:srgbClr val="000066"/>
                  </a:solidFill>
                  <a:latin typeface="Microsoft JhengHei"/>
                  <a:ea typeface="Microsoft JhengHei"/>
                  <a:cs typeface="Microsoft JhengHei"/>
                  <a:sym typeface="Microsoft JhengHei"/>
                </a:rPr>
                <a:t>採計至當年度4月</a:t>
              </a:r>
              <a:r>
                <a:rPr lang="zh-TW" sz="2400" b="1" i="0" u="none" strike="noStrike" cap="none">
                  <a:solidFill>
                    <a:srgbClr val="FF0000"/>
                  </a:solidFill>
                  <a:latin typeface="Microsoft JhengHei"/>
                  <a:ea typeface="Microsoft JhengHei"/>
                  <a:cs typeface="Microsoft JhengHei"/>
                  <a:sym typeface="Microsoft JhengHei"/>
                </a:rPr>
                <a:t>20</a:t>
              </a:r>
              <a:r>
                <a:rPr lang="zh-TW" sz="2400" b="1" i="0" u="none" strike="noStrike" cap="none">
                  <a:solidFill>
                    <a:srgbClr val="000066"/>
                  </a:solidFill>
                  <a:latin typeface="Microsoft JhengHei"/>
                  <a:ea typeface="Microsoft JhengHei"/>
                  <a:cs typeface="Microsoft JhengHei"/>
                  <a:sym typeface="Microsoft JhengHei"/>
                </a:rPr>
                <a:t>日前。</a:t>
              </a:r>
              <a:endParaRPr sz="2400" b="1" i="0" u="none" strike="noStrike" cap="none">
                <a:solidFill>
                  <a:srgbClr val="000066"/>
                </a:solidFill>
                <a:latin typeface="Microsoft JhengHei"/>
                <a:ea typeface="Microsoft JhengHei"/>
                <a:cs typeface="Microsoft JhengHei"/>
                <a:sym typeface="Microsoft JhengHei"/>
              </a:endParaRPr>
            </a:p>
            <a:p>
              <a:pPr marL="228600" marR="0" lvl="1" indent="-228600" algn="just" rtl="0">
                <a:lnSpc>
                  <a:spcPct val="90000"/>
                </a:lnSpc>
                <a:spcBef>
                  <a:spcPts val="360"/>
                </a:spcBef>
                <a:spcAft>
                  <a:spcPts val="0"/>
                </a:spcAft>
                <a:buClr>
                  <a:srgbClr val="000066"/>
                </a:buClr>
                <a:buSzPts val="2400"/>
                <a:buFont typeface="Microsoft JhengHei"/>
                <a:buChar char="•"/>
              </a:pPr>
              <a:r>
                <a:rPr lang="zh-TW" sz="2400" b="1" i="0" u="none" strike="noStrike" cap="none">
                  <a:solidFill>
                    <a:srgbClr val="000066"/>
                  </a:solidFill>
                  <a:latin typeface="Microsoft JhengHei"/>
                  <a:ea typeface="Microsoft JhengHei"/>
                  <a:cs typeface="Microsoft JhengHei"/>
                  <a:sym typeface="Microsoft JhengHei"/>
                </a:rPr>
                <a:t>記過紀錄包含大過、小過、警告。</a:t>
              </a:r>
              <a:endParaRPr/>
            </a:p>
            <a:p>
              <a:pPr marL="171450" marR="0" lvl="1" indent="-69850" algn="l" rtl="0">
                <a:lnSpc>
                  <a:spcPct val="90000"/>
                </a:lnSpc>
                <a:spcBef>
                  <a:spcPts val="360"/>
                </a:spcBef>
                <a:spcAft>
                  <a:spcPts val="0"/>
                </a:spcAft>
                <a:buClr>
                  <a:schemeClr val="dk1"/>
                </a:buClr>
                <a:buSzPts val="1600"/>
                <a:buFont typeface="Arial"/>
                <a:buNone/>
              </a:pPr>
              <a:endParaRPr sz="1600" b="1" i="0" u="none" strike="noStrike" cap="none">
                <a:solidFill>
                  <a:srgbClr val="000066"/>
                </a:solidFill>
                <a:latin typeface="Microsoft JhengHei"/>
                <a:ea typeface="Microsoft JhengHei"/>
                <a:cs typeface="Microsoft JhengHei"/>
                <a:sym typeface="Microsoft JhengHei"/>
              </a:endParaRPr>
            </a:p>
          </p:txBody>
        </p:sp>
        <p:sp>
          <p:nvSpPr>
            <p:cNvPr id="1188" name="Google Shape;1188;p34"/>
            <p:cNvSpPr/>
            <p:nvPr/>
          </p:nvSpPr>
          <p:spPr>
            <a:xfrm>
              <a:off x="83" y="2279"/>
              <a:ext cx="2013593" cy="4662851"/>
            </a:xfrm>
            <a:prstGeom prst="roundRect">
              <a:avLst>
                <a:gd name="adj" fmla="val 16667"/>
              </a:avLst>
            </a:prstGeom>
            <a:solidFill>
              <a:srgbClr val="0070C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4"/>
            <p:cNvSpPr txBox="1"/>
            <p:nvPr/>
          </p:nvSpPr>
          <p:spPr>
            <a:xfrm>
              <a:off x="98379" y="100575"/>
              <a:ext cx="1817001" cy="4466259"/>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None/>
              </a:pPr>
              <a:r>
                <a:rPr lang="zh-TW" sz="2800" b="1" u="none">
                  <a:solidFill>
                    <a:schemeClr val="lt1"/>
                  </a:solidFill>
                  <a:latin typeface="Microsoft JhengHei"/>
                  <a:ea typeface="Microsoft JhengHei"/>
                  <a:cs typeface="Microsoft JhengHei"/>
                  <a:sym typeface="Microsoft JhengHei"/>
                </a:rPr>
                <a:t>獎懲紀錄</a:t>
              </a:r>
              <a:endParaRPr sz="2800" b="1" u="none">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980"/>
                </a:spcBef>
                <a:spcAft>
                  <a:spcPts val="0"/>
                </a:spcAft>
                <a:buNone/>
              </a:pPr>
              <a:r>
                <a:rPr lang="zh-TW" sz="2800" b="1" u="none">
                  <a:solidFill>
                    <a:srgbClr val="FFFFFF"/>
                  </a:solidFill>
                  <a:latin typeface="Microsoft JhengHei"/>
                  <a:ea typeface="Microsoft JhengHei"/>
                  <a:cs typeface="Microsoft JhengHei"/>
                  <a:sym typeface="Microsoft JhengHei"/>
                </a:rPr>
                <a:t>上限10分</a:t>
              </a:r>
              <a:endParaRPr sz="2800" b="1">
                <a:solidFill>
                  <a:srgbClr val="FFFFFF"/>
                </a:solidFill>
                <a:latin typeface="Microsoft JhengHei"/>
                <a:ea typeface="Microsoft JhengHei"/>
                <a:cs typeface="Microsoft JhengHei"/>
                <a:sym typeface="Microsoft JhengHei"/>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1194"/>
        <p:cNvGrpSpPr/>
        <p:nvPr/>
      </p:nvGrpSpPr>
      <p:grpSpPr>
        <a:xfrm>
          <a:off x="0" y="0"/>
          <a:ext cx="0" cy="0"/>
          <a:chOff x="0" y="0"/>
          <a:chExt cx="0" cy="0"/>
        </a:xfrm>
      </p:grpSpPr>
      <p:sp>
        <p:nvSpPr>
          <p:cNvPr id="1195" name="Google Shape;1195;p35"/>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196" name="Google Shape;1196;p35"/>
          <p:cNvSpPr/>
          <p:nvPr/>
        </p:nvSpPr>
        <p:spPr>
          <a:xfrm>
            <a:off x="929441" y="348024"/>
            <a:ext cx="733886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屏東區免試入學-多元學習表現採計方式</a:t>
            </a:r>
            <a:endParaRPr/>
          </a:p>
        </p:txBody>
      </p:sp>
      <p:sp>
        <p:nvSpPr>
          <p:cNvPr id="1197" name="Google Shape;1197;p35"/>
          <p:cNvSpPr/>
          <p:nvPr/>
        </p:nvSpPr>
        <p:spPr>
          <a:xfrm>
            <a:off x="305272" y="1772816"/>
            <a:ext cx="8443192" cy="4608512"/>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1198" name="Google Shape;1198;p35"/>
          <p:cNvGrpSpPr/>
          <p:nvPr/>
        </p:nvGrpSpPr>
        <p:grpSpPr>
          <a:xfrm>
            <a:off x="107582" y="1199387"/>
            <a:ext cx="9055654" cy="5395332"/>
            <a:chOff x="78" y="2635"/>
            <a:chExt cx="9055655" cy="5395332"/>
          </a:xfrm>
        </p:grpSpPr>
        <p:sp>
          <p:nvSpPr>
            <p:cNvPr id="1199" name="Google Shape;1199;p35"/>
            <p:cNvSpPr/>
            <p:nvPr/>
          </p:nvSpPr>
          <p:spPr>
            <a:xfrm rot="5400000">
              <a:off x="2210014" y="-1447752"/>
              <a:ext cx="5395332" cy="8296105"/>
            </a:xfrm>
            <a:prstGeom prst="round2SameRect">
              <a:avLst>
                <a:gd name="adj1" fmla="val 16667"/>
                <a:gd name="adj2" fmla="val 0"/>
              </a:avLst>
            </a:prstGeom>
            <a:solidFill>
              <a:srgbClr val="DAEEF3">
                <a:alpha val="89803"/>
              </a:srgbClr>
            </a:solidFill>
            <a:ln w="9525" cap="flat" cmpd="sng">
              <a:solidFill>
                <a:srgbClr val="CFD7E7">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5"/>
            <p:cNvSpPr txBox="1"/>
            <p:nvPr/>
          </p:nvSpPr>
          <p:spPr>
            <a:xfrm>
              <a:off x="759628" y="266012"/>
              <a:ext cx="8032727" cy="4868576"/>
            </a:xfrm>
            <a:prstGeom prst="rect">
              <a:avLst/>
            </a:prstGeom>
            <a:noFill/>
            <a:ln>
              <a:noFill/>
            </a:ln>
          </p:spPr>
          <p:txBody>
            <a:bodyPr spcFirstLastPara="1" wrap="square" lIns="247650" tIns="123825" rIns="247650" bIns="123825" anchor="ctr" anchorCtr="0">
              <a:noAutofit/>
            </a:bodyPr>
            <a:lstStyle/>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1.個人賽(1)全縣性：第1名5分/第2名4分/第3名3分/第4名2分/第5名1分/第6名(含佳作)0.5分(2)全國性：第1名8分/第2名7分/第3名6分/第4名5分/第5名4分/第6名3分/第7名2分/第8名1分(3)國際性：第1名10分/第2名9分/第3名8分/第4名7分/第5名6分/第6名5分/第7名4分/第8名3分</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2.團體賽：依個人賽積分計算。</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3.成績比照：</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（1）特優：比照第1名。      </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（2）優等：比照第2名。          </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（3）甲等：比照第3名。     </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（4）全國佳作：比照第4名。</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（5）全國入選：比照第5名。</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（6）給獎名次為金獎、銀獎、銅獎及佳作：依次比照第1名、第2名、第3名、第4名。</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（7）給獎名次為白金獎、金獎、銀獎：依次比照第1名、第2名、第3名。</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（8）特別獎、最佳鄉土教材獎、最佳團隊合作獎、最佳創意獎：全縣性競賽比照佳作；全國性競賽比照第4名。</a:t>
              </a:r>
              <a:endParaRPr/>
            </a:p>
            <a:p>
              <a:pPr marL="171450" marR="0" lvl="1" indent="-171450" algn="just" rtl="0">
                <a:lnSpc>
                  <a:spcPct val="90000"/>
                </a:lnSpc>
                <a:spcBef>
                  <a:spcPts val="0"/>
                </a:spcBef>
                <a:spcAft>
                  <a:spcPts val="0"/>
                </a:spcAft>
                <a:buClr>
                  <a:schemeClr val="dk1"/>
                </a:buClr>
                <a:buSzPts val="1800"/>
                <a:buFont typeface="Microsoft JhengHei"/>
                <a:buChar char="•"/>
              </a:pPr>
              <a:r>
                <a:rPr lang="zh-TW" sz="1800" b="1" i="0" u="none" strike="noStrike" cap="none">
                  <a:solidFill>
                    <a:schemeClr val="dk1"/>
                  </a:solidFill>
                  <a:latin typeface="Microsoft JhengHei"/>
                  <a:ea typeface="Microsoft JhengHei"/>
                  <a:cs typeface="Microsoft JhengHei"/>
                  <a:sym typeface="Microsoft JhengHei"/>
                </a:rPr>
                <a:t>採計之競賽名稱，請詳閱簡章之競賽表現成績計分方式一覽表，非本表所列之競賽概不採計。</a:t>
              </a:r>
              <a:endParaRPr/>
            </a:p>
            <a:p>
              <a:pPr marL="171450" marR="0" lvl="1" indent="-171450" algn="just" rtl="0">
                <a:lnSpc>
                  <a:spcPct val="90000"/>
                </a:lnSpc>
                <a:spcBef>
                  <a:spcPts val="0"/>
                </a:spcBef>
                <a:spcAft>
                  <a:spcPts val="0"/>
                </a:spcAft>
                <a:buClr>
                  <a:schemeClr val="dk1"/>
                </a:buClr>
                <a:buSzPts val="1800"/>
                <a:buFont typeface="Microsoft JhengHei"/>
                <a:buChar char="•"/>
              </a:pPr>
              <a:r>
                <a:rPr lang="zh-TW" sz="1800" b="1" i="0" u="none" strike="noStrike" cap="none">
                  <a:solidFill>
                    <a:schemeClr val="dk1"/>
                  </a:solidFill>
                  <a:latin typeface="Microsoft JhengHei"/>
                  <a:ea typeface="Microsoft JhengHei"/>
                  <a:cs typeface="Microsoft JhengHei"/>
                  <a:sym typeface="Microsoft JhengHei"/>
                </a:rPr>
                <a:t>採計至當年度4月</a:t>
              </a:r>
              <a:r>
                <a:rPr lang="zh-TW" sz="1800" b="1" i="0" u="none" strike="noStrike" cap="none">
                  <a:solidFill>
                    <a:srgbClr val="FF0000"/>
                  </a:solidFill>
                  <a:latin typeface="Microsoft JhengHei"/>
                  <a:ea typeface="Microsoft JhengHei"/>
                  <a:cs typeface="Microsoft JhengHei"/>
                  <a:sym typeface="Microsoft JhengHei"/>
                </a:rPr>
                <a:t>20</a:t>
              </a:r>
              <a:r>
                <a:rPr lang="zh-TW" sz="1800" b="1" i="0" u="none" strike="noStrike" cap="none">
                  <a:solidFill>
                    <a:schemeClr val="dk1"/>
                  </a:solidFill>
                  <a:latin typeface="Microsoft JhengHei"/>
                  <a:ea typeface="Microsoft JhengHei"/>
                  <a:cs typeface="Microsoft JhengHei"/>
                  <a:sym typeface="Microsoft JhengHei"/>
                </a:rPr>
                <a:t>日前</a:t>
              </a:r>
              <a:endParaRPr sz="1800" b="1" i="0" u="none" strike="noStrike" cap="none">
                <a:solidFill>
                  <a:srgbClr val="FF0000"/>
                </a:solidFill>
                <a:latin typeface="Microsoft JhengHei"/>
                <a:ea typeface="Microsoft JhengHei"/>
                <a:cs typeface="Microsoft JhengHei"/>
                <a:sym typeface="Microsoft JhengHei"/>
              </a:endParaRPr>
            </a:p>
          </p:txBody>
        </p:sp>
        <p:sp>
          <p:nvSpPr>
            <p:cNvPr id="1201" name="Google Shape;1201;p35"/>
            <p:cNvSpPr/>
            <p:nvPr/>
          </p:nvSpPr>
          <p:spPr>
            <a:xfrm>
              <a:off x="78" y="5272"/>
              <a:ext cx="776745" cy="5390055"/>
            </a:xfrm>
            <a:prstGeom prst="roundRect">
              <a:avLst>
                <a:gd name="adj" fmla="val 16667"/>
              </a:avLst>
            </a:prstGeom>
            <a:solidFill>
              <a:srgbClr val="000066"/>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5"/>
            <p:cNvSpPr txBox="1"/>
            <p:nvPr/>
          </p:nvSpPr>
          <p:spPr>
            <a:xfrm>
              <a:off x="37996" y="43190"/>
              <a:ext cx="700909" cy="5314219"/>
            </a:xfrm>
            <a:prstGeom prst="rect">
              <a:avLst/>
            </a:prstGeom>
            <a:noFill/>
            <a:ln>
              <a:noFill/>
            </a:ln>
          </p:spPr>
          <p:txBody>
            <a:bodyPr spcFirstLastPara="1" wrap="square" lIns="114300" tIns="57150" rIns="114300" bIns="57150" anchor="ctr" anchorCtr="0">
              <a:noAutofit/>
            </a:bodyPr>
            <a:lstStyle/>
            <a:p>
              <a:pPr marL="0" marR="0" lvl="0" indent="0" algn="ctr" rtl="0">
                <a:lnSpc>
                  <a:spcPct val="90000"/>
                </a:lnSpc>
                <a:spcBef>
                  <a:spcPts val="0"/>
                </a:spcBef>
                <a:spcAft>
                  <a:spcPts val="0"/>
                </a:spcAft>
                <a:buNone/>
              </a:pPr>
              <a:r>
                <a:rPr lang="zh-TW" sz="3000" b="1">
                  <a:solidFill>
                    <a:srgbClr val="FFFFFF"/>
                  </a:solidFill>
                  <a:latin typeface="Microsoft JhengHei"/>
                  <a:ea typeface="Microsoft JhengHei"/>
                  <a:cs typeface="Microsoft JhengHei"/>
                  <a:sym typeface="Microsoft JhengHei"/>
                </a:rPr>
                <a:t>競賽表現上限10分</a:t>
              </a: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1207"/>
        <p:cNvGrpSpPr/>
        <p:nvPr/>
      </p:nvGrpSpPr>
      <p:grpSpPr>
        <a:xfrm>
          <a:off x="0" y="0"/>
          <a:ext cx="0" cy="0"/>
          <a:chOff x="0" y="0"/>
          <a:chExt cx="0" cy="0"/>
        </a:xfrm>
      </p:grpSpPr>
      <p:sp>
        <p:nvSpPr>
          <p:cNvPr id="1208" name="Google Shape;1208;p36"/>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grpSp>
        <p:nvGrpSpPr>
          <p:cNvPr id="1209" name="Google Shape;1209;p36"/>
          <p:cNvGrpSpPr/>
          <p:nvPr/>
        </p:nvGrpSpPr>
        <p:grpSpPr>
          <a:xfrm>
            <a:off x="395536" y="1412776"/>
            <a:ext cx="8434931" cy="5254011"/>
            <a:chOff x="0" y="0"/>
            <a:chExt cx="8434931" cy="5254011"/>
          </a:xfrm>
        </p:grpSpPr>
        <p:sp>
          <p:nvSpPr>
            <p:cNvPr id="1210" name="Google Shape;1210;p36"/>
            <p:cNvSpPr/>
            <p:nvPr/>
          </p:nvSpPr>
          <p:spPr>
            <a:xfrm rot="5400000">
              <a:off x="2589213" y="-591707"/>
              <a:ext cx="5251437" cy="6439998"/>
            </a:xfrm>
            <a:prstGeom prst="round2SameRect">
              <a:avLst>
                <a:gd name="adj1" fmla="val 16667"/>
                <a:gd name="adj2" fmla="val 0"/>
              </a:avLst>
            </a:prstGeom>
            <a:solidFill>
              <a:srgbClr val="FBD4B4">
                <a:alpha val="89803"/>
              </a:srgbClr>
            </a:solidFill>
            <a:ln w="9525" cap="flat" cmpd="sng">
              <a:solidFill>
                <a:srgbClr val="E7CFCF">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6"/>
            <p:cNvSpPr txBox="1"/>
            <p:nvPr/>
          </p:nvSpPr>
          <p:spPr>
            <a:xfrm>
              <a:off x="1994933" y="258927"/>
              <a:ext cx="6183644" cy="473872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70000"/>
                </a:lnSpc>
                <a:spcBef>
                  <a:spcPts val="0"/>
                </a:spcBef>
                <a:spcAft>
                  <a:spcPts val="0"/>
                </a:spcAft>
                <a:buClr>
                  <a:srgbClr val="000000"/>
                </a:buClr>
                <a:buSzPts val="1900"/>
                <a:buFont typeface="Microsoft JhengHei"/>
                <a:buChar char="•"/>
              </a:pPr>
              <a:r>
                <a:rPr lang="zh-TW" sz="1900" b="1" i="0" u="none" strike="noStrike" cap="none">
                  <a:solidFill>
                    <a:srgbClr val="000000"/>
                  </a:solidFill>
                  <a:latin typeface="Microsoft JhengHei"/>
                  <a:ea typeface="Microsoft JhengHei"/>
                  <a:cs typeface="Microsoft JhengHei"/>
                  <a:sym typeface="Microsoft JhengHei"/>
                </a:rPr>
                <a:t>含肌耐力、柔軟度、瞬發力、心肺耐力</a:t>
              </a:r>
              <a:endParaRPr/>
            </a:p>
            <a:p>
              <a:pPr marL="171450" marR="0" lvl="1" indent="-171450" algn="l" rtl="0">
                <a:lnSpc>
                  <a:spcPct val="90000"/>
                </a:lnSpc>
                <a:spcBef>
                  <a:spcPts val="0"/>
                </a:spcBef>
                <a:spcAft>
                  <a:spcPts val="0"/>
                </a:spcAft>
                <a:buClr>
                  <a:schemeClr val="dk1"/>
                </a:buClr>
                <a:buSzPts val="1900"/>
                <a:buFont typeface="Microsoft JhengHei"/>
                <a:buChar char="•"/>
              </a:pPr>
              <a:r>
                <a:rPr lang="zh-TW" sz="1900" b="1" i="0" u="none" strike="noStrike" cap="none">
                  <a:solidFill>
                    <a:schemeClr val="dk1"/>
                  </a:solidFill>
                  <a:latin typeface="Microsoft JhengHei"/>
                  <a:ea typeface="Microsoft JhengHei"/>
                  <a:cs typeface="Microsoft JhengHei"/>
                  <a:sym typeface="Microsoft JhengHei"/>
                </a:rPr>
                <a:t>體適能之成績可經由各校依教育部體適能檢測標準進行檢測或至合格體適能檢測站進行檢測。</a:t>
              </a:r>
              <a:endParaRPr sz="1900" b="1" i="0" u="none" strike="noStrike" cap="none">
                <a:solidFill>
                  <a:schemeClr val="dk1"/>
                </a:solidFill>
                <a:latin typeface="Microsoft JhengHei"/>
                <a:ea typeface="Microsoft JhengHei"/>
                <a:cs typeface="Microsoft JhengHei"/>
                <a:sym typeface="Microsoft JhengHei"/>
              </a:endParaRPr>
            </a:p>
            <a:p>
              <a:pPr marL="171450" marR="0" lvl="1" indent="-171450" algn="l" rtl="0">
                <a:lnSpc>
                  <a:spcPct val="90000"/>
                </a:lnSpc>
                <a:spcBef>
                  <a:spcPts val="285"/>
                </a:spcBef>
                <a:spcAft>
                  <a:spcPts val="0"/>
                </a:spcAft>
                <a:buClr>
                  <a:schemeClr val="dk1"/>
                </a:buClr>
                <a:buSzPts val="1900"/>
                <a:buFont typeface="Microsoft JhengHei"/>
                <a:buChar char="•"/>
              </a:pPr>
              <a:r>
                <a:rPr lang="zh-TW" sz="1900" b="1" i="0" u="none" strike="noStrike" cap="none">
                  <a:solidFill>
                    <a:schemeClr val="dk1"/>
                  </a:solidFill>
                  <a:latin typeface="Microsoft JhengHei"/>
                  <a:ea typeface="Microsoft JhengHei"/>
                  <a:cs typeface="Microsoft JhengHei"/>
                  <a:sym typeface="Microsoft JhengHei"/>
                </a:rPr>
                <a:t>一項成績達教育部公布之最新門檻標準者，得2分。</a:t>
              </a:r>
              <a:endParaRPr sz="1900" b="1" i="0" u="none" strike="noStrike" cap="none">
                <a:solidFill>
                  <a:schemeClr val="dk1"/>
                </a:solidFill>
                <a:latin typeface="Microsoft JhengHei"/>
                <a:ea typeface="Microsoft JhengHei"/>
                <a:cs typeface="Microsoft JhengHei"/>
                <a:sym typeface="Microsoft JhengHei"/>
              </a:endParaRPr>
            </a:p>
            <a:p>
              <a:pPr marL="171450" marR="0" lvl="1" indent="-171450" algn="l" rtl="0">
                <a:lnSpc>
                  <a:spcPct val="90000"/>
                </a:lnSpc>
                <a:spcBef>
                  <a:spcPts val="285"/>
                </a:spcBef>
                <a:spcAft>
                  <a:spcPts val="0"/>
                </a:spcAft>
                <a:buClr>
                  <a:schemeClr val="dk1"/>
                </a:buClr>
                <a:buSzPts val="1900"/>
                <a:buFont typeface="Microsoft JhengHei"/>
                <a:buChar char="•"/>
              </a:pPr>
              <a:r>
                <a:rPr lang="zh-TW" sz="1900" b="1" i="0" u="none" strike="noStrike" cap="none">
                  <a:solidFill>
                    <a:schemeClr val="dk1"/>
                  </a:solidFill>
                  <a:latin typeface="Microsoft JhengHei"/>
                  <a:ea typeface="Microsoft JhengHei"/>
                  <a:cs typeface="Microsoft JhengHei"/>
                  <a:sym typeface="Microsoft JhengHei"/>
                </a:rPr>
                <a:t>二項成績達教育部公布之最新門檻標準者，得4分。</a:t>
              </a:r>
              <a:endParaRPr/>
            </a:p>
            <a:p>
              <a:pPr marL="171450" marR="0" lvl="1" indent="-171450" algn="l" rtl="0">
                <a:lnSpc>
                  <a:spcPct val="90000"/>
                </a:lnSpc>
                <a:spcBef>
                  <a:spcPts val="285"/>
                </a:spcBef>
                <a:spcAft>
                  <a:spcPts val="0"/>
                </a:spcAft>
                <a:buClr>
                  <a:schemeClr val="dk1"/>
                </a:buClr>
                <a:buSzPts val="1900"/>
                <a:buFont typeface="Microsoft JhengHei"/>
                <a:buChar char="•"/>
              </a:pPr>
              <a:r>
                <a:rPr lang="zh-TW" sz="1900" b="1" i="0" u="none" strike="noStrike" cap="none">
                  <a:solidFill>
                    <a:schemeClr val="dk1"/>
                  </a:solidFill>
                  <a:latin typeface="Microsoft JhengHei"/>
                  <a:ea typeface="Microsoft JhengHei"/>
                  <a:cs typeface="Microsoft JhengHei"/>
                  <a:sym typeface="Microsoft JhengHei"/>
                </a:rPr>
                <a:t>三項成績達教育部公布之最新門檻標準者，得6分。</a:t>
              </a:r>
              <a:endParaRPr/>
            </a:p>
            <a:p>
              <a:pPr marL="171450" marR="0" lvl="1" indent="-171450" algn="l" rtl="0">
                <a:lnSpc>
                  <a:spcPct val="90000"/>
                </a:lnSpc>
                <a:spcBef>
                  <a:spcPts val="285"/>
                </a:spcBef>
                <a:spcAft>
                  <a:spcPts val="0"/>
                </a:spcAft>
                <a:buClr>
                  <a:schemeClr val="dk1"/>
                </a:buClr>
                <a:buSzPts val="1900"/>
                <a:buFont typeface="Microsoft JhengHei"/>
                <a:buChar char="•"/>
              </a:pPr>
              <a:r>
                <a:rPr lang="zh-TW" sz="1900" b="1" i="0" u="none" strike="noStrike" cap="none">
                  <a:solidFill>
                    <a:schemeClr val="dk1"/>
                  </a:solidFill>
                  <a:latin typeface="Microsoft JhengHei"/>
                  <a:ea typeface="Microsoft JhengHei"/>
                  <a:cs typeface="Microsoft JhengHei"/>
                  <a:sym typeface="Microsoft JhengHei"/>
                </a:rPr>
                <a:t>四項成績達教育部公布之最新門檻標準者，得8分。</a:t>
              </a:r>
              <a:endParaRPr/>
            </a:p>
            <a:p>
              <a:pPr marL="171450" marR="0" lvl="1" indent="-171450" algn="l" rtl="0">
                <a:lnSpc>
                  <a:spcPct val="90000"/>
                </a:lnSpc>
                <a:spcBef>
                  <a:spcPts val="285"/>
                </a:spcBef>
                <a:spcAft>
                  <a:spcPts val="0"/>
                </a:spcAft>
                <a:buClr>
                  <a:schemeClr val="dk1"/>
                </a:buClr>
                <a:buSzPts val="1900"/>
                <a:buFont typeface="Microsoft JhengHei"/>
                <a:buChar char="•"/>
              </a:pPr>
              <a:r>
                <a:rPr lang="zh-TW" sz="1900" b="1" i="0" u="none" strike="noStrike" cap="none">
                  <a:solidFill>
                    <a:schemeClr val="dk1"/>
                  </a:solidFill>
                  <a:latin typeface="Microsoft JhengHei"/>
                  <a:ea typeface="Microsoft JhengHei"/>
                  <a:cs typeface="Microsoft JhengHei"/>
                  <a:sym typeface="Microsoft JhengHei"/>
                </a:rPr>
                <a:t>完成四項檢測者，再得2分。</a:t>
              </a:r>
              <a:endParaRPr sz="1900" b="1" i="0" u="none" strike="noStrike" cap="none">
                <a:solidFill>
                  <a:schemeClr val="dk1"/>
                </a:solidFill>
                <a:latin typeface="Microsoft JhengHei"/>
                <a:ea typeface="Microsoft JhengHei"/>
                <a:cs typeface="Microsoft JhengHei"/>
                <a:sym typeface="Microsoft JhengHei"/>
              </a:endParaRPr>
            </a:p>
          </p:txBody>
        </p:sp>
        <p:sp>
          <p:nvSpPr>
            <p:cNvPr id="1212" name="Google Shape;1212;p36"/>
            <p:cNvSpPr/>
            <p:nvPr/>
          </p:nvSpPr>
          <p:spPr>
            <a:xfrm>
              <a:off x="0" y="0"/>
              <a:ext cx="2056812" cy="5251458"/>
            </a:xfrm>
            <a:prstGeom prst="roundRect">
              <a:avLst>
                <a:gd name="adj" fmla="val 16667"/>
              </a:avLst>
            </a:prstGeom>
            <a:solidFill>
              <a:srgbClr val="E36C09"/>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6"/>
            <p:cNvSpPr txBox="1"/>
            <p:nvPr/>
          </p:nvSpPr>
          <p:spPr>
            <a:xfrm>
              <a:off x="100405" y="100405"/>
              <a:ext cx="1856002" cy="5050648"/>
            </a:xfrm>
            <a:prstGeom prst="rect">
              <a:avLst/>
            </a:prstGeom>
            <a:noFill/>
            <a:ln>
              <a:noFill/>
            </a:ln>
          </p:spPr>
          <p:txBody>
            <a:bodyPr spcFirstLastPara="1" wrap="square" lIns="106675" tIns="53325" rIns="106675" bIns="53325" anchor="ctr" anchorCtr="0">
              <a:noAutofit/>
            </a:bodyPr>
            <a:lstStyle/>
            <a:p>
              <a:pPr marL="0" marR="0" lvl="0" indent="0" algn="ctr" rtl="0">
                <a:lnSpc>
                  <a:spcPct val="100000"/>
                </a:lnSpc>
                <a:spcBef>
                  <a:spcPts val="0"/>
                </a:spcBef>
                <a:spcAft>
                  <a:spcPts val="0"/>
                </a:spcAft>
                <a:buNone/>
              </a:pPr>
              <a:r>
                <a:rPr lang="zh-TW" sz="2800" b="1" u="none">
                  <a:solidFill>
                    <a:srgbClr val="FFFFFF"/>
                  </a:solidFill>
                  <a:latin typeface="Microsoft JhengHei"/>
                  <a:ea typeface="Microsoft JhengHei"/>
                  <a:cs typeface="Microsoft JhengHei"/>
                  <a:sym typeface="Microsoft JhengHei"/>
                </a:rPr>
                <a:t>體適能</a:t>
              </a:r>
              <a:endParaRPr sz="2800" b="1" u="none">
                <a:solidFill>
                  <a:srgbClr val="FFFFFF"/>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2800" b="1" u="none">
                  <a:solidFill>
                    <a:srgbClr val="FFFFFF"/>
                  </a:solidFill>
                  <a:latin typeface="Microsoft JhengHei"/>
                  <a:ea typeface="Microsoft JhengHei"/>
                  <a:cs typeface="Microsoft JhengHei"/>
                  <a:sym typeface="Microsoft JhengHei"/>
                </a:rPr>
                <a:t>上限10分</a:t>
              </a:r>
              <a:endParaRPr sz="2800" b="1">
                <a:solidFill>
                  <a:srgbClr val="FFFFFF"/>
                </a:solidFill>
                <a:latin typeface="Microsoft JhengHei"/>
                <a:ea typeface="Microsoft JhengHei"/>
                <a:cs typeface="Microsoft JhengHei"/>
                <a:sym typeface="Microsoft JhengHei"/>
              </a:endParaRPr>
            </a:p>
          </p:txBody>
        </p:sp>
      </p:grpSp>
      <p:sp>
        <p:nvSpPr>
          <p:cNvPr id="1214" name="Google Shape;1214;p36"/>
          <p:cNvSpPr/>
          <p:nvPr/>
        </p:nvSpPr>
        <p:spPr>
          <a:xfrm>
            <a:off x="1043608" y="420032"/>
            <a:ext cx="733886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屏東區免試入學-多元學習表現採計方式</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1219"/>
        <p:cNvGrpSpPr/>
        <p:nvPr/>
      </p:nvGrpSpPr>
      <p:grpSpPr>
        <a:xfrm>
          <a:off x="0" y="0"/>
          <a:ext cx="0" cy="0"/>
          <a:chOff x="0" y="0"/>
          <a:chExt cx="0" cy="0"/>
        </a:xfrm>
      </p:grpSpPr>
      <p:sp>
        <p:nvSpPr>
          <p:cNvPr id="1220" name="Google Shape;1220;p37"/>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grpSp>
        <p:nvGrpSpPr>
          <p:cNvPr id="1221" name="Google Shape;1221;p37"/>
          <p:cNvGrpSpPr/>
          <p:nvPr/>
        </p:nvGrpSpPr>
        <p:grpSpPr>
          <a:xfrm>
            <a:off x="846878" y="1191735"/>
            <a:ext cx="7701093" cy="4766916"/>
            <a:chOff x="0" y="-439242"/>
            <a:chExt cx="7701093" cy="4766916"/>
          </a:xfrm>
        </p:grpSpPr>
        <p:sp>
          <p:nvSpPr>
            <p:cNvPr id="1222" name="Google Shape;1222;p37"/>
            <p:cNvSpPr/>
            <p:nvPr/>
          </p:nvSpPr>
          <p:spPr>
            <a:xfrm>
              <a:off x="0" y="-439242"/>
              <a:ext cx="7697331" cy="878485"/>
            </a:xfrm>
            <a:prstGeom prst="rect">
              <a:avLst/>
            </a:prstGeom>
            <a:solidFill>
              <a:srgbClr val="FFC000"/>
            </a:solidFill>
            <a:ln w="9525" cap="flat" cmpd="sng">
              <a:solidFill>
                <a:srgbClr val="4F81B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7"/>
            <p:cNvSpPr txBox="1"/>
            <p:nvPr/>
          </p:nvSpPr>
          <p:spPr>
            <a:xfrm>
              <a:off x="0" y="-439242"/>
              <a:ext cx="7697331" cy="878485"/>
            </a:xfrm>
            <a:prstGeom prst="rect">
              <a:avLst/>
            </a:prstGeom>
            <a:noFill/>
            <a:ln>
              <a:noFill/>
            </a:ln>
          </p:spPr>
          <p:txBody>
            <a:bodyPr spcFirstLastPara="1" wrap="square" lIns="199125" tIns="113775" rIns="199125" bIns="113775" anchor="ctr" anchorCtr="0">
              <a:noAutofit/>
            </a:bodyPr>
            <a:lstStyle/>
            <a:p>
              <a:pPr marL="0" marR="0" lvl="0" indent="0" algn="ctr" rtl="0">
                <a:lnSpc>
                  <a:spcPct val="100000"/>
                </a:lnSpc>
                <a:spcBef>
                  <a:spcPts val="0"/>
                </a:spcBef>
                <a:spcAft>
                  <a:spcPts val="0"/>
                </a:spcAft>
                <a:buClr>
                  <a:srgbClr val="002060"/>
                </a:buClr>
                <a:buSzPts val="2800"/>
                <a:buFont typeface="Microsoft JhengHei"/>
                <a:buNone/>
              </a:pPr>
              <a:r>
                <a:rPr lang="zh-TW" sz="2800" b="1">
                  <a:solidFill>
                    <a:srgbClr val="002060"/>
                  </a:solidFill>
                  <a:latin typeface="Microsoft JhengHei"/>
                  <a:ea typeface="Microsoft JhengHei"/>
                  <a:cs typeface="Microsoft JhengHei"/>
                  <a:sym typeface="Microsoft JhengHei"/>
                </a:rPr>
                <a:t>檢測項目：(以14歲女生達中等為例)</a:t>
              </a:r>
              <a:endParaRPr sz="2800" b="1">
                <a:solidFill>
                  <a:srgbClr val="FFFFFF"/>
                </a:solidFill>
                <a:latin typeface="Microsoft JhengHei"/>
                <a:ea typeface="Microsoft JhengHei"/>
                <a:cs typeface="Microsoft JhengHei"/>
                <a:sym typeface="Microsoft JhengHei"/>
              </a:endParaRPr>
            </a:p>
          </p:txBody>
        </p:sp>
        <p:sp>
          <p:nvSpPr>
            <p:cNvPr id="1224" name="Google Shape;1224;p37"/>
            <p:cNvSpPr/>
            <p:nvPr/>
          </p:nvSpPr>
          <p:spPr>
            <a:xfrm>
              <a:off x="3762" y="439242"/>
              <a:ext cx="7697331" cy="3888432"/>
            </a:xfrm>
            <a:prstGeom prst="rect">
              <a:avLst/>
            </a:prstGeom>
            <a:solidFill>
              <a:srgbClr val="CFD7E7">
                <a:alpha val="89803"/>
              </a:srgbClr>
            </a:solidFill>
            <a:ln w="9525" cap="flat" cmpd="sng">
              <a:solidFill>
                <a:srgbClr val="CFD7E7">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7"/>
            <p:cNvSpPr txBox="1"/>
            <p:nvPr/>
          </p:nvSpPr>
          <p:spPr>
            <a:xfrm>
              <a:off x="3762" y="439242"/>
              <a:ext cx="7697331" cy="3888432"/>
            </a:xfrm>
            <a:prstGeom prst="rect">
              <a:avLst/>
            </a:prstGeom>
            <a:noFill/>
            <a:ln>
              <a:noFill/>
            </a:ln>
          </p:spPr>
          <p:txBody>
            <a:bodyPr spcFirstLastPara="1" wrap="square" lIns="106675" tIns="106675" rIns="142225" bIns="160000" anchor="t" anchorCtr="0">
              <a:noAutofit/>
            </a:bodyPr>
            <a:lstStyle/>
            <a:p>
              <a:pPr marL="228600" marR="0" lvl="1" indent="-228600" algn="just" rtl="0">
                <a:lnSpc>
                  <a:spcPct val="100000"/>
                </a:lnSpc>
                <a:spcBef>
                  <a:spcPts val="0"/>
                </a:spcBef>
                <a:spcAft>
                  <a:spcPts val="0"/>
                </a:spcAft>
                <a:buClr>
                  <a:srgbClr val="0070C0"/>
                </a:buClr>
                <a:buSzPts val="2000"/>
                <a:buFont typeface="Arial"/>
                <a:buChar char="••"/>
              </a:pPr>
              <a:r>
                <a:rPr lang="zh-TW" sz="2000" b="1" i="0" u="none" strike="noStrike" cap="none">
                  <a:solidFill>
                    <a:srgbClr val="0070C0"/>
                  </a:solidFill>
                  <a:latin typeface="Microsoft JhengHei"/>
                  <a:ea typeface="Microsoft JhengHei"/>
                  <a:cs typeface="Microsoft JhengHei"/>
                  <a:sym typeface="Microsoft JhengHei"/>
                </a:rPr>
                <a:t>肌耐力 : (一) </a:t>
              </a:r>
              <a:r>
                <a:rPr lang="zh-TW" sz="2000" b="1" i="0" u="none" strike="noStrike" cap="none">
                  <a:solidFill>
                    <a:srgbClr val="FF0000"/>
                  </a:solidFill>
                  <a:latin typeface="Microsoft JhengHei"/>
                  <a:ea typeface="Microsoft JhengHei"/>
                  <a:cs typeface="Microsoft JhengHei"/>
                  <a:sym typeface="Microsoft JhengHei"/>
                </a:rPr>
                <a:t>一分鐘屈膝仰臥起坐</a:t>
              </a:r>
              <a:r>
                <a:rPr lang="zh-TW" sz="2000" b="1" i="0" u="none" strike="noStrike" cap="none">
                  <a:solidFill>
                    <a:srgbClr val="0070C0"/>
                  </a:solidFill>
                  <a:latin typeface="Microsoft JhengHei"/>
                  <a:ea typeface="Microsoft JhengHei"/>
                  <a:cs typeface="Microsoft JhengHei"/>
                  <a:sym typeface="Microsoft JhengHei"/>
                </a:rPr>
                <a:t>達22次</a:t>
              </a:r>
              <a:r>
                <a:rPr lang="zh-TW" sz="1200" b="1" i="0" u="none" strike="noStrike" cap="none">
                  <a:solidFill>
                    <a:srgbClr val="FF0000"/>
                  </a:solidFill>
                  <a:latin typeface="Microsoft JhengHei"/>
                  <a:ea typeface="Microsoft JhengHei"/>
                  <a:cs typeface="Microsoft JhengHei"/>
                  <a:sym typeface="Microsoft JhengHei"/>
                </a:rPr>
                <a:t>(114年7月31日以前檢測者適用)</a:t>
              </a:r>
              <a:r>
                <a:rPr lang="zh-TW" sz="2000" b="1" i="0" u="none" strike="noStrike" cap="none">
                  <a:solidFill>
                    <a:srgbClr val="0070C0"/>
                  </a:solidFill>
                  <a:latin typeface="Microsoft JhengHei"/>
                  <a:ea typeface="Microsoft JhengHei"/>
                  <a:cs typeface="Microsoft JhengHei"/>
                  <a:sym typeface="Microsoft JhengHei"/>
                </a:rPr>
                <a:t/>
              </a:r>
              <a:br>
                <a:rPr lang="zh-TW" sz="2000" b="1" i="0" u="none" strike="noStrike" cap="none">
                  <a:solidFill>
                    <a:srgbClr val="0070C0"/>
                  </a:solidFill>
                  <a:latin typeface="Microsoft JhengHei"/>
                  <a:ea typeface="Microsoft JhengHei"/>
                  <a:cs typeface="Microsoft JhengHei"/>
                  <a:sym typeface="Microsoft JhengHei"/>
                </a:rPr>
              </a:br>
              <a:r>
                <a:rPr lang="zh-TW" sz="2000" b="1" i="0" u="none" strike="noStrike" cap="none">
                  <a:solidFill>
                    <a:srgbClr val="0070C0"/>
                  </a:solidFill>
                  <a:latin typeface="Microsoft JhengHei"/>
                  <a:ea typeface="Microsoft JhengHei"/>
                  <a:cs typeface="Microsoft JhengHei"/>
                  <a:sym typeface="Microsoft JhengHei"/>
                </a:rPr>
                <a:t>(二)</a:t>
              </a:r>
              <a:r>
                <a:rPr lang="zh-TW" sz="2000" b="1" i="0" u="none" strike="noStrike" cap="none">
                  <a:solidFill>
                    <a:srgbClr val="FF0000"/>
                  </a:solidFill>
                  <a:latin typeface="Microsoft JhengHei"/>
                  <a:ea typeface="Microsoft JhengHei"/>
                  <a:cs typeface="Microsoft JhengHei"/>
                  <a:sym typeface="Microsoft JhengHei"/>
                </a:rPr>
                <a:t>一分鐘仰臥捲腹</a:t>
              </a:r>
              <a:r>
                <a:rPr lang="zh-TW" sz="2000" b="1" i="0" u="none" strike="noStrike" cap="none">
                  <a:solidFill>
                    <a:srgbClr val="0070C0"/>
                  </a:solidFill>
                  <a:latin typeface="Microsoft JhengHei"/>
                  <a:ea typeface="Microsoft JhengHei"/>
                  <a:cs typeface="Microsoft JhengHei"/>
                  <a:sym typeface="Microsoft JhengHei"/>
                </a:rPr>
                <a:t>達12次</a:t>
              </a:r>
              <a:endParaRPr sz="2000" b="1" i="0" u="none" strike="noStrike" cap="none">
                <a:solidFill>
                  <a:srgbClr val="000000"/>
                </a:solidFill>
                <a:latin typeface="Microsoft JhengHei"/>
                <a:ea typeface="Microsoft JhengHei"/>
                <a:cs typeface="Microsoft JhengHei"/>
                <a:sym typeface="Microsoft JhengHei"/>
              </a:endParaRPr>
            </a:p>
            <a:p>
              <a:pPr marL="228600" marR="0" lvl="1" indent="-228600" algn="just" rtl="0">
                <a:lnSpc>
                  <a:spcPct val="100000"/>
                </a:lnSpc>
                <a:spcBef>
                  <a:spcPts val="0"/>
                </a:spcBef>
                <a:spcAft>
                  <a:spcPts val="0"/>
                </a:spcAft>
                <a:buClr>
                  <a:srgbClr val="0070C0"/>
                </a:buClr>
                <a:buSzPts val="2000"/>
                <a:buFont typeface="Arial"/>
                <a:buChar char="••"/>
              </a:pPr>
              <a:r>
                <a:rPr lang="zh-TW" sz="2000" b="1" i="0" u="none" strike="noStrike" cap="none">
                  <a:solidFill>
                    <a:srgbClr val="0070C0"/>
                  </a:solidFill>
                  <a:latin typeface="Microsoft JhengHei"/>
                  <a:ea typeface="Microsoft JhengHei"/>
                  <a:cs typeface="Microsoft JhengHei"/>
                  <a:sym typeface="Microsoft JhengHei"/>
                </a:rPr>
                <a:t>柔軟度：</a:t>
              </a:r>
              <a:r>
                <a:rPr lang="zh-TW" sz="2000" b="1" i="0" u="none" strike="noStrike" cap="none">
                  <a:solidFill>
                    <a:srgbClr val="FF0000"/>
                  </a:solidFill>
                  <a:latin typeface="Microsoft JhengHei"/>
                  <a:ea typeface="Microsoft JhengHei"/>
                  <a:cs typeface="Microsoft JhengHei"/>
                  <a:sym typeface="Microsoft JhengHei"/>
                </a:rPr>
                <a:t>坐姿體前彎</a:t>
              </a:r>
              <a:r>
                <a:rPr lang="zh-TW" sz="2000" b="1" i="0" u="none" strike="noStrike" cap="none">
                  <a:solidFill>
                    <a:srgbClr val="0070C0"/>
                  </a:solidFill>
                  <a:latin typeface="Microsoft JhengHei"/>
                  <a:ea typeface="Microsoft JhengHei"/>
                  <a:cs typeface="Microsoft JhengHei"/>
                  <a:sym typeface="Microsoft JhengHei"/>
                </a:rPr>
                <a:t>達23公分</a:t>
              </a:r>
              <a:endParaRPr sz="2000" b="1" i="0" u="none" strike="noStrike" cap="none">
                <a:solidFill>
                  <a:srgbClr val="000000"/>
                </a:solidFill>
                <a:latin typeface="Microsoft JhengHei"/>
                <a:ea typeface="Microsoft JhengHei"/>
                <a:cs typeface="Microsoft JhengHei"/>
                <a:sym typeface="Microsoft JhengHei"/>
              </a:endParaRPr>
            </a:p>
            <a:p>
              <a:pPr marL="228600" marR="0" lvl="1" indent="-228600" algn="just" rtl="0">
                <a:lnSpc>
                  <a:spcPct val="100000"/>
                </a:lnSpc>
                <a:spcBef>
                  <a:spcPts val="0"/>
                </a:spcBef>
                <a:spcAft>
                  <a:spcPts val="0"/>
                </a:spcAft>
                <a:buClr>
                  <a:srgbClr val="0070C0"/>
                </a:buClr>
                <a:buSzPts val="2000"/>
                <a:buFont typeface="Arial"/>
                <a:buChar char="••"/>
              </a:pPr>
              <a:r>
                <a:rPr lang="zh-TW" sz="2000" b="1" i="0" u="none" strike="noStrike" cap="none">
                  <a:solidFill>
                    <a:srgbClr val="0070C0"/>
                  </a:solidFill>
                  <a:latin typeface="Microsoft JhengHei"/>
                  <a:ea typeface="Microsoft JhengHei"/>
                  <a:cs typeface="Microsoft JhengHei"/>
                  <a:sym typeface="Microsoft JhengHei"/>
                </a:rPr>
                <a:t>瞬發力：</a:t>
              </a:r>
              <a:r>
                <a:rPr lang="zh-TW" sz="2000" b="1" i="0" u="none" strike="noStrike" cap="none">
                  <a:solidFill>
                    <a:srgbClr val="FF0000"/>
                  </a:solidFill>
                  <a:latin typeface="Microsoft JhengHei"/>
                  <a:ea typeface="Microsoft JhengHei"/>
                  <a:cs typeface="Microsoft JhengHei"/>
                  <a:sym typeface="Microsoft JhengHei"/>
                </a:rPr>
                <a:t>立定跳遠</a:t>
              </a:r>
              <a:r>
                <a:rPr lang="zh-TW" sz="2000" b="1" i="0" u="none" strike="noStrike" cap="none">
                  <a:solidFill>
                    <a:srgbClr val="0070C0"/>
                  </a:solidFill>
                  <a:latin typeface="Microsoft JhengHei"/>
                  <a:ea typeface="Microsoft JhengHei"/>
                  <a:cs typeface="Microsoft JhengHei"/>
                  <a:sym typeface="Microsoft JhengHei"/>
                </a:rPr>
                <a:t>達122公分</a:t>
              </a:r>
              <a:endParaRPr sz="2000" b="1" i="0" u="none" strike="noStrike" cap="none">
                <a:solidFill>
                  <a:srgbClr val="000000"/>
                </a:solidFill>
                <a:latin typeface="Microsoft JhengHei"/>
                <a:ea typeface="Microsoft JhengHei"/>
                <a:cs typeface="Microsoft JhengHei"/>
                <a:sym typeface="Microsoft JhengHei"/>
              </a:endParaRPr>
            </a:p>
            <a:p>
              <a:pPr marL="228600" marR="0" lvl="1" indent="-228600" algn="just" rtl="0">
                <a:lnSpc>
                  <a:spcPct val="100000"/>
                </a:lnSpc>
                <a:spcBef>
                  <a:spcPts val="0"/>
                </a:spcBef>
                <a:spcAft>
                  <a:spcPts val="0"/>
                </a:spcAft>
                <a:buClr>
                  <a:srgbClr val="0070C0"/>
                </a:buClr>
                <a:buSzPts val="2000"/>
                <a:buFont typeface="Arial"/>
                <a:buChar char="••"/>
              </a:pPr>
              <a:r>
                <a:rPr lang="zh-TW" sz="2000" b="1" i="0" u="none" strike="noStrike" cap="none">
                  <a:solidFill>
                    <a:srgbClr val="0070C0"/>
                  </a:solidFill>
                  <a:latin typeface="Microsoft JhengHei"/>
                  <a:ea typeface="Microsoft JhengHei"/>
                  <a:cs typeface="Microsoft JhengHei"/>
                  <a:sym typeface="Microsoft JhengHei"/>
                </a:rPr>
                <a:t>心肺耐力：(一) 800(女)/</a:t>
              </a:r>
              <a:r>
                <a:rPr lang="zh-TW" sz="2000" b="1" i="0" u="none" strike="noStrike" cap="none">
                  <a:solidFill>
                    <a:srgbClr val="00B050"/>
                  </a:solidFill>
                  <a:latin typeface="Microsoft JhengHei"/>
                  <a:ea typeface="Microsoft JhengHei"/>
                  <a:cs typeface="Microsoft JhengHei"/>
                  <a:sym typeface="Microsoft JhengHei"/>
                </a:rPr>
                <a:t>1600(男)</a:t>
              </a:r>
              <a:r>
                <a:rPr lang="zh-TW" sz="2000" b="1" i="0" u="none" strike="noStrike" cap="none">
                  <a:solidFill>
                    <a:srgbClr val="0070C0"/>
                  </a:solidFill>
                  <a:latin typeface="Microsoft JhengHei"/>
                  <a:ea typeface="Microsoft JhengHei"/>
                  <a:cs typeface="Microsoft JhengHei"/>
                  <a:sym typeface="Microsoft JhengHei"/>
                </a:rPr>
                <a:t>公尺</a:t>
              </a:r>
              <a:r>
                <a:rPr lang="zh-TW" sz="2000" b="1" i="0" u="none" strike="noStrike" cap="none">
                  <a:solidFill>
                    <a:srgbClr val="C00000"/>
                  </a:solidFill>
                  <a:latin typeface="Microsoft JhengHei"/>
                  <a:ea typeface="Microsoft JhengHei"/>
                  <a:cs typeface="Microsoft JhengHei"/>
                  <a:sym typeface="Microsoft JhengHei"/>
                </a:rPr>
                <a:t>跑走</a:t>
              </a:r>
              <a:r>
                <a:rPr lang="zh-TW" sz="2000" b="1" i="0" u="none" strike="noStrike" cap="none">
                  <a:solidFill>
                    <a:srgbClr val="0070C0"/>
                  </a:solidFill>
                  <a:latin typeface="Microsoft JhengHei"/>
                  <a:ea typeface="Microsoft JhengHei"/>
                  <a:cs typeface="Microsoft JhengHei"/>
                  <a:sym typeface="Microsoft JhengHei"/>
                </a:rPr>
                <a:t>低於323/</a:t>
              </a:r>
              <a:r>
                <a:rPr lang="zh-TW" sz="2000" b="1" i="0" u="none" strike="noStrike" cap="none">
                  <a:solidFill>
                    <a:srgbClr val="00B050"/>
                  </a:solidFill>
                  <a:latin typeface="Microsoft JhengHei"/>
                  <a:ea typeface="Microsoft JhengHei"/>
                  <a:cs typeface="Microsoft JhengHei"/>
                  <a:sym typeface="Microsoft JhengHei"/>
                </a:rPr>
                <a:t>659</a:t>
              </a:r>
              <a:r>
                <a:rPr lang="zh-TW" sz="2000" b="1" i="0" u="none" strike="noStrike" cap="none">
                  <a:solidFill>
                    <a:srgbClr val="0070C0"/>
                  </a:solidFill>
                  <a:latin typeface="Microsoft JhengHei"/>
                  <a:ea typeface="Microsoft JhengHei"/>
                  <a:cs typeface="Microsoft JhengHei"/>
                  <a:sym typeface="Microsoft JhengHei"/>
                </a:rPr>
                <a:t>秒</a:t>
              </a:r>
              <a:br>
                <a:rPr lang="zh-TW" sz="2000" b="1" i="0" u="none" strike="noStrike" cap="none">
                  <a:solidFill>
                    <a:srgbClr val="0070C0"/>
                  </a:solidFill>
                  <a:latin typeface="Microsoft JhengHei"/>
                  <a:ea typeface="Microsoft JhengHei"/>
                  <a:cs typeface="Microsoft JhengHei"/>
                  <a:sym typeface="Microsoft JhengHei"/>
                </a:rPr>
              </a:br>
              <a:r>
                <a:rPr lang="zh-TW" sz="2000" b="1" i="0" u="none" strike="noStrike" cap="none">
                  <a:solidFill>
                    <a:srgbClr val="0070C0"/>
                  </a:solidFill>
                  <a:latin typeface="Microsoft JhengHei"/>
                  <a:ea typeface="Microsoft JhengHei"/>
                  <a:cs typeface="Microsoft JhengHei"/>
                  <a:sym typeface="Microsoft JhengHei"/>
                </a:rPr>
                <a:t>(二)</a:t>
              </a:r>
              <a:r>
                <a:rPr lang="zh-TW" sz="2000" b="1" i="0" u="none" strike="noStrike" cap="none">
                  <a:solidFill>
                    <a:srgbClr val="FF0000"/>
                  </a:solidFill>
                  <a:latin typeface="Microsoft JhengHei"/>
                  <a:ea typeface="Microsoft JhengHei"/>
                  <a:cs typeface="Microsoft JhengHei"/>
                  <a:sym typeface="Microsoft JhengHei"/>
                </a:rPr>
                <a:t>漸速耐力折返跑</a:t>
              </a:r>
              <a:r>
                <a:rPr lang="zh-TW" sz="2000" b="1" i="0" u="none" strike="noStrike" cap="none">
                  <a:solidFill>
                    <a:srgbClr val="0070C0"/>
                  </a:solidFill>
                  <a:latin typeface="Microsoft JhengHei"/>
                  <a:ea typeface="Microsoft JhengHei"/>
                  <a:cs typeface="Microsoft JhengHei"/>
                  <a:sym typeface="Microsoft JhengHei"/>
                </a:rPr>
                <a:t>女生為23趟</a:t>
              </a:r>
              <a:endParaRPr/>
            </a:p>
            <a:p>
              <a:pPr marL="171450" marR="0" lvl="1" indent="-171450" algn="just" rtl="0">
                <a:lnSpc>
                  <a:spcPct val="100000"/>
                </a:lnSpc>
                <a:spcBef>
                  <a:spcPts val="0"/>
                </a:spcBef>
                <a:spcAft>
                  <a:spcPts val="0"/>
                </a:spcAft>
                <a:buClr>
                  <a:schemeClr val="dk1"/>
                </a:buClr>
                <a:buSzPts val="1600"/>
                <a:buFont typeface="Arial"/>
                <a:buChar char="••"/>
              </a:pPr>
              <a:r>
                <a:rPr lang="zh-TW" sz="1600" b="1" i="0" u="none" strike="noStrike" cap="none">
                  <a:solidFill>
                    <a:schemeClr val="dk1"/>
                  </a:solidFill>
                  <a:latin typeface="Microsoft JhengHei"/>
                  <a:ea typeface="Microsoft JhengHei"/>
                  <a:cs typeface="Microsoft JhengHei"/>
                  <a:sym typeface="Microsoft JhengHei"/>
                </a:rPr>
                <a:t>檢測成績以門檻方式計分：惟經公立醫院或教學醫院(含醫學中心、區域醫院)認定無法完成四項檢測者得擇項檢測，比照一般生給分標準，一項達標者，得2分；任二項達標者，得4分；任三項達標者，得6分；凡完成得檢測項目者，再得2分。</a:t>
              </a:r>
              <a:endParaRPr sz="1600" b="1" i="0" u="none" strike="noStrike" cap="none">
                <a:solidFill>
                  <a:schemeClr val="dk1"/>
                </a:solidFill>
                <a:latin typeface="Microsoft JhengHei"/>
                <a:ea typeface="Microsoft JhengHei"/>
                <a:cs typeface="Microsoft JhengHei"/>
                <a:sym typeface="Microsoft JhengHei"/>
              </a:endParaRPr>
            </a:p>
          </p:txBody>
        </p:sp>
      </p:grpSp>
      <p:sp>
        <p:nvSpPr>
          <p:cNvPr id="1226" name="Google Shape;1226;p37"/>
          <p:cNvSpPr/>
          <p:nvPr/>
        </p:nvSpPr>
        <p:spPr>
          <a:xfrm>
            <a:off x="414317" y="332656"/>
            <a:ext cx="856997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屏東區免試入學-多元學習表現體適能檢測項目</a:t>
            </a:r>
            <a:endParaRPr/>
          </a:p>
        </p:txBody>
      </p:sp>
      <p:sp>
        <p:nvSpPr>
          <p:cNvPr id="1227" name="Google Shape;1227;p37"/>
          <p:cNvSpPr txBox="1"/>
          <p:nvPr/>
        </p:nvSpPr>
        <p:spPr>
          <a:xfrm>
            <a:off x="119236" y="6202177"/>
            <a:ext cx="8865056" cy="430887"/>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zh-TW" sz="2200" b="1">
                <a:solidFill>
                  <a:schemeClr val="dk1"/>
                </a:solidFill>
                <a:latin typeface="Microsoft JhengHei"/>
                <a:ea typeface="Microsoft JhengHei"/>
                <a:cs typeface="Microsoft JhengHei"/>
                <a:sym typeface="Microsoft JhengHei"/>
              </a:rPr>
              <a:t>體適能常模詳見運動部學生體適能網站: https://www.fitness.org.tw/</a:t>
            </a:r>
            <a:endParaRPr sz="2200" b="1">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1232"/>
        <p:cNvGrpSpPr/>
        <p:nvPr/>
      </p:nvGrpSpPr>
      <p:grpSpPr>
        <a:xfrm>
          <a:off x="0" y="0"/>
          <a:ext cx="0" cy="0"/>
          <a:chOff x="0" y="0"/>
          <a:chExt cx="0" cy="0"/>
        </a:xfrm>
      </p:grpSpPr>
      <p:sp>
        <p:nvSpPr>
          <p:cNvPr id="1233" name="Google Shape;1233;p38"/>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234" name="Google Shape;1234;p38"/>
          <p:cNvSpPr/>
          <p:nvPr/>
        </p:nvSpPr>
        <p:spPr>
          <a:xfrm>
            <a:off x="1403648" y="908720"/>
            <a:ext cx="65181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屏東區免試入學-多元學習採計方式</a:t>
            </a:r>
            <a:endParaRPr/>
          </a:p>
        </p:txBody>
      </p:sp>
      <p:grpSp>
        <p:nvGrpSpPr>
          <p:cNvPr id="1235" name="Google Shape;1235;p38"/>
          <p:cNvGrpSpPr/>
          <p:nvPr/>
        </p:nvGrpSpPr>
        <p:grpSpPr>
          <a:xfrm>
            <a:off x="457283" y="1787964"/>
            <a:ext cx="8375994" cy="4171591"/>
            <a:chOff x="83" y="2038"/>
            <a:chExt cx="8375994" cy="4171591"/>
          </a:xfrm>
        </p:grpSpPr>
        <p:sp>
          <p:nvSpPr>
            <p:cNvPr id="1236" name="Google Shape;1236;p38"/>
            <p:cNvSpPr/>
            <p:nvPr/>
          </p:nvSpPr>
          <p:spPr>
            <a:xfrm rot="5400000">
              <a:off x="3496681" y="-1122925"/>
              <a:ext cx="3337272" cy="6421520"/>
            </a:xfrm>
            <a:prstGeom prst="round2SameRect">
              <a:avLst>
                <a:gd name="adj1" fmla="val 16667"/>
                <a:gd name="adj2" fmla="val 0"/>
              </a:avLst>
            </a:prstGeom>
            <a:solidFill>
              <a:srgbClr val="E7CFCF">
                <a:alpha val="89803"/>
              </a:srgbClr>
            </a:solidFill>
            <a:ln w="9525" cap="flat" cmpd="sng">
              <a:solidFill>
                <a:srgbClr val="E7CFCF">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8"/>
            <p:cNvSpPr txBox="1"/>
            <p:nvPr/>
          </p:nvSpPr>
          <p:spPr>
            <a:xfrm>
              <a:off x="1954557" y="582111"/>
              <a:ext cx="6258608" cy="3011448"/>
            </a:xfrm>
            <a:prstGeom prst="rect">
              <a:avLst/>
            </a:prstGeom>
            <a:noFill/>
            <a:ln>
              <a:noFill/>
            </a:ln>
          </p:spPr>
          <p:txBody>
            <a:bodyPr spcFirstLastPara="1" wrap="square" lIns="247650" tIns="123825" rIns="247650" bIns="123825" anchor="ctr" anchorCtr="0">
              <a:noAutofit/>
            </a:bodyPr>
            <a:lstStyle/>
            <a:p>
              <a:pPr marL="171450" marR="0" lvl="1" indent="-171450" algn="just" rtl="0">
                <a:lnSpc>
                  <a:spcPct val="90000"/>
                </a:lnSpc>
                <a:spcBef>
                  <a:spcPts val="0"/>
                </a:spcBef>
                <a:spcAft>
                  <a:spcPts val="0"/>
                </a:spcAft>
                <a:buClr>
                  <a:schemeClr val="dk1"/>
                </a:buClr>
                <a:buSzPts val="1800"/>
                <a:buFont typeface="Microsoft JhengHei"/>
                <a:buChar char="•"/>
              </a:pPr>
              <a:r>
                <a:rPr lang="zh-TW" sz="1800" b="1" i="0" u="none" strike="noStrike" cap="none">
                  <a:solidFill>
                    <a:schemeClr val="dk1"/>
                  </a:solidFill>
                  <a:latin typeface="Microsoft JhengHei"/>
                  <a:ea typeface="Microsoft JhengHei"/>
                  <a:cs typeface="Microsoft JhengHei"/>
                  <a:sym typeface="Microsoft JhengHei"/>
                </a:rPr>
                <a:t>通過原住民族語或客語或臺灣台語初級以上:已認證得2分；未認證得0分。</a:t>
              </a:r>
              <a:endParaRPr sz="1800" b="1" i="0" u="none" strike="noStrike" cap="none">
                <a:solidFill>
                  <a:schemeClr val="dk1"/>
                </a:solidFill>
                <a:latin typeface="Microsoft JhengHei"/>
                <a:ea typeface="Microsoft JhengHei"/>
                <a:cs typeface="Microsoft JhengHei"/>
                <a:sym typeface="Microsoft JhengHei"/>
              </a:endParaRPr>
            </a:p>
            <a:p>
              <a:pPr marL="171450" marR="0" lvl="1" indent="-171450" algn="just" rtl="0">
                <a:lnSpc>
                  <a:spcPct val="90000"/>
                </a:lnSpc>
                <a:spcBef>
                  <a:spcPts val="270"/>
                </a:spcBef>
                <a:spcAft>
                  <a:spcPts val="0"/>
                </a:spcAft>
                <a:buClr>
                  <a:schemeClr val="dk1"/>
                </a:buClr>
                <a:buSzPts val="1800"/>
                <a:buFont typeface="Microsoft JhengHei"/>
                <a:buChar char="•"/>
              </a:pPr>
              <a:r>
                <a:rPr lang="zh-TW" sz="1800" b="1" i="0" u="none" strike="noStrike" cap="none">
                  <a:solidFill>
                    <a:schemeClr val="dk1"/>
                  </a:solidFill>
                  <a:latin typeface="Microsoft JhengHei"/>
                  <a:ea typeface="Microsoft JhengHei"/>
                  <a:cs typeface="Microsoft JhengHei"/>
                  <a:sym typeface="Microsoft JhengHei"/>
                </a:rPr>
                <a:t>本土語言認證採認主管機關核發之證書：原住民族語為【原住民族委員會-原住民族語言能力認證測驗合格證書】；客語為【客家委員會-客語能力認證考試合格證書】；臺灣台語為【教育部-臺灣台語語言能力認證考試合格證書】，非上列證書不予採計。</a:t>
              </a:r>
              <a:endParaRPr/>
            </a:p>
            <a:p>
              <a:pPr marL="171450" marR="0" lvl="1" indent="-171450" algn="just" rtl="0">
                <a:lnSpc>
                  <a:spcPct val="90000"/>
                </a:lnSpc>
                <a:spcBef>
                  <a:spcPts val="270"/>
                </a:spcBef>
                <a:spcAft>
                  <a:spcPts val="0"/>
                </a:spcAft>
                <a:buClr>
                  <a:schemeClr val="dk1"/>
                </a:buClr>
                <a:buSzPts val="1800"/>
                <a:buFont typeface="Microsoft JhengHei"/>
                <a:buChar char="•"/>
              </a:pPr>
              <a:r>
                <a:rPr lang="zh-TW" sz="1800" b="1" i="0" u="none" strike="noStrike" cap="none">
                  <a:solidFill>
                    <a:schemeClr val="dk1"/>
                  </a:solidFill>
                  <a:latin typeface="Microsoft JhengHei"/>
                  <a:ea typeface="Microsoft JhengHei"/>
                  <a:cs typeface="Microsoft JhengHei"/>
                  <a:sym typeface="Microsoft JhengHei"/>
                </a:rPr>
                <a:t>採計至當年度4月</a:t>
              </a:r>
              <a:r>
                <a:rPr lang="zh-TW" sz="1800" b="1" i="0" u="none" strike="noStrike" cap="none">
                  <a:solidFill>
                    <a:srgbClr val="FF0000"/>
                  </a:solidFill>
                  <a:latin typeface="Microsoft JhengHei"/>
                  <a:ea typeface="Microsoft JhengHei"/>
                  <a:cs typeface="Microsoft JhengHei"/>
                  <a:sym typeface="Microsoft JhengHei"/>
                </a:rPr>
                <a:t>20</a:t>
              </a:r>
              <a:r>
                <a:rPr lang="zh-TW" sz="1800" b="1" i="0" u="none" strike="noStrike" cap="none">
                  <a:solidFill>
                    <a:schemeClr val="dk1"/>
                  </a:solidFill>
                  <a:latin typeface="Microsoft JhengHei"/>
                  <a:ea typeface="Microsoft JhengHei"/>
                  <a:cs typeface="Microsoft JhengHei"/>
                  <a:sym typeface="Microsoft JhengHei"/>
                </a:rPr>
                <a:t>日前，提出之檢定資料如非國中教育階段取得者，亦予採計。</a:t>
              </a:r>
              <a:endParaRPr/>
            </a:p>
          </p:txBody>
        </p:sp>
        <p:sp>
          <p:nvSpPr>
            <p:cNvPr id="1238" name="Google Shape;1238;p38"/>
            <p:cNvSpPr/>
            <p:nvPr/>
          </p:nvSpPr>
          <p:spPr>
            <a:xfrm>
              <a:off x="83" y="2038"/>
              <a:ext cx="2013593" cy="4171591"/>
            </a:xfrm>
            <a:prstGeom prst="roundRect">
              <a:avLst>
                <a:gd name="adj" fmla="val 16667"/>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8"/>
            <p:cNvSpPr txBox="1"/>
            <p:nvPr/>
          </p:nvSpPr>
          <p:spPr>
            <a:xfrm>
              <a:off x="98379" y="100334"/>
              <a:ext cx="1817001" cy="3974999"/>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None/>
              </a:pPr>
              <a:r>
                <a:rPr lang="zh-TW" sz="2800" b="1" u="none">
                  <a:solidFill>
                    <a:schemeClr val="lt1"/>
                  </a:solidFill>
                  <a:latin typeface="Microsoft JhengHei"/>
                  <a:ea typeface="Microsoft JhengHei"/>
                  <a:cs typeface="Microsoft JhengHei"/>
                  <a:sym typeface="Microsoft JhengHei"/>
                </a:rPr>
                <a:t>本土語言認證</a:t>
              </a:r>
              <a:endParaRPr sz="2800" b="1" u="none">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980"/>
                </a:spcBef>
                <a:spcAft>
                  <a:spcPts val="0"/>
                </a:spcAft>
                <a:buNone/>
              </a:pPr>
              <a:r>
                <a:rPr lang="zh-TW" sz="2800" b="1" u="none">
                  <a:solidFill>
                    <a:schemeClr val="lt1"/>
                  </a:solidFill>
                  <a:latin typeface="Microsoft JhengHei"/>
                  <a:ea typeface="Microsoft JhengHei"/>
                  <a:cs typeface="Microsoft JhengHei"/>
                  <a:sym typeface="Microsoft JhengHei"/>
                </a:rPr>
                <a:t>上限2分</a:t>
              </a:r>
              <a:endParaRPr sz="2800" b="1">
                <a:solidFill>
                  <a:schemeClr val="lt1"/>
                </a:solidFill>
                <a:latin typeface="Microsoft JhengHei"/>
                <a:ea typeface="Microsoft JhengHei"/>
                <a:cs typeface="Microsoft JhengHei"/>
                <a:sym typeface="Microsoft JhengHe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441"/>
        <p:cNvGrpSpPr/>
        <p:nvPr/>
      </p:nvGrpSpPr>
      <p:grpSpPr>
        <a:xfrm>
          <a:off x="0" y="0"/>
          <a:ext cx="0" cy="0"/>
          <a:chOff x="0" y="0"/>
          <a:chExt cx="0" cy="0"/>
        </a:xfrm>
      </p:grpSpPr>
      <p:sp>
        <p:nvSpPr>
          <p:cNvPr id="442" name="Google Shape;442;p5"/>
          <p:cNvSpPr/>
          <p:nvPr/>
        </p:nvSpPr>
        <p:spPr>
          <a:xfrm>
            <a:off x="7600950" y="342900"/>
            <a:ext cx="2057400" cy="20574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3">
              <a:alphaModFix amt="19999"/>
            </a:blip>
            <a:stretch>
              <a:fillRect/>
            </a:stretch>
          </a:blipFill>
          <a:ln>
            <a:noFill/>
          </a:ln>
        </p:spPr>
      </p:sp>
      <p:sp>
        <p:nvSpPr>
          <p:cNvPr id="443" name="Google Shape;443;p5"/>
          <p:cNvSpPr/>
          <p:nvPr/>
        </p:nvSpPr>
        <p:spPr>
          <a:xfrm flipH="1">
            <a:off x="548491" y="-510262"/>
            <a:ext cx="2057400" cy="2057400"/>
          </a:xfrm>
          <a:custGeom>
            <a:avLst/>
            <a:gdLst/>
            <a:ahLst/>
            <a:cxnLst/>
            <a:rect l="l" t="t" r="r" b="b"/>
            <a:pathLst>
              <a:path w="4114800" h="4114800" extrusionOk="0">
                <a:moveTo>
                  <a:pt x="4114800" y="0"/>
                </a:moveTo>
                <a:lnTo>
                  <a:pt x="0" y="0"/>
                </a:lnTo>
                <a:lnTo>
                  <a:pt x="0" y="4114800"/>
                </a:lnTo>
                <a:lnTo>
                  <a:pt x="4114800" y="4114800"/>
                </a:lnTo>
                <a:lnTo>
                  <a:pt x="4114800" y="0"/>
                </a:lnTo>
                <a:close/>
              </a:path>
            </a:pathLst>
          </a:custGeom>
          <a:blipFill rotWithShape="1">
            <a:blip r:embed="rId3">
              <a:alphaModFix amt="19999"/>
            </a:blip>
            <a:stretch>
              <a:fillRect/>
            </a:stretch>
          </a:blipFill>
          <a:ln>
            <a:noFill/>
          </a:ln>
        </p:spPr>
      </p:sp>
      <p:sp>
        <p:nvSpPr>
          <p:cNvPr id="444" name="Google Shape;444;p5"/>
          <p:cNvSpPr/>
          <p:nvPr/>
        </p:nvSpPr>
        <p:spPr>
          <a:xfrm rot="10800000" flipH="1">
            <a:off x="7899239" y="4881217"/>
            <a:ext cx="1808974" cy="1808974"/>
          </a:xfrm>
          <a:custGeom>
            <a:avLst/>
            <a:gdLst/>
            <a:ahLst/>
            <a:cxnLst/>
            <a:rect l="l" t="t" r="r" b="b"/>
            <a:pathLst>
              <a:path w="3617947" h="3617947" extrusionOk="0">
                <a:moveTo>
                  <a:pt x="0" y="3617946"/>
                </a:moveTo>
                <a:lnTo>
                  <a:pt x="3617947" y="3617946"/>
                </a:lnTo>
                <a:lnTo>
                  <a:pt x="3617947" y="0"/>
                </a:lnTo>
                <a:lnTo>
                  <a:pt x="0" y="0"/>
                </a:lnTo>
                <a:lnTo>
                  <a:pt x="0" y="3617946"/>
                </a:lnTo>
                <a:close/>
              </a:path>
            </a:pathLst>
          </a:custGeom>
          <a:blipFill rotWithShape="1">
            <a:blip r:embed="rId4">
              <a:alphaModFix amt="19999"/>
            </a:blip>
            <a:stretch>
              <a:fillRect/>
            </a:stretch>
          </a:blipFill>
          <a:ln>
            <a:noFill/>
          </a:ln>
        </p:spPr>
      </p:sp>
      <p:sp>
        <p:nvSpPr>
          <p:cNvPr id="445" name="Google Shape;445;p5"/>
          <p:cNvSpPr/>
          <p:nvPr/>
        </p:nvSpPr>
        <p:spPr>
          <a:xfrm rot="10800000">
            <a:off x="-564213" y="4881217"/>
            <a:ext cx="1808974" cy="1808974"/>
          </a:xfrm>
          <a:custGeom>
            <a:avLst/>
            <a:gdLst/>
            <a:ahLst/>
            <a:cxnLst/>
            <a:rect l="l" t="t" r="r" b="b"/>
            <a:pathLst>
              <a:path w="3617947" h="3617947" extrusionOk="0">
                <a:moveTo>
                  <a:pt x="3617947" y="3617946"/>
                </a:moveTo>
                <a:lnTo>
                  <a:pt x="0" y="3617946"/>
                </a:lnTo>
                <a:lnTo>
                  <a:pt x="0" y="0"/>
                </a:lnTo>
                <a:lnTo>
                  <a:pt x="3617947" y="0"/>
                </a:lnTo>
                <a:lnTo>
                  <a:pt x="3617947" y="3617946"/>
                </a:lnTo>
                <a:close/>
              </a:path>
            </a:pathLst>
          </a:custGeom>
          <a:blipFill rotWithShape="1">
            <a:blip r:embed="rId4">
              <a:alphaModFix amt="19999"/>
            </a:blip>
            <a:stretch>
              <a:fillRect/>
            </a:stretch>
          </a:blipFill>
          <a:ln>
            <a:noFill/>
          </a:ln>
        </p:spPr>
      </p:sp>
      <p:sp>
        <p:nvSpPr>
          <p:cNvPr id="446" name="Google Shape;446;p5"/>
          <p:cNvSpPr txBox="1"/>
          <p:nvPr/>
        </p:nvSpPr>
        <p:spPr>
          <a:xfrm>
            <a:off x="-414696" y="1424354"/>
            <a:ext cx="7371996" cy="384721"/>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zh-TW" sz="3200" b="1">
                <a:solidFill>
                  <a:srgbClr val="041F60"/>
                </a:solidFill>
                <a:latin typeface="Poppins"/>
                <a:ea typeface="Poppins"/>
                <a:cs typeface="Poppins"/>
                <a:sym typeface="Poppins"/>
              </a:rPr>
              <a:t>以『考試』為主的入學</a:t>
            </a:r>
            <a:endParaRPr/>
          </a:p>
        </p:txBody>
      </p:sp>
      <p:grpSp>
        <p:nvGrpSpPr>
          <p:cNvPr id="447" name="Google Shape;447;p5"/>
          <p:cNvGrpSpPr/>
          <p:nvPr/>
        </p:nvGrpSpPr>
        <p:grpSpPr>
          <a:xfrm>
            <a:off x="971600" y="1937010"/>
            <a:ext cx="6984776" cy="4753181"/>
            <a:chOff x="3796517" y="2216586"/>
            <a:chExt cx="4833133" cy="2960004"/>
          </a:xfrm>
        </p:grpSpPr>
        <p:grpSp>
          <p:nvGrpSpPr>
            <p:cNvPr id="448" name="Google Shape;448;p5"/>
            <p:cNvGrpSpPr/>
            <p:nvPr/>
          </p:nvGrpSpPr>
          <p:grpSpPr>
            <a:xfrm>
              <a:off x="5449453" y="2216586"/>
              <a:ext cx="1527261" cy="2960004"/>
              <a:chOff x="0" y="-47625"/>
              <a:chExt cx="670695" cy="1299881"/>
            </a:xfrm>
          </p:grpSpPr>
          <p:sp>
            <p:nvSpPr>
              <p:cNvPr id="449" name="Google Shape;449;p5"/>
              <p:cNvSpPr/>
              <p:nvPr/>
            </p:nvSpPr>
            <p:spPr>
              <a:xfrm>
                <a:off x="0" y="0"/>
                <a:ext cx="670695" cy="1252256"/>
              </a:xfrm>
              <a:custGeom>
                <a:avLst/>
                <a:gdLst/>
                <a:ahLst/>
                <a:cxnLst/>
                <a:rect l="l" t="t" r="r" b="b"/>
                <a:pathLst>
                  <a:path w="670695" h="1252256" extrusionOk="0">
                    <a:moveTo>
                      <a:pt x="45622" y="0"/>
                    </a:moveTo>
                    <a:lnTo>
                      <a:pt x="625072" y="0"/>
                    </a:lnTo>
                    <a:cubicBezTo>
                      <a:pt x="650269" y="0"/>
                      <a:pt x="670695" y="20426"/>
                      <a:pt x="670695" y="45622"/>
                    </a:cubicBezTo>
                    <a:lnTo>
                      <a:pt x="670695" y="1206634"/>
                    </a:lnTo>
                    <a:cubicBezTo>
                      <a:pt x="670695" y="1231830"/>
                      <a:pt x="650269" y="1252256"/>
                      <a:pt x="625072" y="1252256"/>
                    </a:cubicBezTo>
                    <a:lnTo>
                      <a:pt x="45622" y="1252256"/>
                    </a:lnTo>
                    <a:cubicBezTo>
                      <a:pt x="20426" y="1252256"/>
                      <a:pt x="0" y="1231830"/>
                      <a:pt x="0" y="1206634"/>
                    </a:cubicBezTo>
                    <a:lnTo>
                      <a:pt x="0" y="45622"/>
                    </a:lnTo>
                    <a:cubicBezTo>
                      <a:pt x="0" y="20426"/>
                      <a:pt x="20426" y="0"/>
                      <a:pt x="45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txBox="1"/>
              <p:nvPr/>
            </p:nvSpPr>
            <p:spPr>
              <a:xfrm>
                <a:off x="0" y="-47625"/>
                <a:ext cx="670695" cy="1299881"/>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51" name="Google Shape;451;p5"/>
            <p:cNvGrpSpPr/>
            <p:nvPr/>
          </p:nvGrpSpPr>
          <p:grpSpPr>
            <a:xfrm>
              <a:off x="7102389" y="2216586"/>
              <a:ext cx="1527261" cy="2960004"/>
              <a:chOff x="0" y="-47625"/>
              <a:chExt cx="670695" cy="1299881"/>
            </a:xfrm>
          </p:grpSpPr>
          <p:sp>
            <p:nvSpPr>
              <p:cNvPr id="452" name="Google Shape;452;p5"/>
              <p:cNvSpPr/>
              <p:nvPr/>
            </p:nvSpPr>
            <p:spPr>
              <a:xfrm>
                <a:off x="0" y="0"/>
                <a:ext cx="670695" cy="1252256"/>
              </a:xfrm>
              <a:custGeom>
                <a:avLst/>
                <a:gdLst/>
                <a:ahLst/>
                <a:cxnLst/>
                <a:rect l="l" t="t" r="r" b="b"/>
                <a:pathLst>
                  <a:path w="670695" h="1252256" extrusionOk="0">
                    <a:moveTo>
                      <a:pt x="45622" y="0"/>
                    </a:moveTo>
                    <a:lnTo>
                      <a:pt x="625072" y="0"/>
                    </a:lnTo>
                    <a:cubicBezTo>
                      <a:pt x="650269" y="0"/>
                      <a:pt x="670695" y="20426"/>
                      <a:pt x="670695" y="45622"/>
                    </a:cubicBezTo>
                    <a:lnTo>
                      <a:pt x="670695" y="1206634"/>
                    </a:lnTo>
                    <a:cubicBezTo>
                      <a:pt x="670695" y="1231830"/>
                      <a:pt x="650269" y="1252256"/>
                      <a:pt x="625072" y="1252256"/>
                    </a:cubicBezTo>
                    <a:lnTo>
                      <a:pt x="45622" y="1252256"/>
                    </a:lnTo>
                    <a:cubicBezTo>
                      <a:pt x="20426" y="1252256"/>
                      <a:pt x="0" y="1231830"/>
                      <a:pt x="0" y="1206634"/>
                    </a:cubicBezTo>
                    <a:lnTo>
                      <a:pt x="0" y="45622"/>
                    </a:lnTo>
                    <a:cubicBezTo>
                      <a:pt x="0" y="20426"/>
                      <a:pt x="20426" y="0"/>
                      <a:pt x="45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txBox="1"/>
              <p:nvPr/>
            </p:nvSpPr>
            <p:spPr>
              <a:xfrm>
                <a:off x="0" y="-47625"/>
                <a:ext cx="670695" cy="1299881"/>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54" name="Google Shape;454;p5"/>
            <p:cNvGrpSpPr/>
            <p:nvPr/>
          </p:nvGrpSpPr>
          <p:grpSpPr>
            <a:xfrm>
              <a:off x="3796517" y="2216586"/>
              <a:ext cx="1527261" cy="2960004"/>
              <a:chOff x="0" y="-47625"/>
              <a:chExt cx="670695" cy="1299881"/>
            </a:xfrm>
          </p:grpSpPr>
          <p:sp>
            <p:nvSpPr>
              <p:cNvPr id="455" name="Google Shape;455;p5"/>
              <p:cNvSpPr/>
              <p:nvPr/>
            </p:nvSpPr>
            <p:spPr>
              <a:xfrm>
                <a:off x="0" y="0"/>
                <a:ext cx="670695" cy="1252256"/>
              </a:xfrm>
              <a:custGeom>
                <a:avLst/>
                <a:gdLst/>
                <a:ahLst/>
                <a:cxnLst/>
                <a:rect l="l" t="t" r="r" b="b"/>
                <a:pathLst>
                  <a:path w="670695" h="1252256" extrusionOk="0">
                    <a:moveTo>
                      <a:pt x="45622" y="0"/>
                    </a:moveTo>
                    <a:lnTo>
                      <a:pt x="625072" y="0"/>
                    </a:lnTo>
                    <a:cubicBezTo>
                      <a:pt x="650269" y="0"/>
                      <a:pt x="670695" y="20426"/>
                      <a:pt x="670695" y="45622"/>
                    </a:cubicBezTo>
                    <a:lnTo>
                      <a:pt x="670695" y="1206634"/>
                    </a:lnTo>
                    <a:cubicBezTo>
                      <a:pt x="670695" y="1231830"/>
                      <a:pt x="650269" y="1252256"/>
                      <a:pt x="625072" y="1252256"/>
                    </a:cubicBezTo>
                    <a:lnTo>
                      <a:pt x="45622" y="1252256"/>
                    </a:lnTo>
                    <a:cubicBezTo>
                      <a:pt x="20426" y="1252256"/>
                      <a:pt x="0" y="1231830"/>
                      <a:pt x="0" y="1206634"/>
                    </a:cubicBezTo>
                    <a:lnTo>
                      <a:pt x="0" y="45622"/>
                    </a:lnTo>
                    <a:cubicBezTo>
                      <a:pt x="0" y="20426"/>
                      <a:pt x="20426" y="0"/>
                      <a:pt x="45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txBox="1"/>
              <p:nvPr/>
            </p:nvSpPr>
            <p:spPr>
              <a:xfrm>
                <a:off x="0" y="-47625"/>
                <a:ext cx="670695" cy="1299881"/>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57" name="Google Shape;457;p5"/>
            <p:cNvGrpSpPr/>
            <p:nvPr/>
          </p:nvGrpSpPr>
          <p:grpSpPr>
            <a:xfrm>
              <a:off x="7103500" y="2549280"/>
              <a:ext cx="1526150" cy="1440226"/>
              <a:chOff x="0" y="0"/>
              <a:chExt cx="861292" cy="812800"/>
            </a:xfrm>
          </p:grpSpPr>
          <p:sp>
            <p:nvSpPr>
              <p:cNvPr id="458" name="Google Shape;458;p5"/>
              <p:cNvSpPr/>
              <p:nvPr/>
            </p:nvSpPr>
            <p:spPr>
              <a:xfrm>
                <a:off x="0" y="0"/>
                <a:ext cx="861292" cy="812800"/>
              </a:xfrm>
              <a:custGeom>
                <a:avLst/>
                <a:gdLst/>
                <a:ahLst/>
                <a:cxnLst/>
                <a:rect l="l" t="t" r="r" b="b"/>
                <a:pathLst>
                  <a:path w="861292" h="812800" extrusionOk="0">
                    <a:moveTo>
                      <a:pt x="861292" y="406400"/>
                    </a:moveTo>
                    <a:lnTo>
                      <a:pt x="454892" y="0"/>
                    </a:lnTo>
                    <a:lnTo>
                      <a:pt x="454892" y="203200"/>
                    </a:lnTo>
                    <a:lnTo>
                      <a:pt x="0" y="203200"/>
                    </a:lnTo>
                    <a:lnTo>
                      <a:pt x="0" y="609600"/>
                    </a:lnTo>
                    <a:lnTo>
                      <a:pt x="454892" y="609600"/>
                    </a:lnTo>
                    <a:lnTo>
                      <a:pt x="454892" y="812800"/>
                    </a:lnTo>
                    <a:lnTo>
                      <a:pt x="861292" y="406400"/>
                    </a:lnTo>
                    <a:close/>
                  </a:path>
                </a:pathLst>
              </a:custGeom>
              <a:solidFill>
                <a:srgbClr val="D7ACF9"/>
              </a:solidFill>
              <a:ln>
                <a:noFill/>
              </a:ln>
            </p:spPr>
          </p:sp>
          <p:sp>
            <p:nvSpPr>
              <p:cNvPr id="459" name="Google Shape;459;p5"/>
              <p:cNvSpPr txBox="1"/>
              <p:nvPr/>
            </p:nvSpPr>
            <p:spPr>
              <a:xfrm>
                <a:off x="0" y="155575"/>
                <a:ext cx="759692" cy="454025"/>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60" name="Google Shape;460;p5"/>
            <p:cNvGrpSpPr/>
            <p:nvPr/>
          </p:nvGrpSpPr>
          <p:grpSpPr>
            <a:xfrm>
              <a:off x="3796517" y="2801746"/>
              <a:ext cx="1527261" cy="826430"/>
              <a:chOff x="0" y="-47625"/>
              <a:chExt cx="670695" cy="362926"/>
            </a:xfrm>
          </p:grpSpPr>
          <p:sp>
            <p:nvSpPr>
              <p:cNvPr id="461" name="Google Shape;461;p5"/>
              <p:cNvSpPr/>
              <p:nvPr/>
            </p:nvSpPr>
            <p:spPr>
              <a:xfrm>
                <a:off x="0" y="0"/>
                <a:ext cx="670695" cy="315301"/>
              </a:xfrm>
              <a:custGeom>
                <a:avLst/>
                <a:gdLst/>
                <a:ahLst/>
                <a:cxnLst/>
                <a:rect l="l" t="t" r="r" b="b"/>
                <a:pathLst>
                  <a:path w="670695" h="315301" extrusionOk="0">
                    <a:moveTo>
                      <a:pt x="0" y="0"/>
                    </a:moveTo>
                    <a:lnTo>
                      <a:pt x="670695" y="0"/>
                    </a:lnTo>
                    <a:lnTo>
                      <a:pt x="670695" y="315301"/>
                    </a:lnTo>
                    <a:lnTo>
                      <a:pt x="0" y="315301"/>
                    </a:lnTo>
                    <a:close/>
                  </a:path>
                </a:pathLst>
              </a:custGeom>
              <a:solidFill>
                <a:srgbClr val="A6E390"/>
              </a:solidFill>
              <a:ln>
                <a:noFill/>
              </a:ln>
            </p:spPr>
          </p:sp>
          <p:sp>
            <p:nvSpPr>
              <p:cNvPr id="462" name="Google Shape;462;p5"/>
              <p:cNvSpPr txBox="1"/>
              <p:nvPr/>
            </p:nvSpPr>
            <p:spPr>
              <a:xfrm>
                <a:off x="0" y="-47625"/>
                <a:ext cx="670695" cy="362926"/>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63" name="Google Shape;463;p5"/>
            <p:cNvGrpSpPr/>
            <p:nvPr/>
          </p:nvGrpSpPr>
          <p:grpSpPr>
            <a:xfrm>
              <a:off x="5449453" y="2801746"/>
              <a:ext cx="1527261" cy="826430"/>
              <a:chOff x="0" y="-47625"/>
              <a:chExt cx="670695" cy="362926"/>
            </a:xfrm>
          </p:grpSpPr>
          <p:sp>
            <p:nvSpPr>
              <p:cNvPr id="464" name="Google Shape;464;p5"/>
              <p:cNvSpPr/>
              <p:nvPr/>
            </p:nvSpPr>
            <p:spPr>
              <a:xfrm>
                <a:off x="0" y="0"/>
                <a:ext cx="670695" cy="315301"/>
              </a:xfrm>
              <a:custGeom>
                <a:avLst/>
                <a:gdLst/>
                <a:ahLst/>
                <a:cxnLst/>
                <a:rect l="l" t="t" r="r" b="b"/>
                <a:pathLst>
                  <a:path w="670695" h="315301" extrusionOk="0">
                    <a:moveTo>
                      <a:pt x="0" y="0"/>
                    </a:moveTo>
                    <a:lnTo>
                      <a:pt x="670695" y="0"/>
                    </a:lnTo>
                    <a:lnTo>
                      <a:pt x="670695" y="315301"/>
                    </a:lnTo>
                    <a:lnTo>
                      <a:pt x="0" y="315301"/>
                    </a:lnTo>
                    <a:close/>
                  </a:path>
                </a:pathLst>
              </a:custGeom>
              <a:solidFill>
                <a:srgbClr val="60D0FF"/>
              </a:solidFill>
              <a:ln>
                <a:noFill/>
              </a:ln>
            </p:spPr>
          </p:sp>
          <p:sp>
            <p:nvSpPr>
              <p:cNvPr id="465" name="Google Shape;465;p5"/>
              <p:cNvSpPr txBox="1"/>
              <p:nvPr/>
            </p:nvSpPr>
            <p:spPr>
              <a:xfrm>
                <a:off x="0" y="-47625"/>
                <a:ext cx="670695" cy="362926"/>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sp>
          <p:nvSpPr>
            <p:cNvPr id="466" name="Google Shape;466;p5"/>
            <p:cNvSpPr txBox="1"/>
            <p:nvPr/>
          </p:nvSpPr>
          <p:spPr>
            <a:xfrm>
              <a:off x="3898270" y="3054032"/>
              <a:ext cx="1307392" cy="369332"/>
            </a:xfrm>
            <a:prstGeom prst="rect">
              <a:avLst/>
            </a:prstGeom>
            <a:noFill/>
            <a:ln>
              <a:noFill/>
            </a:ln>
          </p:spPr>
          <p:txBody>
            <a:bodyPr spcFirstLastPara="1" wrap="square" lIns="0" tIns="0" rIns="0" bIns="0" anchor="t" anchorCtr="0">
              <a:spAutoFit/>
            </a:bodyPr>
            <a:lstStyle/>
            <a:p>
              <a:pPr marL="0" marR="0" lvl="0" indent="0" algn="ctr" rtl="0">
                <a:lnSpc>
                  <a:spcPct val="124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聯考入學</a:t>
              </a:r>
              <a:endParaRPr/>
            </a:p>
          </p:txBody>
        </p:sp>
        <p:sp>
          <p:nvSpPr>
            <p:cNvPr id="467" name="Google Shape;467;p5"/>
            <p:cNvSpPr txBox="1"/>
            <p:nvPr/>
          </p:nvSpPr>
          <p:spPr>
            <a:xfrm>
              <a:off x="5543025" y="3054032"/>
              <a:ext cx="1307392" cy="359201"/>
            </a:xfrm>
            <a:prstGeom prst="rect">
              <a:avLst/>
            </a:prstGeom>
            <a:noFill/>
            <a:ln>
              <a:noFill/>
            </a:ln>
          </p:spPr>
          <p:txBody>
            <a:bodyPr spcFirstLastPara="1" wrap="square" lIns="0" tIns="0" rIns="0" bIns="0" anchor="t" anchorCtr="0">
              <a:spAutoFit/>
            </a:bodyPr>
            <a:lstStyle/>
            <a:p>
              <a:pPr marL="0" marR="0" lvl="0" indent="0" algn="ctr" rtl="0">
                <a:lnSpc>
                  <a:spcPct val="124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多元入學</a:t>
              </a:r>
              <a:endParaRPr/>
            </a:p>
          </p:txBody>
        </p:sp>
        <p:sp>
          <p:nvSpPr>
            <p:cNvPr id="468" name="Google Shape;468;p5"/>
            <p:cNvSpPr txBox="1"/>
            <p:nvPr/>
          </p:nvSpPr>
          <p:spPr>
            <a:xfrm>
              <a:off x="7187780" y="3054032"/>
              <a:ext cx="1307392" cy="3693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適性入學</a:t>
              </a:r>
              <a:endParaRPr/>
            </a:p>
          </p:txBody>
        </p:sp>
        <p:sp>
          <p:nvSpPr>
            <p:cNvPr id="469" name="Google Shape;469;p5"/>
            <p:cNvSpPr txBox="1"/>
            <p:nvPr/>
          </p:nvSpPr>
          <p:spPr>
            <a:xfrm>
              <a:off x="3898270" y="4079993"/>
              <a:ext cx="1307392" cy="145067"/>
            </a:xfrm>
            <a:prstGeom prst="rect">
              <a:avLst/>
            </a:prstGeom>
            <a:noFill/>
            <a:ln>
              <a:noFill/>
            </a:ln>
          </p:spPr>
          <p:txBody>
            <a:bodyPr spcFirstLastPara="1" wrap="square" lIns="0" tIns="0" rIns="0" bIns="0" anchor="t" anchorCtr="0">
              <a:spAutoFit/>
            </a:bodyPr>
            <a:lstStyle/>
            <a:p>
              <a:pPr marL="0" marR="0" lvl="0" indent="0" algn="ctr" rtl="0">
                <a:lnSpc>
                  <a:spcPct val="30199"/>
                </a:lnSpc>
                <a:spcBef>
                  <a:spcPts val="0"/>
                </a:spcBef>
                <a:spcAft>
                  <a:spcPts val="0"/>
                </a:spcAft>
                <a:buNone/>
              </a:pPr>
              <a:r>
                <a:rPr lang="zh-TW" sz="4000" b="1">
                  <a:solidFill>
                    <a:srgbClr val="041F60"/>
                  </a:solidFill>
                  <a:latin typeface="Poppins SemiBold"/>
                  <a:ea typeface="Poppins SemiBold"/>
                  <a:cs typeface="Poppins SemiBold"/>
                  <a:sym typeface="Poppins SemiBold"/>
                </a:rPr>
                <a:t>聯考</a:t>
              </a:r>
              <a:endParaRPr/>
            </a:p>
          </p:txBody>
        </p:sp>
        <p:sp>
          <p:nvSpPr>
            <p:cNvPr id="470" name="Google Shape;470;p5"/>
            <p:cNvSpPr txBox="1"/>
            <p:nvPr/>
          </p:nvSpPr>
          <p:spPr>
            <a:xfrm>
              <a:off x="5543025" y="4079993"/>
              <a:ext cx="1307392" cy="145067"/>
            </a:xfrm>
            <a:prstGeom prst="rect">
              <a:avLst/>
            </a:prstGeom>
            <a:noFill/>
            <a:ln>
              <a:noFill/>
            </a:ln>
          </p:spPr>
          <p:txBody>
            <a:bodyPr spcFirstLastPara="1" wrap="square" lIns="0" tIns="0" rIns="0" bIns="0" anchor="t" anchorCtr="0">
              <a:spAutoFit/>
            </a:bodyPr>
            <a:lstStyle/>
            <a:p>
              <a:pPr marL="0" marR="0" lvl="0" indent="0" algn="ctr" rtl="0">
                <a:lnSpc>
                  <a:spcPct val="30199"/>
                </a:lnSpc>
                <a:spcBef>
                  <a:spcPts val="0"/>
                </a:spcBef>
                <a:spcAft>
                  <a:spcPts val="0"/>
                </a:spcAft>
                <a:buNone/>
              </a:pPr>
              <a:r>
                <a:rPr lang="zh-TW" sz="4000" b="1">
                  <a:solidFill>
                    <a:srgbClr val="041F60"/>
                  </a:solidFill>
                  <a:latin typeface="Poppins SemiBold"/>
                  <a:ea typeface="Poppins SemiBold"/>
                  <a:cs typeface="Poppins SemiBold"/>
                  <a:sym typeface="Poppins SemiBold"/>
                </a:rPr>
                <a:t>基測</a:t>
              </a:r>
              <a:endParaRPr/>
            </a:p>
          </p:txBody>
        </p:sp>
        <p:sp>
          <p:nvSpPr>
            <p:cNvPr id="471" name="Google Shape;471;p5"/>
            <p:cNvSpPr txBox="1"/>
            <p:nvPr/>
          </p:nvSpPr>
          <p:spPr>
            <a:xfrm>
              <a:off x="7187780" y="4073641"/>
              <a:ext cx="1307392" cy="412839"/>
            </a:xfrm>
            <a:prstGeom prst="rect">
              <a:avLst/>
            </a:prstGeom>
            <a:noFill/>
            <a:ln>
              <a:noFill/>
            </a:ln>
          </p:spPr>
          <p:txBody>
            <a:bodyPr spcFirstLastPara="1" wrap="square" lIns="0" tIns="0" rIns="0" bIns="0" anchor="t" anchorCtr="0">
              <a:spAutoFit/>
            </a:bodyPr>
            <a:lstStyle/>
            <a:p>
              <a:pPr marL="0" marR="0" lvl="0" indent="0" algn="ctr" rtl="0">
                <a:lnSpc>
                  <a:spcPct val="43142"/>
                </a:lnSpc>
                <a:spcBef>
                  <a:spcPts val="0"/>
                </a:spcBef>
                <a:spcAft>
                  <a:spcPts val="0"/>
                </a:spcAft>
                <a:buNone/>
              </a:pPr>
              <a:r>
                <a:rPr lang="zh-TW" sz="2800" b="1">
                  <a:solidFill>
                    <a:srgbClr val="041F60"/>
                  </a:solidFill>
                  <a:latin typeface="Poppins SemiBold"/>
                  <a:ea typeface="Poppins SemiBold"/>
                  <a:cs typeface="Poppins SemiBold"/>
                  <a:sym typeface="Poppins SemiBold"/>
                </a:rPr>
                <a:t>免試入學</a:t>
              </a:r>
              <a:endParaRPr sz="2800" b="1">
                <a:solidFill>
                  <a:srgbClr val="041F60"/>
                </a:solidFill>
                <a:latin typeface="Poppins SemiBold"/>
                <a:ea typeface="Poppins SemiBold"/>
                <a:cs typeface="Poppins SemiBold"/>
                <a:sym typeface="Poppins SemiBold"/>
              </a:endParaRPr>
            </a:p>
            <a:p>
              <a:pPr marL="0" marR="0" lvl="0" indent="0" algn="ctr" rtl="0">
                <a:lnSpc>
                  <a:spcPct val="43142"/>
                </a:lnSpc>
                <a:spcBef>
                  <a:spcPts val="0"/>
                </a:spcBef>
                <a:spcAft>
                  <a:spcPts val="0"/>
                </a:spcAft>
                <a:buNone/>
              </a:pPr>
              <a:endParaRPr sz="2800" b="1">
                <a:solidFill>
                  <a:srgbClr val="041F60"/>
                </a:solidFill>
                <a:latin typeface="Poppins SemiBold"/>
                <a:ea typeface="Poppins SemiBold"/>
                <a:cs typeface="Poppins SemiBold"/>
                <a:sym typeface="Poppins SemiBold"/>
              </a:endParaRPr>
            </a:p>
            <a:p>
              <a:pPr marL="0" marR="0" lvl="0" indent="0" algn="ctr" rtl="0">
                <a:lnSpc>
                  <a:spcPct val="43142"/>
                </a:lnSpc>
                <a:spcBef>
                  <a:spcPts val="0"/>
                </a:spcBef>
                <a:spcAft>
                  <a:spcPts val="0"/>
                </a:spcAft>
                <a:buNone/>
              </a:pPr>
              <a:endParaRPr sz="2800" b="1">
                <a:solidFill>
                  <a:srgbClr val="041F60"/>
                </a:solidFill>
                <a:latin typeface="Poppins SemiBold"/>
                <a:ea typeface="Poppins SemiBold"/>
                <a:cs typeface="Poppins SemiBold"/>
                <a:sym typeface="Poppins SemiBold"/>
              </a:endParaRPr>
            </a:p>
            <a:p>
              <a:pPr marL="0" marR="0" lvl="0" indent="0" algn="ctr" rtl="0">
                <a:lnSpc>
                  <a:spcPct val="43142"/>
                </a:lnSpc>
                <a:spcBef>
                  <a:spcPts val="0"/>
                </a:spcBef>
                <a:spcAft>
                  <a:spcPts val="0"/>
                </a:spcAft>
                <a:buNone/>
              </a:pPr>
              <a:r>
                <a:rPr lang="zh-TW" sz="2800" b="1">
                  <a:solidFill>
                    <a:srgbClr val="041F60"/>
                  </a:solidFill>
                  <a:latin typeface="Poppins SemiBold"/>
                  <a:ea typeface="Poppins SemiBold"/>
                  <a:cs typeface="Poppins SemiBold"/>
                  <a:sym typeface="Poppins SemiBold"/>
                </a:rPr>
                <a:t>特色招生</a:t>
              </a:r>
              <a:endParaRPr/>
            </a:p>
          </p:txBody>
        </p:sp>
        <p:sp>
          <p:nvSpPr>
            <p:cNvPr id="472" name="Google Shape;472;p5"/>
            <p:cNvSpPr txBox="1"/>
            <p:nvPr/>
          </p:nvSpPr>
          <p:spPr>
            <a:xfrm>
              <a:off x="7141693" y="4594249"/>
              <a:ext cx="1433068" cy="341803"/>
            </a:xfrm>
            <a:prstGeom prst="rect">
              <a:avLst/>
            </a:prstGeom>
            <a:noFill/>
            <a:ln>
              <a:noFill/>
            </a:ln>
          </p:spPr>
          <p:txBody>
            <a:bodyPr spcFirstLastPara="1" wrap="square" lIns="0" tIns="0" rIns="0" bIns="0" anchor="t" anchorCtr="0">
              <a:spAutoFit/>
            </a:bodyPr>
            <a:lstStyle/>
            <a:p>
              <a:pPr marL="0" marR="0" lvl="0" indent="0" algn="ctr" rtl="0">
                <a:lnSpc>
                  <a:spcPct val="75000"/>
                </a:lnSpc>
                <a:spcBef>
                  <a:spcPts val="0"/>
                </a:spcBef>
                <a:spcAft>
                  <a:spcPts val="0"/>
                </a:spcAft>
                <a:buNone/>
              </a:pPr>
              <a:r>
                <a:rPr lang="zh-TW" sz="1800" b="0">
                  <a:solidFill>
                    <a:srgbClr val="000000"/>
                  </a:solidFill>
                  <a:latin typeface="Calibri"/>
                  <a:ea typeface="Calibri"/>
                  <a:cs typeface="Calibri"/>
                  <a:sym typeface="Calibri"/>
                </a:rPr>
                <a:t>興趣、性向、能力</a:t>
              </a:r>
              <a:endParaRPr sz="1800" b="0">
                <a:solidFill>
                  <a:srgbClr val="000000"/>
                </a:solidFill>
                <a:latin typeface="Calibri"/>
                <a:ea typeface="Calibri"/>
                <a:cs typeface="Calibri"/>
                <a:sym typeface="Calibri"/>
              </a:endParaRPr>
            </a:p>
            <a:p>
              <a:pPr marL="0" marR="0" lvl="0" indent="0" algn="ctr" rtl="0">
                <a:lnSpc>
                  <a:spcPct val="75000"/>
                </a:lnSpc>
                <a:spcBef>
                  <a:spcPts val="0"/>
                </a:spcBef>
                <a:spcAft>
                  <a:spcPts val="0"/>
                </a:spcAft>
                <a:buNone/>
              </a:pPr>
              <a:endParaRPr sz="1800" b="0">
                <a:solidFill>
                  <a:srgbClr val="000000"/>
                </a:solidFill>
                <a:latin typeface="Calibri"/>
                <a:ea typeface="Calibri"/>
                <a:cs typeface="Calibri"/>
                <a:sym typeface="Calibri"/>
              </a:endParaRPr>
            </a:p>
            <a:p>
              <a:pPr marL="0" marR="0" lvl="0" indent="0" algn="ctr" rtl="0">
                <a:lnSpc>
                  <a:spcPct val="75000"/>
                </a:lnSpc>
                <a:spcBef>
                  <a:spcPts val="0"/>
                </a:spcBef>
                <a:spcAft>
                  <a:spcPts val="0"/>
                </a:spcAft>
                <a:buNone/>
              </a:pPr>
              <a:r>
                <a:rPr lang="zh-TW" sz="1800" b="0">
                  <a:solidFill>
                    <a:srgbClr val="000000"/>
                  </a:solidFill>
                  <a:latin typeface="Calibri"/>
                  <a:ea typeface="Calibri"/>
                  <a:cs typeface="Calibri"/>
                  <a:sym typeface="Calibri"/>
                </a:rPr>
                <a:t>會考：確保學力品質</a:t>
              </a:r>
              <a:r>
                <a:rPr lang="zh-TW" sz="1800" b="0">
                  <a:solidFill>
                    <a:srgbClr val="000000"/>
                  </a:solidFill>
                  <a:latin typeface="Arial"/>
                  <a:ea typeface="Arial"/>
                  <a:cs typeface="Arial"/>
                  <a:sym typeface="Arial"/>
                </a:rPr>
                <a:t> </a:t>
              </a:r>
              <a:endParaRPr sz="1800" b="0">
                <a:solidFill>
                  <a:srgbClr val="000000"/>
                </a:solidFill>
                <a:latin typeface="Arial"/>
                <a:ea typeface="Arial"/>
                <a:cs typeface="Arial"/>
                <a:sym typeface="Arial"/>
              </a:endParaRPr>
            </a:p>
          </p:txBody>
        </p:sp>
        <p:sp>
          <p:nvSpPr>
            <p:cNvPr id="473" name="Google Shape;473;p5"/>
            <p:cNvSpPr/>
            <p:nvPr/>
          </p:nvSpPr>
          <p:spPr>
            <a:xfrm>
              <a:off x="5639953" y="2461692"/>
              <a:ext cx="247778" cy="270426"/>
            </a:xfrm>
            <a:custGeom>
              <a:avLst/>
              <a:gdLst/>
              <a:ahLst/>
              <a:cxnLst/>
              <a:rect l="l" t="t" r="r" b="b"/>
              <a:pathLst>
                <a:path w="495556" h="540852" extrusionOk="0">
                  <a:moveTo>
                    <a:pt x="0" y="0"/>
                  </a:moveTo>
                  <a:lnTo>
                    <a:pt x="495556" y="0"/>
                  </a:lnTo>
                  <a:lnTo>
                    <a:pt x="495556" y="540852"/>
                  </a:lnTo>
                  <a:lnTo>
                    <a:pt x="0" y="540852"/>
                  </a:lnTo>
                  <a:lnTo>
                    <a:pt x="0" y="0"/>
                  </a:lnTo>
                  <a:close/>
                </a:path>
              </a:pathLst>
            </a:custGeom>
            <a:blipFill rotWithShape="1">
              <a:blip r:embed="rId5">
                <a:alphaModFix/>
              </a:blip>
              <a:stretch>
                <a:fillRect/>
              </a:stretch>
            </a:blipFill>
            <a:ln>
              <a:noFill/>
            </a:ln>
          </p:spPr>
        </p:sp>
        <p:sp>
          <p:nvSpPr>
            <p:cNvPr id="474" name="Google Shape;474;p5"/>
            <p:cNvSpPr/>
            <p:nvPr/>
          </p:nvSpPr>
          <p:spPr>
            <a:xfrm>
              <a:off x="7291039" y="2461692"/>
              <a:ext cx="270426" cy="270426"/>
            </a:xfrm>
            <a:custGeom>
              <a:avLst/>
              <a:gdLst/>
              <a:ahLst/>
              <a:cxnLst/>
              <a:rect l="l" t="t" r="r" b="b"/>
              <a:pathLst>
                <a:path w="540852" h="540852" extrusionOk="0">
                  <a:moveTo>
                    <a:pt x="0" y="0"/>
                  </a:moveTo>
                  <a:lnTo>
                    <a:pt x="540853" y="0"/>
                  </a:lnTo>
                  <a:lnTo>
                    <a:pt x="540853" y="540852"/>
                  </a:lnTo>
                  <a:lnTo>
                    <a:pt x="0" y="540852"/>
                  </a:lnTo>
                  <a:lnTo>
                    <a:pt x="0" y="0"/>
                  </a:lnTo>
                  <a:close/>
                </a:path>
              </a:pathLst>
            </a:custGeom>
            <a:blipFill rotWithShape="1">
              <a:blip r:embed="rId6">
                <a:alphaModFix/>
              </a:blip>
              <a:stretch>
                <a:fillRect/>
              </a:stretch>
            </a:blipFill>
            <a:ln>
              <a:noFill/>
            </a:ln>
          </p:spPr>
        </p:sp>
        <p:sp>
          <p:nvSpPr>
            <p:cNvPr id="475" name="Google Shape;475;p5"/>
            <p:cNvSpPr/>
            <p:nvPr/>
          </p:nvSpPr>
          <p:spPr>
            <a:xfrm>
              <a:off x="3987017" y="2461692"/>
              <a:ext cx="270426" cy="270426"/>
            </a:xfrm>
            <a:custGeom>
              <a:avLst/>
              <a:gdLst/>
              <a:ahLst/>
              <a:cxnLst/>
              <a:rect l="l" t="t" r="r" b="b"/>
              <a:pathLst>
                <a:path w="540852" h="540852" extrusionOk="0">
                  <a:moveTo>
                    <a:pt x="0" y="0"/>
                  </a:moveTo>
                  <a:lnTo>
                    <a:pt x="540852" y="0"/>
                  </a:lnTo>
                  <a:lnTo>
                    <a:pt x="540852" y="540852"/>
                  </a:lnTo>
                  <a:lnTo>
                    <a:pt x="0" y="540852"/>
                  </a:lnTo>
                  <a:lnTo>
                    <a:pt x="0" y="0"/>
                  </a:lnTo>
                  <a:close/>
                </a:path>
              </a:pathLst>
            </a:custGeom>
            <a:blipFill rotWithShape="1">
              <a:blip r:embed="rId7">
                <a:alphaModFix/>
              </a:blip>
              <a:stretch>
                <a:fillRect/>
              </a:stretch>
            </a:blipFill>
            <a:ln>
              <a:noFill/>
            </a:ln>
          </p:spPr>
        </p:sp>
      </p:grpSp>
      <p:sp>
        <p:nvSpPr>
          <p:cNvPr id="476" name="Google Shape;476;p5"/>
          <p:cNvSpPr/>
          <p:nvPr/>
        </p:nvSpPr>
        <p:spPr>
          <a:xfrm rot="-5400000">
            <a:off x="3096677" y="-239830"/>
            <a:ext cx="349250" cy="4473603"/>
          </a:xfrm>
          <a:prstGeom prst="rightBrace">
            <a:avLst>
              <a:gd name="adj1" fmla="val 33427"/>
              <a:gd name="adj2" fmla="val 50384"/>
            </a:avLst>
          </a:prstGeom>
          <a:noFill/>
          <a:ln w="19050" cap="flat" cmpd="sng">
            <a:solidFill>
              <a:srgbClr val="000099"/>
            </a:solidFill>
            <a:prstDash val="solid"/>
            <a:round/>
            <a:headEnd type="none" w="sm" len="sm"/>
            <a:tailEnd type="none" w="sm" len="sm"/>
          </a:ln>
          <a:effectLst>
            <a:outerShdw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chemeClr val="dk1"/>
              </a:solidFill>
              <a:latin typeface="Microsoft JhengHei"/>
              <a:ea typeface="Microsoft JhengHei"/>
              <a:cs typeface="Microsoft JhengHei"/>
              <a:sym typeface="Microsoft JhengHei"/>
            </a:endParaRPr>
          </a:p>
        </p:txBody>
      </p:sp>
      <p:sp>
        <p:nvSpPr>
          <p:cNvPr id="477" name="Google Shape;477;p5"/>
          <p:cNvSpPr txBox="1"/>
          <p:nvPr/>
        </p:nvSpPr>
        <p:spPr>
          <a:xfrm>
            <a:off x="1040405" y="3807378"/>
            <a:ext cx="2319995" cy="463844"/>
          </a:xfrm>
          <a:prstGeom prst="rect">
            <a:avLst/>
          </a:prstGeom>
          <a:noFill/>
          <a:ln>
            <a:noFill/>
          </a:ln>
        </p:spPr>
        <p:txBody>
          <a:bodyPr spcFirstLastPara="1" wrap="square" lIns="90000" tIns="46800" rIns="90000" bIns="46800" anchor="t" anchorCtr="0">
            <a:spAutoFit/>
          </a:bodyPr>
          <a:lstStyle/>
          <a:p>
            <a:pPr marL="0" marR="0" lvl="0" indent="0" algn="l" rtl="0">
              <a:spcBef>
                <a:spcPts val="0"/>
              </a:spcBef>
              <a:spcAft>
                <a:spcPts val="0"/>
              </a:spcAft>
              <a:buNone/>
            </a:pPr>
            <a:r>
              <a:rPr lang="zh-TW" sz="2400" b="1">
                <a:solidFill>
                  <a:schemeClr val="dk1"/>
                </a:solidFill>
                <a:latin typeface="Microsoft JhengHei"/>
                <a:ea typeface="Microsoft JhengHei"/>
                <a:cs typeface="Microsoft JhengHei"/>
                <a:sym typeface="Microsoft JhengHei"/>
              </a:rPr>
              <a:t>民國90年以前</a:t>
            </a:r>
            <a:endParaRPr sz="2400" b="1">
              <a:solidFill>
                <a:schemeClr val="dk1"/>
              </a:solidFill>
              <a:latin typeface="Microsoft JhengHei"/>
              <a:ea typeface="Microsoft JhengHei"/>
              <a:cs typeface="Microsoft JhengHei"/>
              <a:sym typeface="Microsoft JhengHei"/>
            </a:endParaRPr>
          </a:p>
        </p:txBody>
      </p:sp>
      <p:sp>
        <p:nvSpPr>
          <p:cNvPr id="478" name="Google Shape;478;p5"/>
          <p:cNvSpPr txBox="1"/>
          <p:nvPr/>
        </p:nvSpPr>
        <p:spPr>
          <a:xfrm>
            <a:off x="3668268" y="3820720"/>
            <a:ext cx="1807458" cy="463846"/>
          </a:xfrm>
          <a:prstGeom prst="rect">
            <a:avLst/>
          </a:prstGeom>
          <a:noFill/>
          <a:ln>
            <a:noFill/>
          </a:ln>
        </p:spPr>
        <p:txBody>
          <a:bodyPr spcFirstLastPara="1" wrap="square" lIns="90000" tIns="46800" rIns="90000" bIns="46800" anchor="t" anchorCtr="0">
            <a:spAutoFit/>
          </a:bodyPr>
          <a:lstStyle/>
          <a:p>
            <a:pPr marL="0" marR="0" lvl="0" indent="0" algn="l" rtl="0">
              <a:spcBef>
                <a:spcPts val="0"/>
              </a:spcBef>
              <a:spcAft>
                <a:spcPts val="0"/>
              </a:spcAft>
              <a:buNone/>
            </a:pPr>
            <a:r>
              <a:rPr lang="zh-TW" sz="2400" b="1">
                <a:solidFill>
                  <a:schemeClr val="dk1"/>
                </a:solidFill>
                <a:latin typeface="Microsoft JhengHei"/>
                <a:ea typeface="Microsoft JhengHei"/>
                <a:cs typeface="Microsoft JhengHei"/>
                <a:sym typeface="Microsoft JhengHei"/>
              </a:rPr>
              <a:t>90~102年</a:t>
            </a:r>
            <a:endParaRPr sz="2400" b="1">
              <a:solidFill>
                <a:schemeClr val="dk1"/>
              </a:solidFill>
              <a:latin typeface="Microsoft JhengHei"/>
              <a:ea typeface="Microsoft JhengHei"/>
              <a:cs typeface="Microsoft JhengHei"/>
              <a:sym typeface="Microsoft JhengHei"/>
            </a:endParaRPr>
          </a:p>
        </p:txBody>
      </p:sp>
      <p:sp>
        <p:nvSpPr>
          <p:cNvPr id="479" name="Google Shape;479;p5"/>
          <p:cNvSpPr txBox="1"/>
          <p:nvPr/>
        </p:nvSpPr>
        <p:spPr>
          <a:xfrm>
            <a:off x="5704823" y="3786398"/>
            <a:ext cx="1479606" cy="463844"/>
          </a:xfrm>
          <a:prstGeom prst="rect">
            <a:avLst/>
          </a:prstGeom>
          <a:noFill/>
          <a:ln>
            <a:noFill/>
          </a:ln>
        </p:spPr>
        <p:txBody>
          <a:bodyPr spcFirstLastPara="1" wrap="square" lIns="90000" tIns="46800" rIns="90000" bIns="46800" anchor="t" anchorCtr="0">
            <a:spAutoFit/>
          </a:bodyPr>
          <a:lstStyle/>
          <a:p>
            <a:pPr marL="0" marR="0" lvl="0" indent="0" algn="l" rtl="0">
              <a:spcBef>
                <a:spcPts val="0"/>
              </a:spcBef>
              <a:spcAft>
                <a:spcPts val="0"/>
              </a:spcAft>
              <a:buNone/>
            </a:pPr>
            <a:r>
              <a:rPr lang="zh-TW" sz="2400" b="1">
                <a:solidFill>
                  <a:schemeClr val="dk1"/>
                </a:solidFill>
                <a:latin typeface="Microsoft JhengHei"/>
                <a:ea typeface="Microsoft JhengHei"/>
                <a:cs typeface="Microsoft JhengHei"/>
                <a:sym typeface="Microsoft JhengHei"/>
              </a:rPr>
              <a:t>103年～</a:t>
            </a:r>
            <a:endParaRPr sz="2400" b="1">
              <a:solidFill>
                <a:schemeClr val="dk1"/>
              </a:solidFill>
              <a:latin typeface="Microsoft JhengHei"/>
              <a:ea typeface="Microsoft JhengHei"/>
              <a:cs typeface="Microsoft JhengHei"/>
              <a:sym typeface="Microsoft JhengHei"/>
            </a:endParaRPr>
          </a:p>
        </p:txBody>
      </p:sp>
      <p:sp>
        <p:nvSpPr>
          <p:cNvPr id="480" name="Google Shape;480;p5"/>
          <p:cNvSpPr txBox="1"/>
          <p:nvPr/>
        </p:nvSpPr>
        <p:spPr>
          <a:xfrm>
            <a:off x="462077" y="5709059"/>
            <a:ext cx="5196311" cy="981132"/>
          </a:xfrm>
          <a:prstGeom prst="rect">
            <a:avLst/>
          </a:prstGeom>
          <a:solidFill>
            <a:srgbClr val="FFCC9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zh-TW" sz="2800" b="1">
                <a:solidFill>
                  <a:srgbClr val="0F243E"/>
                </a:solidFill>
                <a:latin typeface="Microsoft JhengHei"/>
                <a:ea typeface="Microsoft JhengHei"/>
                <a:cs typeface="Microsoft JhengHei"/>
                <a:sym typeface="Microsoft JhengHei"/>
              </a:rPr>
              <a:t>12年國教著重適性入學，</a:t>
            </a:r>
            <a:br>
              <a:rPr lang="zh-TW" sz="2800" b="1">
                <a:solidFill>
                  <a:srgbClr val="0F243E"/>
                </a:solidFill>
                <a:latin typeface="Microsoft JhengHei"/>
                <a:ea typeface="Microsoft JhengHei"/>
                <a:cs typeface="Microsoft JhengHei"/>
                <a:sym typeface="Microsoft JhengHei"/>
              </a:rPr>
            </a:br>
            <a:r>
              <a:rPr lang="zh-TW" sz="2800" b="1">
                <a:solidFill>
                  <a:srgbClr val="0F243E"/>
                </a:solidFill>
                <a:latin typeface="Microsoft JhengHei"/>
                <a:ea typeface="Microsoft JhengHei"/>
                <a:cs typeface="Microsoft JhengHei"/>
                <a:sym typeface="Microsoft JhengHei"/>
              </a:rPr>
              <a:t>引導教學活化與強化生涯輔導</a:t>
            </a:r>
            <a:endParaRPr sz="2800" b="1" u="sng">
              <a:solidFill>
                <a:srgbClr val="0F243E"/>
              </a:solidFill>
              <a:latin typeface="Microsoft JhengHei"/>
              <a:ea typeface="Microsoft JhengHei"/>
              <a:cs typeface="Microsoft JhengHei"/>
              <a:sym typeface="Microsoft JhengHei"/>
            </a:endParaRPr>
          </a:p>
        </p:txBody>
      </p:sp>
      <p:sp>
        <p:nvSpPr>
          <p:cNvPr id="481" name="Google Shape;481;p5"/>
          <p:cNvSpPr txBox="1"/>
          <p:nvPr/>
        </p:nvSpPr>
        <p:spPr>
          <a:xfrm>
            <a:off x="3159355" y="457267"/>
            <a:ext cx="4632742" cy="456022"/>
          </a:xfrm>
          <a:prstGeom prst="rect">
            <a:avLst/>
          </a:prstGeom>
          <a:noFill/>
          <a:ln>
            <a:noFill/>
          </a:ln>
        </p:spPr>
        <p:txBody>
          <a:bodyPr spcFirstLastPara="1" wrap="square" lIns="0" tIns="0" rIns="0" bIns="0" anchor="t" anchorCtr="0">
            <a:spAutoFit/>
          </a:bodyPr>
          <a:lstStyle/>
          <a:p>
            <a:pPr marL="0" marR="0" lvl="0" indent="0" algn="l" rtl="0">
              <a:lnSpc>
                <a:spcPct val="96444"/>
              </a:lnSpc>
              <a:spcBef>
                <a:spcPts val="0"/>
              </a:spcBef>
              <a:spcAft>
                <a:spcPts val="0"/>
              </a:spcAft>
              <a:buClr>
                <a:srgbClr val="041F60"/>
              </a:buClr>
              <a:buSzPts val="3600"/>
              <a:buFont typeface="Arial"/>
              <a:buNone/>
            </a:pPr>
            <a:r>
              <a:rPr lang="zh-TW" sz="3600" b="1" i="0" u="none" strike="noStrike" cap="none">
                <a:solidFill>
                  <a:srgbClr val="041F60"/>
                </a:solidFill>
                <a:latin typeface="Arial"/>
                <a:ea typeface="Arial"/>
                <a:cs typeface="Arial"/>
                <a:sym typeface="Arial"/>
              </a:rPr>
              <a:t>適性入學理念與資源</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1244"/>
        <p:cNvGrpSpPr/>
        <p:nvPr/>
      </p:nvGrpSpPr>
      <p:grpSpPr>
        <a:xfrm>
          <a:off x="0" y="0"/>
          <a:ext cx="0" cy="0"/>
          <a:chOff x="0" y="0"/>
          <a:chExt cx="0" cy="0"/>
        </a:xfrm>
      </p:grpSpPr>
      <p:sp>
        <p:nvSpPr>
          <p:cNvPr id="1245" name="Google Shape;1245;p39"/>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246" name="Google Shape;1246;p39"/>
          <p:cNvSpPr/>
          <p:nvPr/>
        </p:nvSpPr>
        <p:spPr>
          <a:xfrm>
            <a:off x="1783519" y="521471"/>
            <a:ext cx="56973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屏東區免試入學-適性發展積分</a:t>
            </a:r>
            <a:endParaRPr/>
          </a:p>
        </p:txBody>
      </p:sp>
      <p:sp>
        <p:nvSpPr>
          <p:cNvPr id="1247" name="Google Shape;1247;p39"/>
          <p:cNvSpPr/>
          <p:nvPr/>
        </p:nvSpPr>
        <p:spPr>
          <a:xfrm>
            <a:off x="611560" y="1193447"/>
            <a:ext cx="8402044"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cxnSp>
        <p:nvCxnSpPr>
          <p:cNvPr id="1248" name="Google Shape;1248;p39"/>
          <p:cNvCxnSpPr/>
          <p:nvPr/>
        </p:nvCxnSpPr>
        <p:spPr>
          <a:xfrm>
            <a:off x="4283968" y="3933056"/>
            <a:ext cx="1656184" cy="0"/>
          </a:xfrm>
          <a:prstGeom prst="straightConnector1">
            <a:avLst/>
          </a:prstGeom>
          <a:noFill/>
          <a:ln w="38100" cap="flat" cmpd="sng">
            <a:solidFill>
              <a:srgbClr val="8CB3E3"/>
            </a:solidFill>
            <a:prstDash val="solid"/>
            <a:round/>
            <a:headEnd type="none" w="sm" len="sm"/>
            <a:tailEnd type="none" w="sm" len="sm"/>
          </a:ln>
        </p:spPr>
      </p:cxnSp>
      <p:graphicFrame>
        <p:nvGraphicFramePr>
          <p:cNvPr id="1249" name="Google Shape;1249;p39"/>
          <p:cNvGraphicFramePr/>
          <p:nvPr/>
        </p:nvGraphicFramePr>
        <p:xfrm>
          <a:off x="5629228" y="2276872"/>
          <a:ext cx="3000000" cy="3000000"/>
        </p:xfrm>
        <a:graphic>
          <a:graphicData uri="http://schemas.openxmlformats.org/drawingml/2006/table">
            <a:tbl>
              <a:tblPr>
                <a:noFill/>
                <a:tableStyleId>{F472809C-F223-4A61-BB9F-905DC00E6DBD}</a:tableStyleId>
              </a:tblPr>
              <a:tblGrid>
                <a:gridCol w="1937400">
                  <a:extLst>
                    <a:ext uri="{9D8B030D-6E8A-4147-A177-3AD203B41FA5}">
                      <a16:colId xmlns:a16="http://schemas.microsoft.com/office/drawing/2014/main" val="20000"/>
                    </a:ext>
                  </a:extLst>
                </a:gridCol>
                <a:gridCol w="1446975">
                  <a:extLst>
                    <a:ext uri="{9D8B030D-6E8A-4147-A177-3AD203B41FA5}">
                      <a16:colId xmlns:a16="http://schemas.microsoft.com/office/drawing/2014/main" val="20001"/>
                    </a:ext>
                  </a:extLst>
                </a:gridCol>
              </a:tblGrid>
              <a:tr h="792100">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生涯規劃建議</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0"/>
                  </a:ext>
                </a:extLst>
              </a:tr>
              <a:tr h="702725">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我的志願(符合)</a:t>
                      </a:r>
                      <a:endParaRPr sz="20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1"/>
                  </a:ext>
                </a:extLst>
              </a:tr>
              <a:tr h="702725">
                <a:tc>
                  <a:txBody>
                    <a:bodyPr/>
                    <a:lstStyle/>
                    <a:p>
                      <a:pPr marL="0" marR="0" lvl="0" indent="0" algn="ctr" rtl="0">
                        <a:lnSpc>
                          <a:spcPct val="100000"/>
                        </a:lnSpc>
                        <a:spcBef>
                          <a:spcPts val="0"/>
                        </a:spcBef>
                        <a:spcAft>
                          <a:spcPts val="0"/>
                        </a:spcAft>
                        <a:buClr>
                          <a:srgbClr val="002060"/>
                        </a:buClr>
                        <a:buSzPts val="2000"/>
                        <a:buFont typeface="Microsoft JhengHei"/>
                        <a:buNone/>
                      </a:pPr>
                      <a:r>
                        <a:rPr lang="zh-TW" sz="2000" b="1">
                          <a:solidFill>
                            <a:srgbClr val="002060"/>
                          </a:solidFill>
                          <a:latin typeface="Microsoft JhengHei"/>
                          <a:ea typeface="Microsoft JhengHei"/>
                          <a:cs typeface="Microsoft JhengHei"/>
                          <a:sym typeface="Microsoft JhengHei"/>
                        </a:rPr>
                        <a:t>家長建議(符合)</a:t>
                      </a:r>
                      <a:endParaRPr sz="20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2"/>
                  </a:ext>
                </a:extLst>
              </a:tr>
              <a:tr h="659950">
                <a:tc>
                  <a:txBody>
                    <a:bodyPr/>
                    <a:lstStyle/>
                    <a:p>
                      <a:pPr marL="0" marR="0" lvl="0" indent="0" algn="ctr" rtl="0">
                        <a:lnSpc>
                          <a:spcPct val="100000"/>
                        </a:lnSpc>
                        <a:spcBef>
                          <a:spcPts val="0"/>
                        </a:spcBef>
                        <a:spcAft>
                          <a:spcPts val="0"/>
                        </a:spcAft>
                        <a:buClr>
                          <a:srgbClr val="002060"/>
                        </a:buClr>
                        <a:buSzPts val="2000"/>
                        <a:buFont typeface="Microsoft JhengHei"/>
                        <a:buNone/>
                      </a:pPr>
                      <a:r>
                        <a:rPr lang="zh-TW" sz="2000" b="1">
                          <a:solidFill>
                            <a:srgbClr val="002060"/>
                          </a:solidFill>
                          <a:latin typeface="Microsoft JhengHei"/>
                          <a:ea typeface="Microsoft JhengHei"/>
                          <a:cs typeface="Microsoft JhengHei"/>
                          <a:sym typeface="Microsoft JhengHei"/>
                        </a:rPr>
                        <a:t>輔導小組建議(符合)</a:t>
                      </a:r>
                      <a:endParaRPr sz="20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val="10003"/>
                  </a:ext>
                </a:extLst>
              </a:tr>
            </a:tbl>
          </a:graphicData>
        </a:graphic>
      </p:graphicFrame>
      <p:grpSp>
        <p:nvGrpSpPr>
          <p:cNvPr id="1250" name="Google Shape;1250;p39"/>
          <p:cNvGrpSpPr/>
          <p:nvPr/>
        </p:nvGrpSpPr>
        <p:grpSpPr>
          <a:xfrm>
            <a:off x="827584" y="5329494"/>
            <a:ext cx="6650718" cy="1339865"/>
            <a:chOff x="2282502" y="-39859"/>
            <a:chExt cx="8203920" cy="1273147"/>
          </a:xfrm>
        </p:grpSpPr>
        <p:sp>
          <p:nvSpPr>
            <p:cNvPr id="1251" name="Google Shape;1251;p39"/>
            <p:cNvSpPr/>
            <p:nvPr/>
          </p:nvSpPr>
          <p:spPr>
            <a:xfrm>
              <a:off x="2282502" y="-39859"/>
              <a:ext cx="8203920" cy="1206938"/>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252" name="Google Shape;1252;p39"/>
            <p:cNvSpPr/>
            <p:nvPr/>
          </p:nvSpPr>
          <p:spPr>
            <a:xfrm>
              <a:off x="2819402" y="133504"/>
              <a:ext cx="7473495" cy="1099784"/>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rgbClr val="A50021"/>
                </a:buClr>
                <a:buSzPts val="2400"/>
                <a:buFont typeface="Arial"/>
                <a:buNone/>
              </a:pPr>
              <a:r>
                <a:rPr lang="zh-TW" sz="2400" b="1">
                  <a:solidFill>
                    <a:srgbClr val="A50021"/>
                  </a:solidFill>
                  <a:latin typeface="Microsoft JhengHei"/>
                  <a:ea typeface="Microsoft JhengHei"/>
                  <a:cs typeface="Microsoft JhengHei"/>
                  <a:sym typeface="Microsoft JhengHei"/>
                </a:rPr>
                <a:t>適性發展</a:t>
              </a:r>
              <a:endParaRPr sz="2400" b="1">
                <a:solidFill>
                  <a:srgbClr val="A50021"/>
                </a:solidFill>
                <a:latin typeface="Microsoft JhengHei"/>
                <a:ea typeface="Microsoft JhengHei"/>
                <a:cs typeface="Microsoft JhengHei"/>
                <a:sym typeface="Microsoft JhengHei"/>
              </a:endParaRPr>
            </a:p>
            <a:p>
              <a:pPr marL="0" marR="0" lvl="0" indent="0" algn="l" rtl="0">
                <a:lnSpc>
                  <a:spcPct val="12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採計至當年度4月</a:t>
              </a:r>
              <a:r>
                <a:rPr lang="zh-TW" sz="1800" b="1">
                  <a:solidFill>
                    <a:srgbClr val="FF0000"/>
                  </a:solidFill>
                  <a:latin typeface="Microsoft JhengHei"/>
                  <a:ea typeface="Microsoft JhengHei"/>
                  <a:cs typeface="Microsoft JhengHei"/>
                  <a:sym typeface="Microsoft JhengHei"/>
                </a:rPr>
                <a:t>20</a:t>
              </a:r>
              <a:r>
                <a:rPr lang="zh-TW" sz="1800" b="1">
                  <a:solidFill>
                    <a:srgbClr val="660066"/>
                  </a:solidFill>
                  <a:latin typeface="Microsoft JhengHei"/>
                  <a:ea typeface="Microsoft JhengHei"/>
                  <a:cs typeface="Microsoft JhengHei"/>
                  <a:sym typeface="Microsoft JhengHei"/>
                </a:rPr>
                <a:t>日前。</a:t>
              </a:r>
              <a:endParaRPr sz="1800" b="1">
                <a:solidFill>
                  <a:srgbClr val="660066"/>
                </a:solidFill>
                <a:latin typeface="Microsoft JhengHei"/>
                <a:ea typeface="Microsoft JhengHei"/>
                <a:cs typeface="Microsoft JhengHei"/>
                <a:sym typeface="Microsoft JhengHei"/>
              </a:endParaRPr>
            </a:p>
            <a:p>
              <a:pPr marL="0" marR="0" lvl="0" indent="0" algn="l" rtl="0">
                <a:lnSpc>
                  <a:spcPct val="12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落實國中端適性輔導工作並實際幫助學生適性升學與發展。</a:t>
              </a:r>
              <a:endParaRPr sz="1800" b="0">
                <a:solidFill>
                  <a:srgbClr val="660066"/>
                </a:solidFill>
                <a:latin typeface="Calibri"/>
                <a:ea typeface="Calibri"/>
                <a:cs typeface="Calibri"/>
                <a:sym typeface="Calibri"/>
              </a:endParaRPr>
            </a:p>
          </p:txBody>
        </p:sp>
      </p:grpSp>
      <p:grpSp>
        <p:nvGrpSpPr>
          <p:cNvPr id="1253" name="Google Shape;1253;p39"/>
          <p:cNvGrpSpPr/>
          <p:nvPr/>
        </p:nvGrpSpPr>
        <p:grpSpPr>
          <a:xfrm>
            <a:off x="896303" y="1414845"/>
            <a:ext cx="3534969" cy="3884292"/>
            <a:chOff x="1076831" y="2069"/>
            <a:chExt cx="3534969" cy="3884292"/>
          </a:xfrm>
        </p:grpSpPr>
        <p:sp>
          <p:nvSpPr>
            <p:cNvPr id="1254" name="Google Shape;1254;p39"/>
            <p:cNvSpPr/>
            <p:nvPr/>
          </p:nvSpPr>
          <p:spPr>
            <a:xfrm>
              <a:off x="2428067" y="1944215"/>
              <a:ext cx="299776" cy="1713658"/>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9"/>
            <p:cNvSpPr txBox="1"/>
            <p:nvPr/>
          </p:nvSpPr>
          <p:spPr>
            <a:xfrm>
              <a:off x="2534463" y="2757553"/>
              <a:ext cx="86984" cy="8698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256" name="Google Shape;1256;p39"/>
            <p:cNvSpPr/>
            <p:nvPr/>
          </p:nvSpPr>
          <p:spPr>
            <a:xfrm>
              <a:off x="2428067" y="1944215"/>
              <a:ext cx="299776" cy="1142439"/>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9"/>
            <p:cNvSpPr txBox="1"/>
            <p:nvPr/>
          </p:nvSpPr>
          <p:spPr>
            <a:xfrm>
              <a:off x="2548427" y="2485907"/>
              <a:ext cx="59055" cy="5905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258" name="Google Shape;1258;p39"/>
            <p:cNvSpPr/>
            <p:nvPr/>
          </p:nvSpPr>
          <p:spPr>
            <a:xfrm>
              <a:off x="2428067" y="1944215"/>
              <a:ext cx="299776" cy="571219"/>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9"/>
            <p:cNvSpPr txBox="1"/>
            <p:nvPr/>
          </p:nvSpPr>
          <p:spPr>
            <a:xfrm>
              <a:off x="2561827" y="2213698"/>
              <a:ext cx="32255" cy="3225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260" name="Google Shape;1260;p39"/>
            <p:cNvSpPr/>
            <p:nvPr/>
          </p:nvSpPr>
          <p:spPr>
            <a:xfrm>
              <a:off x="2428067" y="1898495"/>
              <a:ext cx="299776"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9"/>
            <p:cNvSpPr txBox="1"/>
            <p:nvPr/>
          </p:nvSpPr>
          <p:spPr>
            <a:xfrm>
              <a:off x="2570460" y="1936721"/>
              <a:ext cx="14988" cy="1498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262" name="Google Shape;1262;p39"/>
            <p:cNvSpPr/>
            <p:nvPr/>
          </p:nvSpPr>
          <p:spPr>
            <a:xfrm>
              <a:off x="2428067" y="1372996"/>
              <a:ext cx="299776" cy="571219"/>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9"/>
            <p:cNvSpPr txBox="1"/>
            <p:nvPr/>
          </p:nvSpPr>
          <p:spPr>
            <a:xfrm>
              <a:off x="2561827" y="1642478"/>
              <a:ext cx="32255" cy="3225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264" name="Google Shape;1264;p39"/>
            <p:cNvSpPr/>
            <p:nvPr/>
          </p:nvSpPr>
          <p:spPr>
            <a:xfrm>
              <a:off x="2428067" y="801776"/>
              <a:ext cx="299776" cy="1142439"/>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9"/>
            <p:cNvSpPr txBox="1"/>
            <p:nvPr/>
          </p:nvSpPr>
          <p:spPr>
            <a:xfrm>
              <a:off x="2548427" y="1343468"/>
              <a:ext cx="59055" cy="5905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266" name="Google Shape;1266;p39"/>
            <p:cNvSpPr/>
            <p:nvPr/>
          </p:nvSpPr>
          <p:spPr>
            <a:xfrm>
              <a:off x="2428067" y="230557"/>
              <a:ext cx="299776" cy="1713658"/>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9"/>
            <p:cNvSpPr txBox="1"/>
            <p:nvPr/>
          </p:nvSpPr>
          <p:spPr>
            <a:xfrm>
              <a:off x="2534463" y="1043894"/>
              <a:ext cx="86984" cy="8698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268" name="Google Shape;1268;p39"/>
            <p:cNvSpPr/>
            <p:nvPr/>
          </p:nvSpPr>
          <p:spPr>
            <a:xfrm rot="-5400000">
              <a:off x="549881" y="1268598"/>
              <a:ext cx="2405135" cy="1351235"/>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9"/>
            <p:cNvSpPr txBox="1"/>
            <p:nvPr/>
          </p:nvSpPr>
          <p:spPr>
            <a:xfrm rot="-5400000">
              <a:off x="589457" y="1308174"/>
              <a:ext cx="2325983" cy="127208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sz="2800" b="1">
                <a:solidFill>
                  <a:schemeClr val="lt1"/>
                </a:solidFill>
                <a:latin typeface="Microsoft JhengHei"/>
                <a:ea typeface="Microsoft JhengHei"/>
                <a:cs typeface="Microsoft JhengHei"/>
                <a:sym typeface="Microsoft JhengHei"/>
              </a:endParaRPr>
            </a:p>
          </p:txBody>
        </p:sp>
        <p:sp>
          <p:nvSpPr>
            <p:cNvPr id="1270" name="Google Shape;1270;p39"/>
            <p:cNvSpPr/>
            <p:nvPr/>
          </p:nvSpPr>
          <p:spPr>
            <a:xfrm>
              <a:off x="2727843" y="2069"/>
              <a:ext cx="1883957"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9"/>
            <p:cNvSpPr txBox="1"/>
            <p:nvPr/>
          </p:nvSpPr>
          <p:spPr>
            <a:xfrm>
              <a:off x="2727843" y="2069"/>
              <a:ext cx="1883957" cy="456975"/>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zh-TW" sz="1600" b="1" i="0" u="none" strike="noStrike" cap="none">
                  <a:solidFill>
                    <a:schemeClr val="lt1"/>
                  </a:solidFill>
                  <a:latin typeface="Microsoft JhengHei"/>
                  <a:ea typeface="Microsoft JhengHei"/>
                  <a:cs typeface="Microsoft JhengHei"/>
                  <a:sym typeface="Microsoft JhengHei"/>
                </a:rPr>
                <a:t>畢業資格（2分）</a:t>
              </a:r>
              <a:endParaRPr sz="1600" b="1">
                <a:solidFill>
                  <a:schemeClr val="lt1"/>
                </a:solidFill>
                <a:latin typeface="Arial"/>
                <a:ea typeface="Arial"/>
                <a:cs typeface="Arial"/>
                <a:sym typeface="Arial"/>
              </a:endParaRPr>
            </a:p>
          </p:txBody>
        </p:sp>
        <p:sp>
          <p:nvSpPr>
            <p:cNvPr id="1272" name="Google Shape;1272;p39"/>
            <p:cNvSpPr/>
            <p:nvPr/>
          </p:nvSpPr>
          <p:spPr>
            <a:xfrm>
              <a:off x="2727843" y="573288"/>
              <a:ext cx="1883957"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9"/>
            <p:cNvSpPr txBox="1"/>
            <p:nvPr/>
          </p:nvSpPr>
          <p:spPr>
            <a:xfrm>
              <a:off x="2727843" y="573288"/>
              <a:ext cx="1883957" cy="456975"/>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志願序（7分）</a:t>
              </a:r>
              <a:endParaRPr sz="1200" b="1">
                <a:solidFill>
                  <a:schemeClr val="lt1"/>
                </a:solidFill>
                <a:latin typeface="Arial"/>
                <a:ea typeface="Arial"/>
                <a:cs typeface="Arial"/>
                <a:sym typeface="Arial"/>
              </a:endParaRPr>
            </a:p>
          </p:txBody>
        </p:sp>
        <p:sp>
          <p:nvSpPr>
            <p:cNvPr id="1274" name="Google Shape;1274;p39"/>
            <p:cNvSpPr/>
            <p:nvPr/>
          </p:nvSpPr>
          <p:spPr>
            <a:xfrm>
              <a:off x="2727843" y="1144508"/>
              <a:ext cx="1883957"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9"/>
            <p:cNvSpPr txBox="1"/>
            <p:nvPr/>
          </p:nvSpPr>
          <p:spPr>
            <a:xfrm>
              <a:off x="2727843" y="1144508"/>
              <a:ext cx="1883957" cy="456975"/>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均衡學習（9分）</a:t>
              </a:r>
              <a:endParaRPr sz="1200" b="1">
                <a:solidFill>
                  <a:schemeClr val="lt1"/>
                </a:solidFill>
                <a:latin typeface="Arial"/>
                <a:ea typeface="Arial"/>
                <a:cs typeface="Arial"/>
                <a:sym typeface="Arial"/>
              </a:endParaRPr>
            </a:p>
          </p:txBody>
        </p:sp>
        <p:sp>
          <p:nvSpPr>
            <p:cNvPr id="1276" name="Google Shape;1276;p39"/>
            <p:cNvSpPr/>
            <p:nvPr/>
          </p:nvSpPr>
          <p:spPr>
            <a:xfrm>
              <a:off x="2727843" y="1715728"/>
              <a:ext cx="1859720"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9"/>
            <p:cNvSpPr txBox="1"/>
            <p:nvPr/>
          </p:nvSpPr>
          <p:spPr>
            <a:xfrm>
              <a:off x="2727843" y="1715728"/>
              <a:ext cx="1859720" cy="456975"/>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多元學習表現（28分）</a:t>
              </a:r>
              <a:endParaRPr sz="1200" b="1">
                <a:solidFill>
                  <a:schemeClr val="lt1"/>
                </a:solidFill>
                <a:latin typeface="Arial"/>
                <a:ea typeface="Arial"/>
                <a:cs typeface="Arial"/>
                <a:sym typeface="Arial"/>
              </a:endParaRPr>
            </a:p>
          </p:txBody>
        </p:sp>
        <p:sp>
          <p:nvSpPr>
            <p:cNvPr id="1278" name="Google Shape;1278;p39"/>
            <p:cNvSpPr/>
            <p:nvPr/>
          </p:nvSpPr>
          <p:spPr>
            <a:xfrm>
              <a:off x="2727843" y="2286947"/>
              <a:ext cx="1859720"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9"/>
            <p:cNvSpPr txBox="1"/>
            <p:nvPr/>
          </p:nvSpPr>
          <p:spPr>
            <a:xfrm>
              <a:off x="2727843" y="2286947"/>
              <a:ext cx="1859720" cy="456975"/>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適性發展（6分）</a:t>
              </a:r>
              <a:endParaRPr sz="1200" b="1">
                <a:solidFill>
                  <a:schemeClr val="lt1"/>
                </a:solidFill>
                <a:latin typeface="Arial"/>
                <a:ea typeface="Arial"/>
                <a:cs typeface="Arial"/>
                <a:sym typeface="Arial"/>
              </a:endParaRPr>
            </a:p>
          </p:txBody>
        </p:sp>
        <p:sp>
          <p:nvSpPr>
            <p:cNvPr id="1280" name="Google Shape;1280;p39"/>
            <p:cNvSpPr/>
            <p:nvPr/>
          </p:nvSpPr>
          <p:spPr>
            <a:xfrm>
              <a:off x="2727843" y="2858167"/>
              <a:ext cx="1883957"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9"/>
            <p:cNvSpPr txBox="1"/>
            <p:nvPr/>
          </p:nvSpPr>
          <p:spPr>
            <a:xfrm>
              <a:off x="2727843" y="2858167"/>
              <a:ext cx="1883957" cy="456975"/>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經濟弱勢(2分)</a:t>
              </a:r>
              <a:endParaRPr sz="1200" b="1">
                <a:solidFill>
                  <a:schemeClr val="lt1"/>
                </a:solidFill>
                <a:latin typeface="Arial"/>
                <a:ea typeface="Arial"/>
                <a:cs typeface="Arial"/>
                <a:sym typeface="Arial"/>
              </a:endParaRPr>
            </a:p>
          </p:txBody>
        </p:sp>
        <p:sp>
          <p:nvSpPr>
            <p:cNvPr id="1282" name="Google Shape;1282;p39"/>
            <p:cNvSpPr/>
            <p:nvPr/>
          </p:nvSpPr>
          <p:spPr>
            <a:xfrm>
              <a:off x="2727843" y="3429386"/>
              <a:ext cx="1859720"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9"/>
            <p:cNvSpPr txBox="1"/>
            <p:nvPr/>
          </p:nvSpPr>
          <p:spPr>
            <a:xfrm>
              <a:off x="2727843" y="3429386"/>
              <a:ext cx="1859720" cy="456975"/>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國中教育會考（25分）</a:t>
              </a:r>
              <a:endParaRPr sz="1200" b="1">
                <a:solidFill>
                  <a:schemeClr val="lt1"/>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1288"/>
        <p:cNvGrpSpPr/>
        <p:nvPr/>
      </p:nvGrpSpPr>
      <p:grpSpPr>
        <a:xfrm>
          <a:off x="0" y="0"/>
          <a:ext cx="0" cy="0"/>
          <a:chOff x="0" y="0"/>
          <a:chExt cx="0" cy="0"/>
        </a:xfrm>
      </p:grpSpPr>
      <p:sp>
        <p:nvSpPr>
          <p:cNvPr id="1289" name="Google Shape;1289;p40"/>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290" name="Google Shape;1290;p40"/>
          <p:cNvSpPr/>
          <p:nvPr/>
        </p:nvSpPr>
        <p:spPr>
          <a:xfrm>
            <a:off x="1795310" y="438127"/>
            <a:ext cx="56973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000000"/>
                </a:solidFill>
                <a:latin typeface="Microsoft JhengHei"/>
                <a:ea typeface="Microsoft JhengHei"/>
                <a:cs typeface="Microsoft JhengHei"/>
                <a:sym typeface="Microsoft JhengHei"/>
              </a:rPr>
              <a:t>屏東區免試入學-經濟弱勢積分</a:t>
            </a:r>
            <a:endParaRPr/>
          </a:p>
        </p:txBody>
      </p:sp>
      <p:sp>
        <p:nvSpPr>
          <p:cNvPr id="1291" name="Google Shape;1291;p40"/>
          <p:cNvSpPr/>
          <p:nvPr/>
        </p:nvSpPr>
        <p:spPr>
          <a:xfrm>
            <a:off x="971600" y="1193447"/>
            <a:ext cx="7920880"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cxnSp>
        <p:nvCxnSpPr>
          <p:cNvPr id="1292" name="Google Shape;1292;p40"/>
          <p:cNvCxnSpPr/>
          <p:nvPr/>
        </p:nvCxnSpPr>
        <p:spPr>
          <a:xfrm>
            <a:off x="4644007" y="4365104"/>
            <a:ext cx="1296144" cy="0"/>
          </a:xfrm>
          <a:prstGeom prst="straightConnector1">
            <a:avLst/>
          </a:prstGeom>
          <a:noFill/>
          <a:ln w="38100" cap="flat" cmpd="sng">
            <a:solidFill>
              <a:srgbClr val="8CB3E3"/>
            </a:solidFill>
            <a:prstDash val="solid"/>
            <a:round/>
            <a:headEnd type="none" w="sm" len="sm"/>
            <a:tailEnd type="none" w="sm" len="sm"/>
          </a:ln>
        </p:spPr>
      </p:cxnSp>
      <p:graphicFrame>
        <p:nvGraphicFramePr>
          <p:cNvPr id="1293" name="Google Shape;1293;p40"/>
          <p:cNvGraphicFramePr/>
          <p:nvPr/>
        </p:nvGraphicFramePr>
        <p:xfrm>
          <a:off x="5508104" y="2492896"/>
          <a:ext cx="3000000" cy="3000000"/>
        </p:xfrm>
        <a:graphic>
          <a:graphicData uri="http://schemas.openxmlformats.org/drawingml/2006/table">
            <a:tbl>
              <a:tblPr>
                <a:noFill/>
                <a:tableStyleId>{F472809C-F223-4A61-BB9F-905DC00E6DBD}</a:tableStyleId>
              </a:tblPr>
              <a:tblGrid>
                <a:gridCol w="1937400">
                  <a:extLst>
                    <a:ext uri="{9D8B030D-6E8A-4147-A177-3AD203B41FA5}">
                      <a16:colId xmlns:a16="http://schemas.microsoft.com/office/drawing/2014/main" val="20000"/>
                    </a:ext>
                  </a:extLst>
                </a:gridCol>
                <a:gridCol w="1446975">
                  <a:extLst>
                    <a:ext uri="{9D8B030D-6E8A-4147-A177-3AD203B41FA5}">
                      <a16:colId xmlns:a16="http://schemas.microsoft.com/office/drawing/2014/main" val="20001"/>
                    </a:ext>
                  </a:extLst>
                </a:gridCol>
              </a:tblGrid>
              <a:tr h="1008100">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領有縣（市）政府證明者</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0"/>
                  </a:ext>
                </a:extLst>
              </a:tr>
              <a:tr h="702725">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低收入</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1"/>
                  </a:ext>
                </a:extLst>
              </a:tr>
              <a:tr h="659950">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中低收入</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val="10002"/>
                  </a:ext>
                </a:extLst>
              </a:tr>
            </a:tbl>
          </a:graphicData>
        </a:graphic>
      </p:graphicFrame>
      <p:grpSp>
        <p:nvGrpSpPr>
          <p:cNvPr id="1294" name="Google Shape;1294;p40"/>
          <p:cNvGrpSpPr/>
          <p:nvPr/>
        </p:nvGrpSpPr>
        <p:grpSpPr>
          <a:xfrm>
            <a:off x="1968959" y="5229200"/>
            <a:ext cx="5770338" cy="1296144"/>
            <a:chOff x="2599361" y="1685"/>
            <a:chExt cx="8203920" cy="1355636"/>
          </a:xfrm>
        </p:grpSpPr>
        <p:sp>
          <p:nvSpPr>
            <p:cNvPr id="1295" name="Google Shape;1295;p40"/>
            <p:cNvSpPr/>
            <p:nvPr/>
          </p:nvSpPr>
          <p:spPr>
            <a:xfrm>
              <a:off x="2599361" y="1685"/>
              <a:ext cx="8203920" cy="1355636"/>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296" name="Google Shape;1296;p40"/>
            <p:cNvSpPr/>
            <p:nvPr/>
          </p:nvSpPr>
          <p:spPr>
            <a:xfrm>
              <a:off x="3126534" y="180058"/>
              <a:ext cx="7473495" cy="998890"/>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rgbClr val="A50021"/>
                </a:buClr>
                <a:buSzPts val="2400"/>
                <a:buFont typeface="Arial"/>
                <a:buNone/>
              </a:pPr>
              <a:r>
                <a:rPr lang="zh-TW" sz="2400" b="1">
                  <a:solidFill>
                    <a:srgbClr val="A50021"/>
                  </a:solidFill>
                  <a:latin typeface="Microsoft JhengHei"/>
                  <a:ea typeface="Microsoft JhengHei"/>
                  <a:cs typeface="Microsoft JhengHei"/>
                  <a:sym typeface="Microsoft JhengHei"/>
                </a:rPr>
                <a:t>經濟弱勢證明</a:t>
              </a:r>
              <a:endParaRPr sz="2400" b="1">
                <a:solidFill>
                  <a:srgbClr val="A50021"/>
                </a:solidFill>
                <a:latin typeface="Microsoft JhengHei"/>
                <a:ea typeface="Microsoft JhengHei"/>
                <a:cs typeface="Microsoft JhengHei"/>
                <a:sym typeface="Microsoft JhengHei"/>
              </a:endParaRPr>
            </a:p>
            <a:p>
              <a:pPr marL="0" marR="0" lvl="0" indent="0" algn="ctr" rtl="0">
                <a:lnSpc>
                  <a:spcPct val="80000"/>
                </a:lnSpc>
                <a:spcBef>
                  <a:spcPts val="0"/>
                </a:spcBef>
                <a:spcAft>
                  <a:spcPts val="0"/>
                </a:spcAft>
                <a:buClr>
                  <a:schemeClr val="dk1"/>
                </a:buClr>
                <a:buSzPts val="1800"/>
                <a:buFont typeface="Arial"/>
                <a:buNone/>
              </a:pPr>
              <a:endParaRPr sz="1800" b="1">
                <a:solidFill>
                  <a:srgbClr val="660066"/>
                </a:solidFill>
                <a:latin typeface="Microsoft JhengHei"/>
                <a:ea typeface="Microsoft JhengHei"/>
                <a:cs typeface="Microsoft JhengHei"/>
                <a:sym typeface="Microsoft JhengHei"/>
              </a:endParaRPr>
            </a:p>
            <a:p>
              <a:pPr marL="0" marR="0" lvl="0" indent="0" algn="ctr" rtl="0">
                <a:lnSpc>
                  <a:spcPct val="8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資格認定以當年度4月具有此身分證明。</a:t>
              </a:r>
              <a:endParaRPr sz="1800" b="0">
                <a:solidFill>
                  <a:srgbClr val="660066"/>
                </a:solidFill>
                <a:latin typeface="Calibri"/>
                <a:ea typeface="Calibri"/>
                <a:cs typeface="Calibri"/>
                <a:sym typeface="Calibri"/>
              </a:endParaRPr>
            </a:p>
          </p:txBody>
        </p:sp>
      </p:grpSp>
      <p:grpSp>
        <p:nvGrpSpPr>
          <p:cNvPr id="1297" name="Google Shape;1297;p40"/>
          <p:cNvGrpSpPr/>
          <p:nvPr/>
        </p:nvGrpSpPr>
        <p:grpSpPr>
          <a:xfrm>
            <a:off x="1245817" y="1278990"/>
            <a:ext cx="3527546" cy="3876136"/>
            <a:chOff x="778273" y="2065"/>
            <a:chExt cx="3527546" cy="3876136"/>
          </a:xfrm>
        </p:grpSpPr>
        <p:sp>
          <p:nvSpPr>
            <p:cNvPr id="1298" name="Google Shape;1298;p40"/>
            <p:cNvSpPr/>
            <p:nvPr/>
          </p:nvSpPr>
          <p:spPr>
            <a:xfrm>
              <a:off x="2126672" y="1940133"/>
              <a:ext cx="299146" cy="1710060"/>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0"/>
            <p:cNvSpPr txBox="1"/>
            <p:nvPr/>
          </p:nvSpPr>
          <p:spPr>
            <a:xfrm>
              <a:off x="2232844" y="2751762"/>
              <a:ext cx="86801" cy="8680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300" name="Google Shape;1300;p40"/>
            <p:cNvSpPr/>
            <p:nvPr/>
          </p:nvSpPr>
          <p:spPr>
            <a:xfrm>
              <a:off x="2126672" y="1940133"/>
              <a:ext cx="299146" cy="1140040"/>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0"/>
            <p:cNvSpPr txBox="1"/>
            <p:nvPr/>
          </p:nvSpPr>
          <p:spPr>
            <a:xfrm>
              <a:off x="2246779" y="2480687"/>
              <a:ext cx="58931" cy="5893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02" name="Google Shape;1302;p40"/>
            <p:cNvSpPr/>
            <p:nvPr/>
          </p:nvSpPr>
          <p:spPr>
            <a:xfrm>
              <a:off x="2126672" y="1940133"/>
              <a:ext cx="299146" cy="570020"/>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0"/>
            <p:cNvSpPr txBox="1"/>
            <p:nvPr/>
          </p:nvSpPr>
          <p:spPr>
            <a:xfrm>
              <a:off x="2260151" y="2209049"/>
              <a:ext cx="32187" cy="3218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04" name="Google Shape;1304;p40"/>
            <p:cNvSpPr/>
            <p:nvPr/>
          </p:nvSpPr>
          <p:spPr>
            <a:xfrm>
              <a:off x="2126672" y="1894413"/>
              <a:ext cx="299146"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0"/>
            <p:cNvSpPr txBox="1"/>
            <p:nvPr/>
          </p:nvSpPr>
          <p:spPr>
            <a:xfrm>
              <a:off x="2268766" y="1932654"/>
              <a:ext cx="14957" cy="1495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06" name="Google Shape;1306;p40"/>
            <p:cNvSpPr/>
            <p:nvPr/>
          </p:nvSpPr>
          <p:spPr>
            <a:xfrm>
              <a:off x="2126672" y="1370113"/>
              <a:ext cx="299146" cy="570020"/>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0"/>
            <p:cNvSpPr txBox="1"/>
            <p:nvPr/>
          </p:nvSpPr>
          <p:spPr>
            <a:xfrm>
              <a:off x="2260151" y="1639029"/>
              <a:ext cx="32187" cy="3218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08" name="Google Shape;1308;p40"/>
            <p:cNvSpPr/>
            <p:nvPr/>
          </p:nvSpPr>
          <p:spPr>
            <a:xfrm>
              <a:off x="2126672" y="800093"/>
              <a:ext cx="299146" cy="1140040"/>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0"/>
            <p:cNvSpPr txBox="1"/>
            <p:nvPr/>
          </p:nvSpPr>
          <p:spPr>
            <a:xfrm>
              <a:off x="2246779" y="1340647"/>
              <a:ext cx="58931" cy="5893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10" name="Google Shape;1310;p40"/>
            <p:cNvSpPr/>
            <p:nvPr/>
          </p:nvSpPr>
          <p:spPr>
            <a:xfrm>
              <a:off x="2126672" y="230073"/>
              <a:ext cx="299146" cy="1710060"/>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0"/>
            <p:cNvSpPr txBox="1"/>
            <p:nvPr/>
          </p:nvSpPr>
          <p:spPr>
            <a:xfrm>
              <a:off x="2232844" y="1041702"/>
              <a:ext cx="86801" cy="8680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312" name="Google Shape;1312;p40"/>
            <p:cNvSpPr/>
            <p:nvPr/>
          </p:nvSpPr>
          <p:spPr>
            <a:xfrm rot="-5400000">
              <a:off x="252430" y="1265934"/>
              <a:ext cx="2400084" cy="1348398"/>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0"/>
            <p:cNvSpPr txBox="1"/>
            <p:nvPr/>
          </p:nvSpPr>
          <p:spPr>
            <a:xfrm rot="-5400000">
              <a:off x="291923" y="1305427"/>
              <a:ext cx="2321098" cy="1269412"/>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sz="2800" b="1">
                <a:solidFill>
                  <a:schemeClr val="lt1"/>
                </a:solidFill>
                <a:latin typeface="Microsoft JhengHei"/>
                <a:ea typeface="Microsoft JhengHei"/>
                <a:cs typeface="Microsoft JhengHei"/>
                <a:sym typeface="Microsoft JhengHei"/>
              </a:endParaRPr>
            </a:p>
          </p:txBody>
        </p:sp>
        <p:sp>
          <p:nvSpPr>
            <p:cNvPr id="1314" name="Google Shape;1314;p40"/>
            <p:cNvSpPr/>
            <p:nvPr/>
          </p:nvSpPr>
          <p:spPr>
            <a:xfrm>
              <a:off x="2425818" y="2065"/>
              <a:ext cx="1880001"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0"/>
            <p:cNvSpPr txBox="1"/>
            <p:nvPr/>
          </p:nvSpPr>
          <p:spPr>
            <a:xfrm>
              <a:off x="2425818" y="2065"/>
              <a:ext cx="1880001" cy="456016"/>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zh-TW" sz="1600" b="1" i="0" u="none" strike="noStrike" cap="none">
                  <a:solidFill>
                    <a:schemeClr val="lt1"/>
                  </a:solidFill>
                  <a:latin typeface="Microsoft JhengHei"/>
                  <a:ea typeface="Microsoft JhengHei"/>
                  <a:cs typeface="Microsoft JhengHei"/>
                  <a:sym typeface="Microsoft JhengHei"/>
                </a:rPr>
                <a:t>畢業資格（2分）</a:t>
              </a:r>
              <a:endParaRPr sz="1600" b="1">
                <a:solidFill>
                  <a:schemeClr val="lt1"/>
                </a:solidFill>
                <a:latin typeface="Arial"/>
                <a:ea typeface="Arial"/>
                <a:cs typeface="Arial"/>
                <a:sym typeface="Arial"/>
              </a:endParaRPr>
            </a:p>
          </p:txBody>
        </p:sp>
        <p:sp>
          <p:nvSpPr>
            <p:cNvPr id="1316" name="Google Shape;1316;p40"/>
            <p:cNvSpPr/>
            <p:nvPr/>
          </p:nvSpPr>
          <p:spPr>
            <a:xfrm>
              <a:off x="2425818" y="572085"/>
              <a:ext cx="1880001"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0"/>
            <p:cNvSpPr txBox="1"/>
            <p:nvPr/>
          </p:nvSpPr>
          <p:spPr>
            <a:xfrm>
              <a:off x="2425818" y="572085"/>
              <a:ext cx="1880001" cy="456016"/>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志願序（7分）</a:t>
              </a:r>
              <a:endParaRPr sz="1200" b="1">
                <a:solidFill>
                  <a:schemeClr val="lt1"/>
                </a:solidFill>
                <a:latin typeface="Arial"/>
                <a:ea typeface="Arial"/>
                <a:cs typeface="Arial"/>
                <a:sym typeface="Arial"/>
              </a:endParaRPr>
            </a:p>
          </p:txBody>
        </p:sp>
        <p:sp>
          <p:nvSpPr>
            <p:cNvPr id="1318" name="Google Shape;1318;p40"/>
            <p:cNvSpPr/>
            <p:nvPr/>
          </p:nvSpPr>
          <p:spPr>
            <a:xfrm>
              <a:off x="2425818" y="1142105"/>
              <a:ext cx="1880001"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0"/>
            <p:cNvSpPr txBox="1"/>
            <p:nvPr/>
          </p:nvSpPr>
          <p:spPr>
            <a:xfrm>
              <a:off x="2425818" y="1142105"/>
              <a:ext cx="1880001" cy="456016"/>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均衡學習（9分）</a:t>
              </a:r>
              <a:endParaRPr sz="1200" b="1">
                <a:solidFill>
                  <a:schemeClr val="lt1"/>
                </a:solidFill>
                <a:latin typeface="Arial"/>
                <a:ea typeface="Arial"/>
                <a:cs typeface="Arial"/>
                <a:sym typeface="Arial"/>
              </a:endParaRPr>
            </a:p>
          </p:txBody>
        </p:sp>
        <p:sp>
          <p:nvSpPr>
            <p:cNvPr id="1320" name="Google Shape;1320;p40"/>
            <p:cNvSpPr/>
            <p:nvPr/>
          </p:nvSpPr>
          <p:spPr>
            <a:xfrm>
              <a:off x="2425818" y="1712125"/>
              <a:ext cx="1855815"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0"/>
            <p:cNvSpPr txBox="1"/>
            <p:nvPr/>
          </p:nvSpPr>
          <p:spPr>
            <a:xfrm>
              <a:off x="2425818" y="1712125"/>
              <a:ext cx="1855815" cy="456016"/>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多元學習表現（28分）</a:t>
              </a:r>
              <a:endParaRPr sz="1200" b="1">
                <a:solidFill>
                  <a:schemeClr val="lt1"/>
                </a:solidFill>
                <a:latin typeface="Arial"/>
                <a:ea typeface="Arial"/>
                <a:cs typeface="Arial"/>
                <a:sym typeface="Arial"/>
              </a:endParaRPr>
            </a:p>
          </p:txBody>
        </p:sp>
        <p:sp>
          <p:nvSpPr>
            <p:cNvPr id="1322" name="Google Shape;1322;p40"/>
            <p:cNvSpPr/>
            <p:nvPr/>
          </p:nvSpPr>
          <p:spPr>
            <a:xfrm>
              <a:off x="2425818" y="2282145"/>
              <a:ext cx="1855815"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0"/>
            <p:cNvSpPr txBox="1"/>
            <p:nvPr/>
          </p:nvSpPr>
          <p:spPr>
            <a:xfrm>
              <a:off x="2425818" y="2282145"/>
              <a:ext cx="1855815" cy="456016"/>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適性發展（6分）</a:t>
              </a:r>
              <a:endParaRPr sz="1200" b="1">
                <a:solidFill>
                  <a:schemeClr val="lt1"/>
                </a:solidFill>
                <a:latin typeface="Arial"/>
                <a:ea typeface="Arial"/>
                <a:cs typeface="Arial"/>
                <a:sym typeface="Arial"/>
              </a:endParaRPr>
            </a:p>
          </p:txBody>
        </p:sp>
        <p:sp>
          <p:nvSpPr>
            <p:cNvPr id="1324" name="Google Shape;1324;p40"/>
            <p:cNvSpPr/>
            <p:nvPr/>
          </p:nvSpPr>
          <p:spPr>
            <a:xfrm>
              <a:off x="2425818" y="2852165"/>
              <a:ext cx="1880001"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0"/>
            <p:cNvSpPr txBox="1"/>
            <p:nvPr/>
          </p:nvSpPr>
          <p:spPr>
            <a:xfrm>
              <a:off x="2425818" y="2852165"/>
              <a:ext cx="1880001" cy="456016"/>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經濟弱勢(2分)</a:t>
              </a:r>
              <a:endParaRPr sz="1200" b="1">
                <a:solidFill>
                  <a:schemeClr val="lt1"/>
                </a:solidFill>
                <a:latin typeface="Arial"/>
                <a:ea typeface="Arial"/>
                <a:cs typeface="Arial"/>
                <a:sym typeface="Arial"/>
              </a:endParaRPr>
            </a:p>
          </p:txBody>
        </p:sp>
        <p:sp>
          <p:nvSpPr>
            <p:cNvPr id="1326" name="Google Shape;1326;p40"/>
            <p:cNvSpPr/>
            <p:nvPr/>
          </p:nvSpPr>
          <p:spPr>
            <a:xfrm>
              <a:off x="2425818" y="3422185"/>
              <a:ext cx="1855815"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0"/>
            <p:cNvSpPr txBox="1"/>
            <p:nvPr/>
          </p:nvSpPr>
          <p:spPr>
            <a:xfrm>
              <a:off x="2425818" y="3422185"/>
              <a:ext cx="1855815" cy="456016"/>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國中教育會考（25分）</a:t>
              </a:r>
              <a:endParaRPr sz="1200" b="1">
                <a:solidFill>
                  <a:schemeClr val="lt1"/>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1332"/>
        <p:cNvGrpSpPr/>
        <p:nvPr/>
      </p:nvGrpSpPr>
      <p:grpSpPr>
        <a:xfrm>
          <a:off x="0" y="0"/>
          <a:ext cx="0" cy="0"/>
          <a:chOff x="0" y="0"/>
          <a:chExt cx="0" cy="0"/>
        </a:xfrm>
      </p:grpSpPr>
      <p:sp>
        <p:nvSpPr>
          <p:cNvPr id="1333" name="Google Shape;1333;p41"/>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334" name="Google Shape;1334;p41"/>
          <p:cNvSpPr/>
          <p:nvPr/>
        </p:nvSpPr>
        <p:spPr>
          <a:xfrm>
            <a:off x="611560" y="93766"/>
            <a:ext cx="810189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a:solidFill>
                  <a:schemeClr val="dk1"/>
                </a:solidFill>
                <a:latin typeface="Microsoft JhengHei"/>
                <a:ea typeface="Microsoft JhengHei"/>
                <a:cs typeface="Microsoft JhengHei"/>
                <a:sym typeface="Microsoft JhengHei"/>
              </a:rPr>
              <a:t>屏東區免試入學-國中教育會考採計</a:t>
            </a:r>
            <a:endParaRPr/>
          </a:p>
        </p:txBody>
      </p:sp>
      <p:sp>
        <p:nvSpPr>
          <p:cNvPr id="1335" name="Google Shape;1335;p41"/>
          <p:cNvSpPr/>
          <p:nvPr/>
        </p:nvSpPr>
        <p:spPr>
          <a:xfrm>
            <a:off x="305272" y="895419"/>
            <a:ext cx="8587208" cy="5962582"/>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cxnSp>
        <p:nvCxnSpPr>
          <p:cNvPr id="1336" name="Google Shape;1336;p41"/>
          <p:cNvCxnSpPr/>
          <p:nvPr/>
        </p:nvCxnSpPr>
        <p:spPr>
          <a:xfrm>
            <a:off x="4211960" y="5085184"/>
            <a:ext cx="1800200" cy="0"/>
          </a:xfrm>
          <a:prstGeom prst="straightConnector1">
            <a:avLst/>
          </a:prstGeom>
          <a:noFill/>
          <a:ln w="38100" cap="flat" cmpd="sng">
            <a:solidFill>
              <a:srgbClr val="8CB3E3"/>
            </a:solidFill>
            <a:prstDash val="solid"/>
            <a:round/>
            <a:headEnd type="none" w="sm" len="sm"/>
            <a:tailEnd type="none" w="sm" len="sm"/>
          </a:ln>
        </p:spPr>
      </p:cxnSp>
      <p:graphicFrame>
        <p:nvGraphicFramePr>
          <p:cNvPr id="1337" name="Google Shape;1337;p41"/>
          <p:cNvGraphicFramePr/>
          <p:nvPr/>
        </p:nvGraphicFramePr>
        <p:xfrm>
          <a:off x="5357221" y="975653"/>
          <a:ext cx="3384375" cy="5273175"/>
        </p:xfrm>
        <a:graphic>
          <a:graphicData uri="http://schemas.openxmlformats.org/drawingml/2006/table">
            <a:tbl>
              <a:tblPr>
                <a:noFill/>
                <a:tableStyleId>{F472809C-F223-4A61-BB9F-905DC00E6DBD}</a:tableStyleId>
              </a:tblPr>
              <a:tblGrid>
                <a:gridCol w="676150">
                  <a:extLst>
                    <a:ext uri="{9D8B030D-6E8A-4147-A177-3AD203B41FA5}">
                      <a16:colId xmlns:a16="http://schemas.microsoft.com/office/drawing/2014/main" val="20000"/>
                    </a:ext>
                  </a:extLst>
                </a:gridCol>
                <a:gridCol w="292550">
                  <a:extLst>
                    <a:ext uri="{9D8B030D-6E8A-4147-A177-3AD203B41FA5}">
                      <a16:colId xmlns:a16="http://schemas.microsoft.com/office/drawing/2014/main" val="20001"/>
                    </a:ext>
                  </a:extLst>
                </a:gridCol>
                <a:gridCol w="968700">
                  <a:extLst>
                    <a:ext uri="{9D8B030D-6E8A-4147-A177-3AD203B41FA5}">
                      <a16:colId xmlns:a16="http://schemas.microsoft.com/office/drawing/2014/main" val="20002"/>
                    </a:ext>
                  </a:extLst>
                </a:gridCol>
                <a:gridCol w="1446975">
                  <a:extLst>
                    <a:ext uri="{9D8B030D-6E8A-4147-A177-3AD203B41FA5}">
                      <a16:colId xmlns:a16="http://schemas.microsoft.com/office/drawing/2014/main" val="20003"/>
                    </a:ext>
                  </a:extLst>
                </a:gridCol>
              </a:tblGrid>
              <a:tr h="1074700">
                <a:tc gridSpan="3">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國、英、數、社、自</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FABF8E"/>
                    </a:solidFill>
                  </a:tcPr>
                </a:tc>
                <a:tc hMerge="1">
                  <a:txBody>
                    <a:bodyPr/>
                    <a:lstStyle/>
                    <a:p>
                      <a:endParaRPr lang="zh-TW"/>
                    </a:p>
                  </a:txBody>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2D59B"/>
                    </a:solidFill>
                  </a:tcPr>
                </a:tc>
                <a:extLst>
                  <a:ext uri="{0D108BD9-81ED-4DB2-BD59-A6C34878D82A}">
                    <a16:rowId xmlns:a16="http://schemas.microsoft.com/office/drawing/2014/main" val="10000"/>
                  </a:ext>
                </a:extLst>
              </a:tr>
              <a:tr h="777175">
                <a:tc gridSpan="3">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精    熟(A)</a:t>
                      </a:r>
                      <a:endParaRPr sz="2000" b="1">
                        <a:solidFill>
                          <a:schemeClr val="dk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ABF8E"/>
                    </a:solidFill>
                  </a:tcPr>
                </a:tc>
                <a:tc hMerge="1">
                  <a:txBody>
                    <a:bodyPr/>
                    <a:lstStyle/>
                    <a:p>
                      <a:endParaRPr lang="zh-TW"/>
                    </a:p>
                  </a:txBody>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2D59B"/>
                    </a:solidFill>
                  </a:tcPr>
                </a:tc>
                <a:extLst>
                  <a:ext uri="{0D108BD9-81ED-4DB2-BD59-A6C34878D82A}">
                    <a16:rowId xmlns:a16="http://schemas.microsoft.com/office/drawing/2014/main" val="10001"/>
                  </a:ext>
                </a:extLst>
              </a:tr>
              <a:tr h="455150">
                <a:tc rowSpan="3">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基</a:t>
                      </a:r>
                      <a:endParaRPr sz="2000" b="1">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dk1"/>
                        </a:buClr>
                        <a:buSzPts val="2000"/>
                        <a:buFont typeface="Calibri"/>
                        <a:buNone/>
                      </a:pPr>
                      <a:endParaRPr sz="2000" b="1">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礎</a:t>
                      </a:r>
                      <a:endParaRPr sz="2000" b="1">
                        <a:solidFill>
                          <a:schemeClr val="dk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12700" cap="flat" cmpd="sng">
                      <a:solidFill>
                        <a:schemeClr val="dk1"/>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ABF8E"/>
                    </a:soli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B++</a:t>
                      </a:r>
                      <a:endParaRPr sz="2000" b="1">
                        <a:solidFill>
                          <a:schemeClr val="dk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ABF8E"/>
                    </a:solidFill>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4</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2D59B"/>
                    </a:solidFill>
                  </a:tcPr>
                </a:tc>
                <a:extLst>
                  <a:ext uri="{0D108BD9-81ED-4DB2-BD59-A6C34878D82A}">
                    <a16:rowId xmlns:a16="http://schemas.microsoft.com/office/drawing/2014/main" val="10002"/>
                  </a:ext>
                </a:extLst>
              </a:tr>
              <a:tr h="478975">
                <a:tc vMerge="1">
                  <a:txBody>
                    <a:bodyPr/>
                    <a:lstStyle/>
                    <a:p>
                      <a:endParaRPr lang="zh-TW"/>
                    </a:p>
                  </a:txBody>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B+</a:t>
                      </a:r>
                      <a:endParaRPr sz="2000" b="1">
                        <a:solidFill>
                          <a:schemeClr val="dk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chemeClr val="dk1"/>
                      </a:solidFill>
                      <a:prstDash val="solid"/>
                      <a:round/>
                      <a:headEnd type="none" w="sm" len="sm"/>
                      <a:tailEnd type="none" w="sm" len="sm"/>
                    </a:lnB>
                    <a:solidFill>
                      <a:srgbClr val="FABF8E"/>
                    </a:solidFill>
                  </a:tcPr>
                </a:tc>
                <a:tc hMerge="1">
                  <a:txBody>
                    <a:bodyPr/>
                    <a:lstStyle/>
                    <a:p>
                      <a:endParaRPr lang="zh-TW"/>
                    </a:p>
                  </a:txBody>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2D59B"/>
                    </a:solidFill>
                  </a:tcPr>
                </a:tc>
                <a:extLst>
                  <a:ext uri="{0D108BD9-81ED-4DB2-BD59-A6C34878D82A}">
                    <a16:rowId xmlns:a16="http://schemas.microsoft.com/office/drawing/2014/main" val="10003"/>
                  </a:ext>
                </a:extLst>
              </a:tr>
              <a:tr h="439275">
                <a:tc vMerge="1">
                  <a:txBody>
                    <a:bodyPr/>
                    <a:lstStyle/>
                    <a:p>
                      <a:endParaRPr lang="zh-TW"/>
                    </a:p>
                  </a:txBody>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B</a:t>
                      </a:r>
                      <a:endParaRPr sz="2000" b="1">
                        <a:solidFill>
                          <a:schemeClr val="dk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38100" cap="flat" cmpd="sng">
                      <a:solidFill>
                        <a:srgbClr val="FFFFFF"/>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rgbClr val="FFFFFF"/>
                      </a:solidFill>
                      <a:prstDash val="solid"/>
                      <a:round/>
                      <a:headEnd type="none" w="sm" len="sm"/>
                      <a:tailEnd type="none" w="sm" len="sm"/>
                    </a:lnB>
                    <a:solidFill>
                      <a:srgbClr val="FABF8E"/>
                    </a:solidFill>
                  </a:tcPr>
                </a:tc>
                <a:tc hMerge="1">
                  <a:txBody>
                    <a:bodyPr/>
                    <a:lstStyle/>
                    <a:p>
                      <a:endParaRPr lang="zh-TW"/>
                    </a:p>
                  </a:txBody>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2D59B"/>
                    </a:solidFill>
                  </a:tcPr>
                </a:tc>
                <a:extLst>
                  <a:ext uri="{0D108BD9-81ED-4DB2-BD59-A6C34878D82A}">
                    <a16:rowId xmlns:a16="http://schemas.microsoft.com/office/drawing/2014/main" val="10004"/>
                  </a:ext>
                </a:extLst>
              </a:tr>
              <a:tr h="620950">
                <a:tc gridSpan="3">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待加強(C)</a:t>
                      </a:r>
                      <a:endParaRPr sz="2000" b="1">
                        <a:solidFill>
                          <a:schemeClr val="dk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chemeClr val="dk1"/>
                      </a:solidFill>
                      <a:prstDash val="solid"/>
                      <a:round/>
                      <a:headEnd type="none" w="sm" len="sm"/>
                      <a:tailEnd type="none" w="sm" len="sm"/>
                    </a:lnB>
                    <a:solidFill>
                      <a:srgbClr val="FABF8E"/>
                    </a:solidFill>
                  </a:tcPr>
                </a:tc>
                <a:tc hMerge="1">
                  <a:txBody>
                    <a:bodyPr/>
                    <a:lstStyle/>
                    <a:p>
                      <a:endParaRPr lang="zh-TW"/>
                    </a:p>
                  </a:txBody>
                  <a:tcPr/>
                </a:tc>
                <a:tc hMerge="1">
                  <a:txBody>
                    <a:bodyPr/>
                    <a:lstStyle/>
                    <a:p>
                      <a:endParaRPr lang="zh-TW"/>
                    </a:p>
                  </a:txBody>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chemeClr val="dk1"/>
                      </a:solidFill>
                      <a:prstDash val="solid"/>
                      <a:round/>
                      <a:headEnd type="none" w="sm" len="sm"/>
                      <a:tailEnd type="none" w="sm" len="sm"/>
                    </a:lnB>
                    <a:solidFill>
                      <a:srgbClr val="C2D59B"/>
                    </a:solidFill>
                  </a:tcPr>
                </a:tc>
                <a:extLst>
                  <a:ext uri="{0D108BD9-81ED-4DB2-BD59-A6C34878D82A}">
                    <a16:rowId xmlns:a16="http://schemas.microsoft.com/office/drawing/2014/main" val="10005"/>
                  </a:ext>
                </a:extLst>
              </a:tr>
              <a:tr h="713475">
                <a:tc rowSpan="2" gridSpan="2">
                  <a:txBody>
                    <a:bodyPr/>
                    <a:lstStyle/>
                    <a:p>
                      <a:pPr marL="0" marR="0" lvl="0" indent="0" algn="ctr" rtl="0">
                        <a:lnSpc>
                          <a:spcPct val="100000"/>
                        </a:lnSpc>
                        <a:spcBef>
                          <a:spcPts val="0"/>
                        </a:spcBef>
                        <a:spcAft>
                          <a:spcPts val="0"/>
                        </a:spcAft>
                        <a:buClr>
                          <a:srgbClr val="002060"/>
                        </a:buClr>
                        <a:buSzPts val="2000"/>
                        <a:buFont typeface="Microsoft JhengHei"/>
                        <a:buNone/>
                      </a:pPr>
                      <a:r>
                        <a:rPr lang="zh-TW" sz="2000" b="1">
                          <a:solidFill>
                            <a:srgbClr val="002060"/>
                          </a:solidFill>
                          <a:latin typeface="Microsoft JhengHei"/>
                          <a:ea typeface="Microsoft JhengHei"/>
                          <a:cs typeface="Microsoft JhengHei"/>
                          <a:sym typeface="Microsoft JhengHei"/>
                        </a:rPr>
                        <a:t>寫作</a:t>
                      </a:r>
                      <a:endParaRPr/>
                    </a:p>
                  </a:txBody>
                  <a:tcPr marL="91450" marR="91450" marT="45725" marB="45725" anchor="ctr">
                    <a:lnL w="38100" cap="flat" cmpd="sng">
                      <a:solidFill>
                        <a:srgbClr val="8CB3E3"/>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rgbClr val="8CB3E3"/>
                      </a:solidFill>
                      <a:prstDash val="solid"/>
                      <a:round/>
                      <a:headEnd type="none" w="sm" len="sm"/>
                      <a:tailEnd type="none" w="sm" len="sm"/>
                    </a:lnB>
                    <a:solidFill>
                      <a:srgbClr val="FABF8E"/>
                    </a:solidFill>
                  </a:tcPr>
                </a:tc>
                <a:tc rowSpan="2" hMerge="1">
                  <a:txBody>
                    <a:bodyPr/>
                    <a:lstStyle/>
                    <a:p>
                      <a:endParaRPr lang="zh-TW"/>
                    </a:p>
                  </a:txBody>
                  <a:tcPr/>
                </a:tc>
                <a:tc>
                  <a:txBody>
                    <a:bodyPr/>
                    <a:lstStyle/>
                    <a:p>
                      <a:pPr marL="0" marR="0" lvl="0" indent="0" algn="ctr" rtl="0">
                        <a:lnSpc>
                          <a:spcPct val="100000"/>
                        </a:lnSpc>
                        <a:spcBef>
                          <a:spcPts val="0"/>
                        </a:spcBef>
                        <a:spcAft>
                          <a:spcPts val="0"/>
                        </a:spcAft>
                        <a:buClr>
                          <a:srgbClr val="002060"/>
                        </a:buClr>
                        <a:buSzPts val="2000"/>
                        <a:buFont typeface="Microsoft JhengHei"/>
                        <a:buNone/>
                      </a:pPr>
                      <a:r>
                        <a:rPr lang="zh-TW" sz="2000" b="1">
                          <a:solidFill>
                            <a:srgbClr val="002060"/>
                          </a:solidFill>
                          <a:latin typeface="Microsoft JhengHei"/>
                          <a:ea typeface="Microsoft JhengHei"/>
                          <a:cs typeface="Microsoft JhengHei"/>
                          <a:sym typeface="Microsoft JhengHei"/>
                        </a:rPr>
                        <a:t>5、6級分</a:t>
                      </a:r>
                      <a:endParaRPr/>
                    </a:p>
                  </a:txBody>
                  <a:tcPr marL="91450" marR="91450" marT="45725" marB="45725" anchor="ctr">
                    <a:lnL w="12700" cap="flat" cmpd="sng">
                      <a:solidFill>
                        <a:schemeClr val="dk1"/>
                      </a:solidFill>
                      <a:prstDash val="solid"/>
                      <a:round/>
                      <a:headEnd type="none" w="sm" len="sm"/>
                      <a:tailEnd type="none" w="sm" len="sm"/>
                    </a:lnL>
                    <a:lnR w="38100" cap="flat" cmpd="sng">
                      <a:solidFill>
                        <a:srgbClr val="FFFFFF"/>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BF8E"/>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2D59B"/>
                    </a:solidFill>
                  </a:tcPr>
                </a:tc>
                <a:extLst>
                  <a:ext uri="{0D108BD9-81ED-4DB2-BD59-A6C34878D82A}">
                    <a16:rowId xmlns:a16="http://schemas.microsoft.com/office/drawing/2014/main" val="10006"/>
                  </a:ext>
                </a:extLst>
              </a:tr>
              <a:tr h="713475">
                <a:tc gridSpan="2" vMerge="1">
                  <a:txBody>
                    <a:bodyPr/>
                    <a:lstStyle/>
                    <a:p>
                      <a:endParaRPr lang="zh-TW"/>
                    </a:p>
                  </a:txBody>
                  <a:tcPr/>
                </a:tc>
                <a:tc hMerge="1" vMerge="1">
                  <a:txBody>
                    <a:bodyPr/>
                    <a:lstStyle/>
                    <a:p>
                      <a:endParaRPr lang="zh-TW"/>
                    </a:p>
                  </a:txBody>
                  <a:tcPr/>
                </a:tc>
                <a:tc>
                  <a:txBody>
                    <a:bodyPr/>
                    <a:lstStyle/>
                    <a:p>
                      <a:pPr marL="0" marR="0" lvl="0" indent="0" algn="ctr" rtl="0">
                        <a:lnSpc>
                          <a:spcPct val="100000"/>
                        </a:lnSpc>
                        <a:spcBef>
                          <a:spcPts val="0"/>
                        </a:spcBef>
                        <a:spcAft>
                          <a:spcPts val="0"/>
                        </a:spcAft>
                        <a:buClr>
                          <a:srgbClr val="002060"/>
                        </a:buClr>
                        <a:buSzPts val="2000"/>
                        <a:buFont typeface="Microsoft JhengHei"/>
                        <a:buNone/>
                      </a:pPr>
                      <a:r>
                        <a:rPr lang="zh-TW" sz="2000" b="1">
                          <a:solidFill>
                            <a:srgbClr val="002060"/>
                          </a:solidFill>
                          <a:latin typeface="Microsoft JhengHei"/>
                          <a:ea typeface="Microsoft JhengHei"/>
                          <a:cs typeface="Microsoft JhengHei"/>
                          <a:sym typeface="Microsoft JhengHei"/>
                        </a:rPr>
                        <a:t>3、4級分</a:t>
                      </a:r>
                      <a:endParaRPr/>
                    </a:p>
                  </a:txBody>
                  <a:tcPr marL="91450" marR="91450" marT="45725" marB="45725" anchor="ctr">
                    <a:lnL w="12700" cap="flat" cmpd="sng">
                      <a:solidFill>
                        <a:schemeClr val="dk1"/>
                      </a:solidFill>
                      <a:prstDash val="solid"/>
                      <a:round/>
                      <a:headEnd type="none" w="sm" len="sm"/>
                      <a:tailEnd type="none" w="sm" len="sm"/>
                    </a:lnL>
                    <a:lnR w="38100" cap="flat" cmpd="sng">
                      <a:solidFill>
                        <a:srgbClr val="FFFFFF"/>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rgbClr val="8CB3E3"/>
                      </a:solidFill>
                      <a:prstDash val="solid"/>
                      <a:round/>
                      <a:headEnd type="none" w="sm" len="sm"/>
                      <a:tailEnd type="none" w="sm" len="sm"/>
                    </a:lnB>
                    <a:solidFill>
                      <a:srgbClr val="FABF8E"/>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0.5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rgbClr val="8CB3E3"/>
                      </a:solidFill>
                      <a:prstDash val="solid"/>
                      <a:round/>
                      <a:headEnd type="none" w="sm" len="sm"/>
                      <a:tailEnd type="none" w="sm" len="sm"/>
                    </a:lnB>
                    <a:solidFill>
                      <a:srgbClr val="C2D59B"/>
                    </a:solidFill>
                  </a:tcPr>
                </a:tc>
                <a:extLst>
                  <a:ext uri="{0D108BD9-81ED-4DB2-BD59-A6C34878D82A}">
                    <a16:rowId xmlns:a16="http://schemas.microsoft.com/office/drawing/2014/main" val="10007"/>
                  </a:ext>
                </a:extLst>
              </a:tr>
            </a:tbl>
          </a:graphicData>
        </a:graphic>
      </p:graphicFrame>
      <p:sp>
        <p:nvSpPr>
          <p:cNvPr id="1338" name="Google Shape;1338;p41"/>
          <p:cNvSpPr/>
          <p:nvPr/>
        </p:nvSpPr>
        <p:spPr>
          <a:xfrm>
            <a:off x="251520" y="5589240"/>
            <a:ext cx="4717360" cy="1066950"/>
          </a:xfrm>
          <a:prstGeom prst="rect">
            <a:avLst/>
          </a:prstGeom>
          <a:solidFill>
            <a:srgbClr val="FABF8E"/>
          </a:solid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chemeClr val="dk1"/>
              </a:buClr>
              <a:buSzPts val="2400"/>
              <a:buFont typeface="Arial"/>
              <a:buNone/>
            </a:pPr>
            <a:r>
              <a:rPr lang="zh-TW" sz="2400" b="0">
                <a:solidFill>
                  <a:schemeClr val="dk1"/>
                </a:solidFill>
                <a:latin typeface="Microsoft JhengHei"/>
                <a:ea typeface="Microsoft JhengHei"/>
                <a:cs typeface="Microsoft JhengHei"/>
                <a:sym typeface="Microsoft JhengHei"/>
              </a:rPr>
              <a:t>國中教育會考</a:t>
            </a:r>
            <a:endParaRPr sz="1000" b="0">
              <a:solidFill>
                <a:schemeClr val="dk1"/>
              </a:solidFill>
              <a:latin typeface="Microsoft JhengHei"/>
              <a:ea typeface="Microsoft JhengHei"/>
              <a:cs typeface="Microsoft JhengHei"/>
              <a:sym typeface="Microsoft JhengHei"/>
            </a:endParaRPr>
          </a:p>
          <a:p>
            <a:pPr marL="0" marR="0" lvl="0" indent="0" algn="just" rtl="0">
              <a:lnSpc>
                <a:spcPct val="120000"/>
              </a:lnSpc>
              <a:spcBef>
                <a:spcPts val="0"/>
              </a:spcBef>
              <a:spcAft>
                <a:spcPts val="0"/>
              </a:spcAft>
              <a:buNone/>
            </a:pPr>
            <a:r>
              <a:rPr lang="zh-TW" sz="1800" b="1">
                <a:solidFill>
                  <a:schemeClr val="dk1"/>
                </a:solidFill>
                <a:latin typeface="Microsoft JhengHei"/>
                <a:ea typeface="Microsoft JhengHei"/>
                <a:cs typeface="Microsoft JhengHei"/>
                <a:sym typeface="Microsoft JhengHei"/>
              </a:rPr>
              <a:t>本積分為「國文」、「英語」、「數學」、「社會」、「自然」、「寫作」等六科之國中教育會考表現加總。</a:t>
            </a:r>
            <a:endParaRPr sz="1800" b="0">
              <a:solidFill>
                <a:schemeClr val="dk1"/>
              </a:solidFill>
              <a:latin typeface="Calibri"/>
              <a:ea typeface="Calibri"/>
              <a:cs typeface="Calibri"/>
              <a:sym typeface="Calibri"/>
            </a:endParaRPr>
          </a:p>
        </p:txBody>
      </p:sp>
      <p:grpSp>
        <p:nvGrpSpPr>
          <p:cNvPr id="1339" name="Google Shape;1339;p41"/>
          <p:cNvGrpSpPr/>
          <p:nvPr/>
        </p:nvGrpSpPr>
        <p:grpSpPr>
          <a:xfrm>
            <a:off x="323526" y="1279066"/>
            <a:ext cx="4392491" cy="4020000"/>
            <a:chOff x="576062" y="2141"/>
            <a:chExt cx="4392491" cy="4020000"/>
          </a:xfrm>
        </p:grpSpPr>
        <p:sp>
          <p:nvSpPr>
            <p:cNvPr id="1340" name="Google Shape;1340;p41"/>
            <p:cNvSpPr/>
            <p:nvPr/>
          </p:nvSpPr>
          <p:spPr>
            <a:xfrm>
              <a:off x="1974507" y="2012141"/>
              <a:ext cx="310249" cy="1773529"/>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1"/>
            <p:cNvSpPr txBox="1"/>
            <p:nvPr/>
          </p:nvSpPr>
          <p:spPr>
            <a:xfrm>
              <a:off x="2084620" y="2853894"/>
              <a:ext cx="90023" cy="9002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342" name="Google Shape;1342;p41"/>
            <p:cNvSpPr/>
            <p:nvPr/>
          </p:nvSpPr>
          <p:spPr>
            <a:xfrm>
              <a:off x="1974507" y="2012141"/>
              <a:ext cx="310249" cy="1182352"/>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1"/>
            <p:cNvSpPr txBox="1"/>
            <p:nvPr/>
          </p:nvSpPr>
          <p:spPr>
            <a:xfrm>
              <a:off x="2099072" y="2572758"/>
              <a:ext cx="61119" cy="6111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44" name="Google Shape;1344;p41"/>
            <p:cNvSpPr/>
            <p:nvPr/>
          </p:nvSpPr>
          <p:spPr>
            <a:xfrm>
              <a:off x="1974507" y="2012141"/>
              <a:ext cx="310249" cy="591176"/>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1"/>
            <p:cNvSpPr txBox="1"/>
            <p:nvPr/>
          </p:nvSpPr>
          <p:spPr>
            <a:xfrm>
              <a:off x="2112940" y="2291038"/>
              <a:ext cx="33382" cy="3338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46" name="Google Shape;1346;p41"/>
            <p:cNvSpPr/>
            <p:nvPr/>
          </p:nvSpPr>
          <p:spPr>
            <a:xfrm>
              <a:off x="1974507" y="1966421"/>
              <a:ext cx="310249"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1"/>
            <p:cNvSpPr txBox="1"/>
            <p:nvPr/>
          </p:nvSpPr>
          <p:spPr>
            <a:xfrm>
              <a:off x="2121875" y="2004385"/>
              <a:ext cx="15512" cy="1551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48" name="Google Shape;1348;p41"/>
            <p:cNvSpPr/>
            <p:nvPr/>
          </p:nvSpPr>
          <p:spPr>
            <a:xfrm>
              <a:off x="1974507" y="1420965"/>
              <a:ext cx="310249" cy="591176"/>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1"/>
            <p:cNvSpPr txBox="1"/>
            <p:nvPr/>
          </p:nvSpPr>
          <p:spPr>
            <a:xfrm>
              <a:off x="2112940" y="1699862"/>
              <a:ext cx="33382" cy="3338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50" name="Google Shape;1350;p41"/>
            <p:cNvSpPr/>
            <p:nvPr/>
          </p:nvSpPr>
          <p:spPr>
            <a:xfrm>
              <a:off x="1974507" y="829788"/>
              <a:ext cx="310249" cy="1182352"/>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1"/>
            <p:cNvSpPr txBox="1"/>
            <p:nvPr/>
          </p:nvSpPr>
          <p:spPr>
            <a:xfrm>
              <a:off x="2099072" y="1390405"/>
              <a:ext cx="61119" cy="6111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52" name="Google Shape;1352;p41"/>
            <p:cNvSpPr/>
            <p:nvPr/>
          </p:nvSpPr>
          <p:spPr>
            <a:xfrm>
              <a:off x="1974507" y="238612"/>
              <a:ext cx="310249" cy="1773529"/>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1"/>
            <p:cNvSpPr txBox="1"/>
            <p:nvPr/>
          </p:nvSpPr>
          <p:spPr>
            <a:xfrm>
              <a:off x="2084620" y="1080365"/>
              <a:ext cx="90023" cy="9002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354" name="Google Shape;1354;p41"/>
            <p:cNvSpPr/>
            <p:nvPr/>
          </p:nvSpPr>
          <p:spPr>
            <a:xfrm rot="-5400000">
              <a:off x="30702" y="1312919"/>
              <a:ext cx="2489163" cy="1398444"/>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1"/>
            <p:cNvSpPr txBox="1"/>
            <p:nvPr/>
          </p:nvSpPr>
          <p:spPr>
            <a:xfrm rot="-5400000">
              <a:off x="71661" y="1353878"/>
              <a:ext cx="2407245" cy="1316526"/>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a:p>
          </p:txBody>
        </p:sp>
        <p:sp>
          <p:nvSpPr>
            <p:cNvPr id="1356" name="Google Shape;1356;p41"/>
            <p:cNvSpPr/>
            <p:nvPr/>
          </p:nvSpPr>
          <p:spPr>
            <a:xfrm>
              <a:off x="2284756" y="2141"/>
              <a:ext cx="1949777"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1"/>
            <p:cNvSpPr txBox="1"/>
            <p:nvPr/>
          </p:nvSpPr>
          <p:spPr>
            <a:xfrm>
              <a:off x="2284756" y="2141"/>
              <a:ext cx="1949777" cy="472941"/>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zh-TW" sz="1600" b="1" i="0" u="none" strike="noStrike" cap="none">
                  <a:solidFill>
                    <a:schemeClr val="lt1"/>
                  </a:solidFill>
                  <a:latin typeface="Microsoft JhengHei"/>
                  <a:ea typeface="Microsoft JhengHei"/>
                  <a:cs typeface="Microsoft JhengHei"/>
                  <a:sym typeface="Microsoft JhengHei"/>
                </a:rPr>
                <a:t>畢業資格（2分）</a:t>
              </a:r>
              <a:endParaRPr sz="1600" b="1">
                <a:solidFill>
                  <a:schemeClr val="lt1"/>
                </a:solidFill>
                <a:latin typeface="Arial"/>
                <a:ea typeface="Arial"/>
                <a:cs typeface="Arial"/>
                <a:sym typeface="Arial"/>
              </a:endParaRPr>
            </a:p>
          </p:txBody>
        </p:sp>
        <p:sp>
          <p:nvSpPr>
            <p:cNvPr id="1358" name="Google Shape;1358;p41"/>
            <p:cNvSpPr/>
            <p:nvPr/>
          </p:nvSpPr>
          <p:spPr>
            <a:xfrm>
              <a:off x="2284756" y="593318"/>
              <a:ext cx="1949777"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1"/>
            <p:cNvSpPr txBox="1"/>
            <p:nvPr/>
          </p:nvSpPr>
          <p:spPr>
            <a:xfrm>
              <a:off x="2284756" y="593318"/>
              <a:ext cx="1949777" cy="472941"/>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志願序（7分）</a:t>
              </a:r>
              <a:endParaRPr sz="1300" b="1">
                <a:solidFill>
                  <a:schemeClr val="lt1"/>
                </a:solidFill>
                <a:latin typeface="Arial"/>
                <a:ea typeface="Arial"/>
                <a:cs typeface="Arial"/>
                <a:sym typeface="Arial"/>
              </a:endParaRPr>
            </a:p>
          </p:txBody>
        </p:sp>
        <p:sp>
          <p:nvSpPr>
            <p:cNvPr id="1360" name="Google Shape;1360;p41"/>
            <p:cNvSpPr/>
            <p:nvPr/>
          </p:nvSpPr>
          <p:spPr>
            <a:xfrm>
              <a:off x="2284756" y="1184494"/>
              <a:ext cx="1949777"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1"/>
            <p:cNvSpPr txBox="1"/>
            <p:nvPr/>
          </p:nvSpPr>
          <p:spPr>
            <a:xfrm>
              <a:off x="2284756" y="1184494"/>
              <a:ext cx="1949777" cy="472941"/>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均衡學習（9分）</a:t>
              </a:r>
              <a:endParaRPr sz="1300" b="1">
                <a:solidFill>
                  <a:schemeClr val="lt1"/>
                </a:solidFill>
                <a:latin typeface="Arial"/>
                <a:ea typeface="Arial"/>
                <a:cs typeface="Arial"/>
                <a:sym typeface="Arial"/>
              </a:endParaRPr>
            </a:p>
          </p:txBody>
        </p:sp>
        <p:sp>
          <p:nvSpPr>
            <p:cNvPr id="1362" name="Google Shape;1362;p41"/>
            <p:cNvSpPr/>
            <p:nvPr/>
          </p:nvSpPr>
          <p:spPr>
            <a:xfrm>
              <a:off x="2284756" y="1775670"/>
              <a:ext cx="1924694"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1"/>
            <p:cNvSpPr txBox="1"/>
            <p:nvPr/>
          </p:nvSpPr>
          <p:spPr>
            <a:xfrm>
              <a:off x="2284756" y="1775670"/>
              <a:ext cx="1924694" cy="472941"/>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多元學習表現（28分）</a:t>
              </a:r>
              <a:endParaRPr sz="1300" b="1">
                <a:solidFill>
                  <a:schemeClr val="lt1"/>
                </a:solidFill>
                <a:latin typeface="Arial"/>
                <a:ea typeface="Arial"/>
                <a:cs typeface="Arial"/>
                <a:sym typeface="Arial"/>
              </a:endParaRPr>
            </a:p>
          </p:txBody>
        </p:sp>
        <p:sp>
          <p:nvSpPr>
            <p:cNvPr id="1364" name="Google Shape;1364;p41"/>
            <p:cNvSpPr/>
            <p:nvPr/>
          </p:nvSpPr>
          <p:spPr>
            <a:xfrm>
              <a:off x="2284756" y="2366847"/>
              <a:ext cx="1924694"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1"/>
            <p:cNvSpPr txBox="1"/>
            <p:nvPr/>
          </p:nvSpPr>
          <p:spPr>
            <a:xfrm>
              <a:off x="2284756" y="2366847"/>
              <a:ext cx="1924694" cy="472941"/>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適性發展（6分）</a:t>
              </a:r>
              <a:endParaRPr sz="1300" b="1">
                <a:solidFill>
                  <a:schemeClr val="lt1"/>
                </a:solidFill>
                <a:latin typeface="Arial"/>
                <a:ea typeface="Arial"/>
                <a:cs typeface="Arial"/>
                <a:sym typeface="Arial"/>
              </a:endParaRPr>
            </a:p>
          </p:txBody>
        </p:sp>
        <p:sp>
          <p:nvSpPr>
            <p:cNvPr id="1366" name="Google Shape;1366;p41"/>
            <p:cNvSpPr/>
            <p:nvPr/>
          </p:nvSpPr>
          <p:spPr>
            <a:xfrm>
              <a:off x="2284756" y="2958023"/>
              <a:ext cx="1949777"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1"/>
            <p:cNvSpPr txBox="1"/>
            <p:nvPr/>
          </p:nvSpPr>
          <p:spPr>
            <a:xfrm>
              <a:off x="2284756" y="2958023"/>
              <a:ext cx="1949777" cy="472941"/>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經濟弱勢(2分)</a:t>
              </a:r>
              <a:endParaRPr sz="1300" b="1">
                <a:solidFill>
                  <a:schemeClr val="lt1"/>
                </a:solidFill>
                <a:latin typeface="Arial"/>
                <a:ea typeface="Arial"/>
                <a:cs typeface="Arial"/>
                <a:sym typeface="Arial"/>
              </a:endParaRPr>
            </a:p>
          </p:txBody>
        </p:sp>
        <p:sp>
          <p:nvSpPr>
            <p:cNvPr id="1368" name="Google Shape;1368;p41"/>
            <p:cNvSpPr/>
            <p:nvPr/>
          </p:nvSpPr>
          <p:spPr>
            <a:xfrm>
              <a:off x="2284756" y="3549200"/>
              <a:ext cx="2683796"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1"/>
            <p:cNvSpPr txBox="1"/>
            <p:nvPr/>
          </p:nvSpPr>
          <p:spPr>
            <a:xfrm>
              <a:off x="2284756" y="3549200"/>
              <a:ext cx="2683796" cy="472941"/>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國中教育會考</a:t>
              </a:r>
              <a:r>
                <a:rPr lang="zh-TW" sz="1300" b="1" i="0" u="none" strike="noStrike" cap="none">
                  <a:solidFill>
                    <a:srgbClr val="FFFF00"/>
                  </a:solidFill>
                  <a:latin typeface="Microsoft JhengHei"/>
                  <a:ea typeface="Microsoft JhengHei"/>
                  <a:cs typeface="Microsoft JhengHei"/>
                  <a:sym typeface="Microsoft JhengHei"/>
                </a:rPr>
                <a:t>（至多採計25分）</a:t>
              </a:r>
              <a:endParaRPr sz="1300" b="1" u="none">
                <a:solidFill>
                  <a:srgbClr val="FFFF00"/>
                </a:solidFill>
                <a:latin typeface="Arial"/>
                <a:ea typeface="Arial"/>
                <a:cs typeface="Arial"/>
                <a:sym typeface="Aria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1375" name="Google Shape;1375;p42"/>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376" name="Google Shape;1376;p42"/>
          <p:cNvSpPr txBox="1"/>
          <p:nvPr/>
        </p:nvSpPr>
        <p:spPr>
          <a:xfrm>
            <a:off x="323155" y="548680"/>
            <a:ext cx="856932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4000" b="1">
                <a:solidFill>
                  <a:schemeClr val="dk1"/>
                </a:solidFill>
                <a:latin typeface="Microsoft JhengHei"/>
                <a:ea typeface="Microsoft JhengHei"/>
                <a:cs typeface="Microsoft JhengHei"/>
                <a:sym typeface="Microsoft JhengHei"/>
              </a:rPr>
              <a:t>屏東區免試入學－比序說明</a:t>
            </a:r>
            <a:endParaRPr/>
          </a:p>
        </p:txBody>
      </p:sp>
      <p:sp>
        <p:nvSpPr>
          <p:cNvPr id="1377" name="Google Shape;1377;p42"/>
          <p:cNvSpPr/>
          <p:nvPr/>
        </p:nvSpPr>
        <p:spPr>
          <a:xfrm>
            <a:off x="305272" y="1193447"/>
            <a:ext cx="8587208" cy="482784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1378" name="Google Shape;1378;p42"/>
          <p:cNvGrpSpPr/>
          <p:nvPr/>
        </p:nvGrpSpPr>
        <p:grpSpPr>
          <a:xfrm>
            <a:off x="323569" y="1443202"/>
            <a:ext cx="8568869" cy="4465110"/>
            <a:chOff x="41" y="30426"/>
            <a:chExt cx="8568869" cy="4465110"/>
          </a:xfrm>
        </p:grpSpPr>
        <p:sp>
          <p:nvSpPr>
            <p:cNvPr id="1379" name="Google Shape;1379;p42"/>
            <p:cNvSpPr/>
            <p:nvPr/>
          </p:nvSpPr>
          <p:spPr>
            <a:xfrm>
              <a:off x="41" y="30426"/>
              <a:ext cx="4004144" cy="1418206"/>
            </a:xfrm>
            <a:prstGeom prst="rect">
              <a:avLst/>
            </a:prstGeom>
            <a:solidFill>
              <a:srgbClr val="BF504D"/>
            </a:solidFill>
            <a:ln w="25400" cap="flat" cmpd="sng">
              <a:solidFill>
                <a:srgbClr val="BF504D"/>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2"/>
            <p:cNvSpPr txBox="1"/>
            <p:nvPr/>
          </p:nvSpPr>
          <p:spPr>
            <a:xfrm>
              <a:off x="41" y="30426"/>
              <a:ext cx="4004144" cy="1418206"/>
            </a:xfrm>
            <a:prstGeom prst="rect">
              <a:avLst/>
            </a:prstGeom>
            <a:noFill/>
            <a:ln>
              <a:noFill/>
            </a:ln>
          </p:spPr>
          <p:txBody>
            <a:bodyPr spcFirstLastPara="1" wrap="square" lIns="227575" tIns="130025" rIns="227575" bIns="130025" anchor="ctr" anchorCtr="0">
              <a:noAutofit/>
            </a:bodyPr>
            <a:lstStyle/>
            <a:p>
              <a:pPr marL="0" marR="0" lvl="0" indent="0" algn="ctr" rtl="0">
                <a:lnSpc>
                  <a:spcPct val="75000"/>
                </a:lnSpc>
                <a:spcBef>
                  <a:spcPts val="0"/>
                </a:spcBef>
                <a:spcAft>
                  <a:spcPts val="0"/>
                </a:spcAft>
                <a:buNone/>
              </a:pPr>
              <a:r>
                <a:rPr lang="zh-TW" sz="3200" b="1">
                  <a:solidFill>
                    <a:srgbClr val="FFFFFF"/>
                  </a:solidFill>
                  <a:latin typeface="Microsoft JhengHei"/>
                  <a:ea typeface="Microsoft JhengHei"/>
                  <a:cs typeface="Microsoft JhengHei"/>
                  <a:sym typeface="Microsoft JhengHei"/>
                </a:rPr>
                <a:t>報名人數小於</a:t>
              </a:r>
              <a:endParaRPr sz="3200" b="1">
                <a:solidFill>
                  <a:srgbClr val="FFFFFF"/>
                </a:solidFill>
                <a:latin typeface="Microsoft JhengHei"/>
                <a:ea typeface="Microsoft JhengHei"/>
                <a:cs typeface="Microsoft JhengHei"/>
                <a:sym typeface="Microsoft JhengHei"/>
              </a:endParaRPr>
            </a:p>
            <a:p>
              <a:pPr marL="0" marR="0" lvl="0" indent="0" algn="ctr" rtl="0">
                <a:lnSpc>
                  <a:spcPct val="75000"/>
                </a:lnSpc>
                <a:spcBef>
                  <a:spcPts val="1120"/>
                </a:spcBef>
                <a:spcAft>
                  <a:spcPts val="0"/>
                </a:spcAft>
                <a:buNone/>
              </a:pPr>
              <a:r>
                <a:rPr lang="zh-TW" sz="3200" b="1">
                  <a:solidFill>
                    <a:srgbClr val="FFFFFF"/>
                  </a:solidFill>
                  <a:latin typeface="Microsoft JhengHei"/>
                  <a:ea typeface="Microsoft JhengHei"/>
                  <a:cs typeface="Microsoft JhengHei"/>
                  <a:sym typeface="Microsoft JhengHei"/>
                </a:rPr>
                <a:t>等於招生人數</a:t>
              </a:r>
              <a:endParaRPr/>
            </a:p>
          </p:txBody>
        </p:sp>
        <p:sp>
          <p:nvSpPr>
            <p:cNvPr id="1381" name="Google Shape;1381;p42"/>
            <p:cNvSpPr/>
            <p:nvPr/>
          </p:nvSpPr>
          <p:spPr>
            <a:xfrm>
              <a:off x="41" y="1308591"/>
              <a:ext cx="4004144" cy="3186945"/>
            </a:xfrm>
            <a:prstGeom prst="rect">
              <a:avLst/>
            </a:prstGeom>
            <a:solidFill>
              <a:srgbClr val="E7CFCF">
                <a:alpha val="89803"/>
              </a:srgbClr>
            </a:solidFill>
            <a:ln w="25400" cap="flat" cmpd="sng">
              <a:solidFill>
                <a:srgbClr val="E7CFCF">
                  <a:alpha val="89803"/>
                </a:srgbClr>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2"/>
            <p:cNvSpPr txBox="1"/>
            <p:nvPr/>
          </p:nvSpPr>
          <p:spPr>
            <a:xfrm>
              <a:off x="41" y="1308591"/>
              <a:ext cx="4004144" cy="3186945"/>
            </a:xfrm>
            <a:prstGeom prst="rect">
              <a:avLst/>
            </a:prstGeom>
            <a:noFill/>
            <a:ln>
              <a:noFill/>
            </a:ln>
          </p:spPr>
          <p:txBody>
            <a:bodyPr spcFirstLastPara="1" wrap="square" lIns="144000" tIns="144000" rIns="192000" bIns="216025" anchor="t" anchorCtr="0">
              <a:noAutofit/>
            </a:bodyPr>
            <a:lstStyle/>
            <a:p>
              <a:pPr marL="228600" marR="0" lvl="1" indent="-228600" algn="l" rtl="0">
                <a:lnSpc>
                  <a:spcPct val="90000"/>
                </a:lnSpc>
                <a:spcBef>
                  <a:spcPts val="0"/>
                </a:spcBef>
                <a:spcAft>
                  <a:spcPts val="0"/>
                </a:spcAft>
                <a:buClr>
                  <a:srgbClr val="000000"/>
                </a:buClr>
                <a:buSzPts val="2700"/>
                <a:buFont typeface="Microsoft JhengHei"/>
                <a:buChar char="•"/>
              </a:pPr>
              <a:r>
                <a:rPr lang="zh-TW" sz="2700" b="1" i="0" u="none" strike="noStrike" cap="none">
                  <a:solidFill>
                    <a:srgbClr val="000000"/>
                  </a:solidFill>
                  <a:latin typeface="Microsoft JhengHei"/>
                  <a:ea typeface="Microsoft JhengHei"/>
                  <a:cs typeface="Microsoft JhengHei"/>
                  <a:sym typeface="Microsoft JhengHei"/>
                </a:rPr>
                <a:t>全額錄取。</a:t>
              </a:r>
              <a:endParaRPr/>
            </a:p>
          </p:txBody>
        </p:sp>
        <p:sp>
          <p:nvSpPr>
            <p:cNvPr id="1383" name="Google Shape;1383;p42"/>
            <p:cNvSpPr/>
            <p:nvPr/>
          </p:nvSpPr>
          <p:spPr>
            <a:xfrm>
              <a:off x="4564766" y="66797"/>
              <a:ext cx="4004144" cy="1272719"/>
            </a:xfrm>
            <a:prstGeom prst="rect">
              <a:avLst/>
            </a:prstGeom>
            <a:solidFill>
              <a:srgbClr val="9BBB59"/>
            </a:solidFill>
            <a:ln w="25400" cap="flat" cmpd="sng">
              <a:solidFill>
                <a:srgbClr val="9BBB5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2"/>
            <p:cNvSpPr txBox="1"/>
            <p:nvPr/>
          </p:nvSpPr>
          <p:spPr>
            <a:xfrm>
              <a:off x="4564766" y="66797"/>
              <a:ext cx="4004144" cy="1272719"/>
            </a:xfrm>
            <a:prstGeom prst="rect">
              <a:avLst/>
            </a:prstGeom>
            <a:noFill/>
            <a:ln>
              <a:noFill/>
            </a:ln>
          </p:spPr>
          <p:txBody>
            <a:bodyPr spcFirstLastPara="1" wrap="square" lIns="227575" tIns="130025" rIns="227575" bIns="130025" anchor="ctr" anchorCtr="0">
              <a:noAutofit/>
            </a:bodyPr>
            <a:lstStyle/>
            <a:p>
              <a:pPr marL="0" marR="0" lvl="0" indent="0" algn="ctr" rtl="0">
                <a:lnSpc>
                  <a:spcPct val="75000"/>
                </a:lnSpc>
                <a:spcBef>
                  <a:spcPts val="0"/>
                </a:spcBef>
                <a:spcAft>
                  <a:spcPts val="0"/>
                </a:spcAft>
                <a:buNone/>
              </a:pPr>
              <a:r>
                <a:rPr lang="zh-TW" sz="3200" b="1">
                  <a:solidFill>
                    <a:srgbClr val="FFFFFF"/>
                  </a:solidFill>
                  <a:latin typeface="Microsoft JhengHei"/>
                  <a:ea typeface="Microsoft JhengHei"/>
                  <a:cs typeface="Microsoft JhengHei"/>
                  <a:sym typeface="Microsoft JhengHei"/>
                </a:rPr>
                <a:t>報名人數大於</a:t>
              </a:r>
              <a:endParaRPr sz="3200" b="1">
                <a:solidFill>
                  <a:srgbClr val="FFFFFF"/>
                </a:solidFill>
                <a:latin typeface="Microsoft JhengHei"/>
                <a:ea typeface="Microsoft JhengHei"/>
                <a:cs typeface="Microsoft JhengHei"/>
                <a:sym typeface="Microsoft JhengHei"/>
              </a:endParaRPr>
            </a:p>
            <a:p>
              <a:pPr marL="0" marR="0" lvl="0" indent="0" algn="ctr" rtl="0">
                <a:lnSpc>
                  <a:spcPct val="75000"/>
                </a:lnSpc>
                <a:spcBef>
                  <a:spcPts val="1120"/>
                </a:spcBef>
                <a:spcAft>
                  <a:spcPts val="0"/>
                </a:spcAft>
                <a:buNone/>
              </a:pPr>
              <a:r>
                <a:rPr lang="zh-TW" sz="3200" b="1">
                  <a:solidFill>
                    <a:srgbClr val="FFFFFF"/>
                  </a:solidFill>
                  <a:latin typeface="Microsoft JhengHei"/>
                  <a:ea typeface="Microsoft JhengHei"/>
                  <a:cs typeface="Microsoft JhengHei"/>
                  <a:sym typeface="Microsoft JhengHei"/>
                </a:rPr>
                <a:t>招生人數</a:t>
              </a:r>
              <a:endParaRPr/>
            </a:p>
          </p:txBody>
        </p:sp>
        <p:sp>
          <p:nvSpPr>
            <p:cNvPr id="1385" name="Google Shape;1385;p42"/>
            <p:cNvSpPr/>
            <p:nvPr/>
          </p:nvSpPr>
          <p:spPr>
            <a:xfrm>
              <a:off x="4564766" y="1272220"/>
              <a:ext cx="4004144" cy="3186945"/>
            </a:xfrm>
            <a:prstGeom prst="rect">
              <a:avLst/>
            </a:prstGeom>
            <a:solidFill>
              <a:srgbClr val="DDE5D0">
                <a:alpha val="89803"/>
              </a:srgbClr>
            </a:solidFill>
            <a:ln w="25400" cap="flat" cmpd="sng">
              <a:solidFill>
                <a:srgbClr val="DDE5D0">
                  <a:alpha val="89803"/>
                </a:srgbClr>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2"/>
            <p:cNvSpPr txBox="1"/>
            <p:nvPr/>
          </p:nvSpPr>
          <p:spPr>
            <a:xfrm>
              <a:off x="4564766" y="1272220"/>
              <a:ext cx="4004144" cy="3186945"/>
            </a:xfrm>
            <a:prstGeom prst="rect">
              <a:avLst/>
            </a:prstGeom>
            <a:noFill/>
            <a:ln>
              <a:noFill/>
            </a:ln>
          </p:spPr>
          <p:txBody>
            <a:bodyPr spcFirstLastPara="1" wrap="square" lIns="144000" tIns="144000" rIns="192000" bIns="216025" anchor="t" anchorCtr="0">
              <a:noAutofit/>
            </a:bodyPr>
            <a:lstStyle/>
            <a:p>
              <a:pPr marL="228600" marR="0" lvl="1" indent="-228600" algn="l" rtl="0">
                <a:lnSpc>
                  <a:spcPct val="90000"/>
                </a:lnSpc>
                <a:spcBef>
                  <a:spcPts val="0"/>
                </a:spcBef>
                <a:spcAft>
                  <a:spcPts val="0"/>
                </a:spcAft>
                <a:buClr>
                  <a:srgbClr val="000000"/>
                </a:buClr>
                <a:buSzPts val="2700"/>
                <a:buFont typeface="Microsoft JhengHei"/>
                <a:buChar char="•"/>
              </a:pPr>
              <a:r>
                <a:rPr lang="zh-TW" sz="2700" b="1" i="0" u="none" strike="noStrike" cap="none">
                  <a:solidFill>
                    <a:srgbClr val="000000"/>
                  </a:solidFill>
                  <a:latin typeface="Microsoft JhengHei"/>
                  <a:ea typeface="Microsoft JhengHei"/>
                  <a:cs typeface="Microsoft JhengHei"/>
                  <a:sym typeface="Microsoft JhengHei"/>
                </a:rPr>
                <a:t>採比序方式錄取。</a:t>
              </a:r>
              <a:endParaRPr/>
            </a:p>
            <a:p>
              <a:pPr marL="228600" marR="0" lvl="1" indent="-228600" algn="just" rtl="0">
                <a:lnSpc>
                  <a:spcPct val="90000"/>
                </a:lnSpc>
                <a:spcBef>
                  <a:spcPts val="405"/>
                </a:spcBef>
                <a:spcAft>
                  <a:spcPts val="0"/>
                </a:spcAft>
                <a:buClr>
                  <a:srgbClr val="000000"/>
                </a:buClr>
                <a:buSzPts val="2700"/>
                <a:buFont typeface="Microsoft JhengHei"/>
                <a:buChar char="•"/>
              </a:pPr>
              <a:r>
                <a:rPr lang="zh-TW" sz="2700" b="1" i="0" u="none" strike="noStrike" cap="none">
                  <a:solidFill>
                    <a:srgbClr val="000000"/>
                  </a:solidFill>
                  <a:latin typeface="Microsoft JhengHei"/>
                  <a:ea typeface="Microsoft JhengHei"/>
                  <a:cs typeface="Microsoft JhengHei"/>
                  <a:sym typeface="Microsoft JhengHei"/>
                </a:rPr>
                <a:t>若經比序後仍同分超額，逕報各該主管機關核准增額或為其他適當之處理。</a:t>
              </a:r>
              <a:endParaRPr sz="2700" b="1" i="0" u="none" strike="noStrike" cap="none">
                <a:solidFill>
                  <a:srgbClr val="000000"/>
                </a:solidFill>
                <a:latin typeface="Microsoft JhengHei"/>
                <a:ea typeface="Microsoft JhengHei"/>
                <a:cs typeface="Microsoft JhengHei"/>
                <a:sym typeface="Microsoft JhengHei"/>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1391"/>
        <p:cNvGrpSpPr/>
        <p:nvPr/>
      </p:nvGrpSpPr>
      <p:grpSpPr>
        <a:xfrm>
          <a:off x="0" y="0"/>
          <a:ext cx="0" cy="0"/>
          <a:chOff x="0" y="0"/>
          <a:chExt cx="0" cy="0"/>
        </a:xfrm>
      </p:grpSpPr>
      <p:sp>
        <p:nvSpPr>
          <p:cNvPr id="1392" name="Google Shape;1392;p43"/>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393" name="Google Shape;1393;p43"/>
          <p:cNvSpPr/>
          <p:nvPr/>
        </p:nvSpPr>
        <p:spPr>
          <a:xfrm>
            <a:off x="35497" y="908721"/>
            <a:ext cx="9070002" cy="547260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cxnSp>
        <p:nvCxnSpPr>
          <p:cNvPr id="1394" name="Google Shape;1394;p43"/>
          <p:cNvCxnSpPr/>
          <p:nvPr/>
        </p:nvCxnSpPr>
        <p:spPr>
          <a:xfrm>
            <a:off x="65338" y="3212856"/>
            <a:ext cx="6795" cy="1456304"/>
          </a:xfrm>
          <a:prstGeom prst="straightConnector1">
            <a:avLst/>
          </a:prstGeom>
          <a:noFill/>
          <a:ln w="635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cxnSp>
      <p:cxnSp>
        <p:nvCxnSpPr>
          <p:cNvPr id="1395" name="Google Shape;1395;p43"/>
          <p:cNvCxnSpPr>
            <a:stCxn id="1396" idx="3"/>
          </p:cNvCxnSpPr>
          <p:nvPr/>
        </p:nvCxnSpPr>
        <p:spPr>
          <a:xfrm flipH="1">
            <a:off x="35572" y="2132856"/>
            <a:ext cx="8784900" cy="1080000"/>
          </a:xfrm>
          <a:prstGeom prst="bentConnector3">
            <a:avLst>
              <a:gd name="adj1" fmla="val -2602"/>
            </a:avLst>
          </a:prstGeom>
          <a:noFill/>
          <a:ln w="104775"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cxnSp>
      <p:grpSp>
        <p:nvGrpSpPr>
          <p:cNvPr id="1397" name="Google Shape;1397;p43"/>
          <p:cNvGrpSpPr/>
          <p:nvPr/>
        </p:nvGrpSpPr>
        <p:grpSpPr>
          <a:xfrm>
            <a:off x="369257" y="1084666"/>
            <a:ext cx="8228783" cy="1624292"/>
            <a:chOff x="816" y="319962"/>
            <a:chExt cx="8228783" cy="1624292"/>
          </a:xfrm>
        </p:grpSpPr>
        <p:sp>
          <p:nvSpPr>
            <p:cNvPr id="1398" name="Google Shape;1398;p43"/>
            <p:cNvSpPr/>
            <p:nvPr/>
          </p:nvSpPr>
          <p:spPr>
            <a:xfrm>
              <a:off x="1093517" y="636108"/>
              <a:ext cx="311754" cy="960032"/>
            </a:xfrm>
            <a:prstGeom prst="rightArrow">
              <a:avLst>
                <a:gd name="adj1" fmla="val 70000"/>
                <a:gd name="adj2" fmla="val 50000"/>
              </a:avLst>
            </a:prstGeom>
            <a:solidFill>
              <a:srgbClr val="8CB3E3"/>
            </a:solidFill>
            <a:ln w="9525" cap="flat" cmpd="sng">
              <a:solidFill>
                <a:srgbClr val="CDE1E8">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3"/>
            <p:cNvSpPr/>
            <p:nvPr/>
          </p:nvSpPr>
          <p:spPr>
            <a:xfrm>
              <a:off x="816" y="324354"/>
              <a:ext cx="1107807" cy="1583539"/>
            </a:xfrm>
            <a:prstGeom prst="flowChartAlternateProcess">
              <a:avLst/>
            </a:prstGeom>
            <a:solidFill>
              <a:srgbClr val="244061"/>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3"/>
            <p:cNvSpPr txBox="1"/>
            <p:nvPr/>
          </p:nvSpPr>
          <p:spPr>
            <a:xfrm>
              <a:off x="54894" y="378432"/>
              <a:ext cx="999651" cy="1475383"/>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r>
                <a:rPr lang="zh-TW" sz="2400" b="1">
                  <a:solidFill>
                    <a:srgbClr val="CCFFFF"/>
                  </a:solidFill>
                  <a:latin typeface="Microsoft JhengHei"/>
                  <a:ea typeface="Microsoft JhengHei"/>
                  <a:cs typeface="Microsoft JhengHei"/>
                  <a:sym typeface="Microsoft JhengHei"/>
                </a:rPr>
                <a:t>總積分</a:t>
              </a:r>
              <a:endParaRPr/>
            </a:p>
          </p:txBody>
        </p:sp>
        <p:sp>
          <p:nvSpPr>
            <p:cNvPr id="1401" name="Google Shape;1401;p43"/>
            <p:cNvSpPr/>
            <p:nvPr/>
          </p:nvSpPr>
          <p:spPr>
            <a:xfrm>
              <a:off x="2556609" y="636108"/>
              <a:ext cx="311754" cy="960032"/>
            </a:xfrm>
            <a:prstGeom prst="rightArrow">
              <a:avLst>
                <a:gd name="adj1" fmla="val 70000"/>
                <a:gd name="adj2" fmla="val 50000"/>
              </a:avLst>
            </a:prstGeom>
            <a:solidFill>
              <a:srgbClr val="8CB3E3"/>
            </a:solidFill>
            <a:ln w="9525" cap="flat" cmpd="sng">
              <a:solidFill>
                <a:srgbClr val="CCEEDE">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3"/>
            <p:cNvSpPr/>
            <p:nvPr/>
          </p:nvSpPr>
          <p:spPr>
            <a:xfrm>
              <a:off x="1447275" y="324354"/>
              <a:ext cx="1109335" cy="1583539"/>
            </a:xfrm>
            <a:prstGeom prst="flowChartAlternateProcess">
              <a:avLst/>
            </a:prstGeom>
            <a:solidFill>
              <a:srgbClr val="366092"/>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3"/>
            <p:cNvSpPr txBox="1"/>
            <p:nvPr/>
          </p:nvSpPr>
          <p:spPr>
            <a:xfrm>
              <a:off x="1501427" y="378506"/>
              <a:ext cx="1001031" cy="1475235"/>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endParaRPr sz="2400" b="1">
                <a:solidFill>
                  <a:srgbClr val="CCECFF"/>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None/>
              </a:pPr>
              <a:r>
                <a:rPr lang="zh-TW" sz="2400" b="1">
                  <a:solidFill>
                    <a:srgbClr val="CCECFF"/>
                  </a:solidFill>
                  <a:latin typeface="Microsoft JhengHei"/>
                  <a:ea typeface="Microsoft JhengHei"/>
                  <a:cs typeface="Microsoft JhengHei"/>
                  <a:sym typeface="Microsoft JhengHei"/>
                </a:rPr>
                <a:t>畢業</a:t>
              </a:r>
              <a:endParaRPr sz="2400" b="1">
                <a:solidFill>
                  <a:srgbClr val="CCECFF"/>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None/>
              </a:pPr>
              <a:r>
                <a:rPr lang="zh-TW" sz="2400" b="1">
                  <a:solidFill>
                    <a:srgbClr val="CCECFF"/>
                  </a:solidFill>
                  <a:latin typeface="Microsoft JhengHei"/>
                  <a:ea typeface="Microsoft JhengHei"/>
                  <a:cs typeface="Microsoft JhengHei"/>
                  <a:sym typeface="Microsoft JhengHei"/>
                </a:rPr>
                <a:t>資格</a:t>
              </a:r>
              <a:endParaRPr/>
            </a:p>
            <a:p>
              <a:pPr marL="0" marR="0" lvl="0" indent="0" algn="ctr" rtl="0">
                <a:lnSpc>
                  <a:spcPct val="90000"/>
                </a:lnSpc>
                <a:spcBef>
                  <a:spcPts val="0"/>
                </a:spcBef>
                <a:spcAft>
                  <a:spcPts val="0"/>
                </a:spcAft>
                <a:buNone/>
              </a:pPr>
              <a:endParaRPr sz="2400" b="1">
                <a:solidFill>
                  <a:srgbClr val="CCECFF"/>
                </a:solidFill>
                <a:latin typeface="Microsoft JhengHei"/>
                <a:ea typeface="Microsoft JhengHei"/>
                <a:cs typeface="Microsoft JhengHei"/>
                <a:sym typeface="Microsoft JhengHei"/>
              </a:endParaRPr>
            </a:p>
          </p:txBody>
        </p:sp>
        <p:sp>
          <p:nvSpPr>
            <p:cNvPr id="1404" name="Google Shape;1404;p43"/>
            <p:cNvSpPr/>
            <p:nvPr/>
          </p:nvSpPr>
          <p:spPr>
            <a:xfrm>
              <a:off x="3995785" y="636108"/>
              <a:ext cx="311754" cy="960032"/>
            </a:xfrm>
            <a:prstGeom prst="rightArrow">
              <a:avLst>
                <a:gd name="adj1" fmla="val 70000"/>
                <a:gd name="adj2" fmla="val 50000"/>
              </a:avLst>
            </a:prstGeom>
            <a:solidFill>
              <a:srgbClr val="D2F2CB">
                <a:alpha val="89803"/>
              </a:srgbClr>
            </a:solidFill>
            <a:ln w="9525" cap="flat" cmpd="sng">
              <a:solidFill>
                <a:srgbClr val="D2F2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3"/>
            <p:cNvSpPr/>
            <p:nvPr/>
          </p:nvSpPr>
          <p:spPr>
            <a:xfrm>
              <a:off x="2892417" y="319962"/>
              <a:ext cx="1113954" cy="1592324"/>
            </a:xfrm>
            <a:prstGeom prst="flowChartAlternateProcess">
              <a:avLst/>
            </a:prstGeom>
            <a:solidFill>
              <a:srgbClr val="93B3D7"/>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3"/>
            <p:cNvSpPr txBox="1"/>
            <p:nvPr/>
          </p:nvSpPr>
          <p:spPr>
            <a:xfrm>
              <a:off x="2946795" y="374340"/>
              <a:ext cx="1005198" cy="1483568"/>
            </a:xfrm>
            <a:prstGeom prst="rect">
              <a:avLst/>
            </a:prstGeom>
            <a:noFill/>
            <a:ln>
              <a:noFill/>
            </a:ln>
          </p:spPr>
          <p:txBody>
            <a:bodyPr spcFirstLastPara="1" wrap="square" lIns="15225" tIns="15225" rIns="15225" bIns="15225" anchor="ctr" anchorCtr="0">
              <a:noAutofit/>
            </a:bodyPr>
            <a:lstStyle/>
            <a:p>
              <a:pPr marL="0" marR="0" lvl="0" indent="0" algn="ctr" rtl="0">
                <a:lnSpc>
                  <a:spcPct val="10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志願序</a:t>
              </a:r>
              <a:endParaRPr sz="2400" b="1">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積分</a:t>
              </a:r>
              <a:endParaRPr/>
            </a:p>
          </p:txBody>
        </p:sp>
        <p:sp>
          <p:nvSpPr>
            <p:cNvPr id="1407" name="Google Shape;1407;p43"/>
            <p:cNvSpPr/>
            <p:nvPr/>
          </p:nvSpPr>
          <p:spPr>
            <a:xfrm>
              <a:off x="5400604" y="811413"/>
              <a:ext cx="386335" cy="681435"/>
            </a:xfrm>
            <a:prstGeom prst="rightArrow">
              <a:avLst>
                <a:gd name="adj1" fmla="val 70000"/>
                <a:gd name="adj2" fmla="val 50000"/>
              </a:avLst>
            </a:prstGeom>
            <a:solidFill>
              <a:srgbClr val="E0F4CB">
                <a:alpha val="89803"/>
              </a:srgbClr>
            </a:solidFill>
            <a:ln w="9525" cap="flat" cmpd="sng">
              <a:solidFill>
                <a:srgbClr val="E0F4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3"/>
            <p:cNvSpPr/>
            <p:nvPr/>
          </p:nvSpPr>
          <p:spPr>
            <a:xfrm>
              <a:off x="4346397" y="360002"/>
              <a:ext cx="1076383" cy="1584252"/>
            </a:xfrm>
            <a:prstGeom prst="flowChartAlternateProcess">
              <a:avLst/>
            </a:prstGeom>
            <a:solidFill>
              <a:srgbClr val="B7CCE4"/>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3"/>
            <p:cNvSpPr txBox="1"/>
            <p:nvPr/>
          </p:nvSpPr>
          <p:spPr>
            <a:xfrm>
              <a:off x="4398941" y="412546"/>
              <a:ext cx="971295" cy="1479164"/>
            </a:xfrm>
            <a:prstGeom prst="rect">
              <a:avLst/>
            </a:prstGeom>
            <a:noFill/>
            <a:ln>
              <a:noFill/>
            </a:ln>
          </p:spPr>
          <p:txBody>
            <a:bodyPr spcFirstLastPara="1" wrap="square" lIns="15225" tIns="15225" rIns="15225" bIns="15225" anchor="ctr" anchorCtr="0">
              <a:noAutofit/>
            </a:bodyPr>
            <a:lstStyle/>
            <a:p>
              <a:pPr marL="0" marR="0" lvl="0" indent="0" algn="ctr" rtl="0">
                <a:lnSpc>
                  <a:spcPct val="100000"/>
                </a:lnSpc>
                <a:spcBef>
                  <a:spcPts val="0"/>
                </a:spcBef>
                <a:spcAft>
                  <a:spcPts val="0"/>
                </a:spcAft>
                <a:buNone/>
              </a:pPr>
              <a:r>
                <a:rPr lang="zh-TW" sz="2400" b="1">
                  <a:solidFill>
                    <a:srgbClr val="366092"/>
                  </a:solidFill>
                  <a:latin typeface="Microsoft JhengHei"/>
                  <a:ea typeface="Microsoft JhengHei"/>
                  <a:cs typeface="Microsoft JhengHei"/>
                  <a:sym typeface="Microsoft JhengHei"/>
                </a:rPr>
                <a:t>均衡</a:t>
              </a:r>
              <a:endParaRPr sz="2400" b="1">
                <a:solidFill>
                  <a:srgbClr val="366092"/>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2400" b="1">
                  <a:solidFill>
                    <a:srgbClr val="366092"/>
                  </a:solidFill>
                  <a:latin typeface="Microsoft JhengHei"/>
                  <a:ea typeface="Microsoft JhengHei"/>
                  <a:cs typeface="Microsoft JhengHei"/>
                  <a:sym typeface="Microsoft JhengHei"/>
                </a:rPr>
                <a:t>學習</a:t>
              </a:r>
              <a:endParaRPr sz="2400" b="1">
                <a:solidFill>
                  <a:srgbClr val="366092"/>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2400" b="1">
                  <a:solidFill>
                    <a:srgbClr val="366092"/>
                  </a:solidFill>
                  <a:latin typeface="Microsoft JhengHei"/>
                  <a:ea typeface="Microsoft JhengHei"/>
                  <a:cs typeface="Microsoft JhengHei"/>
                  <a:sym typeface="Microsoft JhengHei"/>
                </a:rPr>
                <a:t>積分</a:t>
              </a:r>
              <a:endParaRPr/>
            </a:p>
          </p:txBody>
        </p:sp>
        <p:sp>
          <p:nvSpPr>
            <p:cNvPr id="1410" name="Google Shape;1410;p43"/>
            <p:cNvSpPr/>
            <p:nvPr/>
          </p:nvSpPr>
          <p:spPr>
            <a:xfrm>
              <a:off x="6798101" y="649978"/>
              <a:ext cx="311754" cy="1012551"/>
            </a:xfrm>
            <a:prstGeom prst="rightArrow">
              <a:avLst>
                <a:gd name="adj1" fmla="val 70000"/>
                <a:gd name="adj2" fmla="val 50000"/>
              </a:avLst>
            </a:prstGeom>
            <a:solidFill>
              <a:srgbClr val="8CB3E3"/>
            </a:solidFill>
            <a:ln w="9525" cap="flat" cmpd="sng">
              <a:solidFill>
                <a:srgbClr val="F5F6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3"/>
            <p:cNvSpPr/>
            <p:nvPr/>
          </p:nvSpPr>
          <p:spPr>
            <a:xfrm>
              <a:off x="5698065" y="327617"/>
              <a:ext cx="1103243" cy="1577014"/>
            </a:xfrm>
            <a:prstGeom prst="flowChartAlternateProcess">
              <a:avLst/>
            </a:prstGeom>
            <a:solidFill>
              <a:srgbClr val="DAE5F1"/>
            </a:solidFill>
            <a:ln w="9525" cap="flat" cmpd="sng">
              <a:solidFill>
                <a:srgbClr val="00336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3"/>
            <p:cNvSpPr txBox="1"/>
            <p:nvPr/>
          </p:nvSpPr>
          <p:spPr>
            <a:xfrm>
              <a:off x="5751920" y="381472"/>
              <a:ext cx="995533" cy="1469304"/>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None/>
              </a:pPr>
              <a:r>
                <a:rPr lang="zh-TW" sz="2000" b="1">
                  <a:solidFill>
                    <a:srgbClr val="366092"/>
                  </a:solidFill>
                  <a:latin typeface="Microsoft JhengHei"/>
                  <a:ea typeface="Microsoft JhengHei"/>
                  <a:cs typeface="Microsoft JhengHei"/>
                  <a:sym typeface="Microsoft JhengHei"/>
                </a:rPr>
                <a:t>多元學習表現</a:t>
              </a:r>
              <a:endParaRPr sz="2000" b="1">
                <a:solidFill>
                  <a:srgbClr val="366092"/>
                </a:solidFill>
                <a:latin typeface="Microsoft JhengHei"/>
                <a:ea typeface="Microsoft JhengHei"/>
                <a:cs typeface="Microsoft JhengHei"/>
                <a:sym typeface="Microsoft JhengHei"/>
              </a:endParaRPr>
            </a:p>
            <a:p>
              <a:pPr marL="0" marR="0" lvl="0" indent="0" algn="ctr" rtl="0">
                <a:lnSpc>
                  <a:spcPct val="90000"/>
                </a:lnSpc>
                <a:spcBef>
                  <a:spcPts val="700"/>
                </a:spcBef>
                <a:spcAft>
                  <a:spcPts val="0"/>
                </a:spcAft>
                <a:buNone/>
              </a:pPr>
              <a:r>
                <a:rPr lang="zh-TW" sz="2000" b="1">
                  <a:solidFill>
                    <a:srgbClr val="366092"/>
                  </a:solidFill>
                  <a:latin typeface="Microsoft JhengHei"/>
                  <a:ea typeface="Microsoft JhengHei"/>
                  <a:cs typeface="Microsoft JhengHei"/>
                  <a:sym typeface="Microsoft JhengHei"/>
                </a:rPr>
                <a:t>總積分</a:t>
              </a:r>
              <a:endParaRPr/>
            </a:p>
          </p:txBody>
        </p:sp>
        <p:sp>
          <p:nvSpPr>
            <p:cNvPr id="1413" name="Google Shape;1413;p43"/>
            <p:cNvSpPr/>
            <p:nvPr/>
          </p:nvSpPr>
          <p:spPr>
            <a:xfrm>
              <a:off x="6839905" y="647593"/>
              <a:ext cx="311754" cy="1031195"/>
            </a:xfrm>
            <a:prstGeom prst="rightArrow">
              <a:avLst>
                <a:gd name="adj1" fmla="val 70000"/>
                <a:gd name="adj2" fmla="val 50000"/>
              </a:avLst>
            </a:prstGeom>
            <a:solidFill>
              <a:srgbClr val="8CB3E3"/>
            </a:solidFill>
            <a:ln w="9525" cap="flat" cmpd="sng">
              <a:solidFill>
                <a:srgbClr val="FBDA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3"/>
            <p:cNvSpPr/>
            <p:nvPr/>
          </p:nvSpPr>
          <p:spPr>
            <a:xfrm>
              <a:off x="7126356" y="349429"/>
              <a:ext cx="1103243" cy="1592324"/>
            </a:xfrm>
            <a:prstGeom prst="flowChartAlternateProcess">
              <a:avLst/>
            </a:prstGeom>
            <a:solidFill>
              <a:srgbClr val="F2DAD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3"/>
            <p:cNvSpPr txBox="1"/>
            <p:nvPr/>
          </p:nvSpPr>
          <p:spPr>
            <a:xfrm>
              <a:off x="7180211" y="403284"/>
              <a:ext cx="995533" cy="1484614"/>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r>
                <a:rPr lang="zh-TW" sz="2400" b="1">
                  <a:solidFill>
                    <a:srgbClr val="366092"/>
                  </a:solidFill>
                  <a:latin typeface="Microsoft JhengHei"/>
                  <a:ea typeface="Microsoft JhengHei"/>
                  <a:cs typeface="Microsoft JhengHei"/>
                  <a:sym typeface="Microsoft JhengHei"/>
                </a:rPr>
                <a:t>適性</a:t>
              </a:r>
              <a:endParaRPr sz="2400" b="1">
                <a:solidFill>
                  <a:srgbClr val="366092"/>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2400" b="1">
                  <a:solidFill>
                    <a:srgbClr val="366092"/>
                  </a:solidFill>
                  <a:latin typeface="Microsoft JhengHei"/>
                  <a:ea typeface="Microsoft JhengHei"/>
                  <a:cs typeface="Microsoft JhengHei"/>
                  <a:sym typeface="Microsoft JhengHei"/>
                </a:rPr>
                <a:t>發展</a:t>
              </a:r>
              <a:endParaRPr sz="2400" b="1">
                <a:solidFill>
                  <a:srgbClr val="366092"/>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None/>
              </a:pPr>
              <a:r>
                <a:rPr lang="zh-TW" sz="2400" b="1">
                  <a:solidFill>
                    <a:srgbClr val="366092"/>
                  </a:solidFill>
                  <a:latin typeface="Microsoft JhengHei"/>
                  <a:ea typeface="Microsoft JhengHei"/>
                  <a:cs typeface="Microsoft JhengHei"/>
                  <a:sym typeface="Microsoft JhengHei"/>
                </a:rPr>
                <a:t>積分</a:t>
              </a:r>
              <a:endParaRPr/>
            </a:p>
          </p:txBody>
        </p:sp>
      </p:grpSp>
      <p:grpSp>
        <p:nvGrpSpPr>
          <p:cNvPr id="1416" name="Google Shape;1416;p43"/>
          <p:cNvGrpSpPr/>
          <p:nvPr/>
        </p:nvGrpSpPr>
        <p:grpSpPr>
          <a:xfrm>
            <a:off x="375585" y="2912711"/>
            <a:ext cx="8197915" cy="2390129"/>
            <a:chOff x="4804" y="203791"/>
            <a:chExt cx="8197915" cy="2390129"/>
          </a:xfrm>
        </p:grpSpPr>
        <p:sp>
          <p:nvSpPr>
            <p:cNvPr id="1417" name="Google Shape;1417;p43"/>
            <p:cNvSpPr/>
            <p:nvPr/>
          </p:nvSpPr>
          <p:spPr>
            <a:xfrm>
              <a:off x="1644984" y="683636"/>
              <a:ext cx="467953" cy="1441039"/>
            </a:xfrm>
            <a:prstGeom prst="rightArrow">
              <a:avLst>
                <a:gd name="adj1" fmla="val 70000"/>
                <a:gd name="adj2" fmla="val 50000"/>
              </a:avLst>
            </a:prstGeom>
            <a:solidFill>
              <a:srgbClr val="8CB3E3"/>
            </a:solidFill>
            <a:ln w="9525" cap="flat" cmpd="sng">
              <a:solidFill>
                <a:srgbClr val="CDE1E8">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3"/>
            <p:cNvSpPr/>
            <p:nvPr/>
          </p:nvSpPr>
          <p:spPr>
            <a:xfrm>
              <a:off x="4804" y="215685"/>
              <a:ext cx="1662853" cy="2376941"/>
            </a:xfrm>
            <a:prstGeom prst="flowChartAlternateProcess">
              <a:avLst/>
            </a:prstGeom>
            <a:solidFill>
              <a:srgbClr val="632423"/>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3"/>
            <p:cNvSpPr txBox="1"/>
            <p:nvPr/>
          </p:nvSpPr>
          <p:spPr>
            <a:xfrm>
              <a:off x="85976" y="296857"/>
              <a:ext cx="1500509" cy="2214597"/>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r>
                <a:rPr lang="zh-TW" sz="2400" b="1">
                  <a:solidFill>
                    <a:srgbClr val="CCFFFF"/>
                  </a:solidFill>
                  <a:latin typeface="Microsoft JhengHei"/>
                  <a:ea typeface="Microsoft JhengHei"/>
                  <a:cs typeface="Microsoft JhengHei"/>
                  <a:sym typeface="Microsoft JhengHei"/>
                </a:rPr>
                <a:t>經濟</a:t>
              </a:r>
              <a:endParaRPr sz="2400" b="1">
                <a:solidFill>
                  <a:srgbClr val="CC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CCFFFF"/>
                  </a:solidFill>
                  <a:latin typeface="Microsoft JhengHei"/>
                  <a:ea typeface="Microsoft JhengHei"/>
                  <a:cs typeface="Microsoft JhengHei"/>
                  <a:sym typeface="Microsoft JhengHei"/>
                </a:rPr>
                <a:t>弱勢</a:t>
              </a:r>
              <a:endParaRPr sz="2400" b="1">
                <a:solidFill>
                  <a:srgbClr val="CC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CCFFFF"/>
                  </a:solidFill>
                  <a:latin typeface="Microsoft JhengHei"/>
                  <a:ea typeface="Microsoft JhengHei"/>
                  <a:cs typeface="Microsoft JhengHei"/>
                  <a:sym typeface="Microsoft JhengHei"/>
                </a:rPr>
                <a:t>積分</a:t>
              </a:r>
              <a:endParaRPr/>
            </a:p>
          </p:txBody>
        </p:sp>
        <p:sp>
          <p:nvSpPr>
            <p:cNvPr id="1420" name="Google Shape;1420;p43"/>
            <p:cNvSpPr/>
            <p:nvPr/>
          </p:nvSpPr>
          <p:spPr>
            <a:xfrm>
              <a:off x="3841129" y="683636"/>
              <a:ext cx="467953" cy="1441039"/>
            </a:xfrm>
            <a:prstGeom prst="rightArrow">
              <a:avLst>
                <a:gd name="adj1" fmla="val 70000"/>
                <a:gd name="adj2" fmla="val 50000"/>
              </a:avLst>
            </a:prstGeom>
            <a:solidFill>
              <a:srgbClr val="8CB3E3"/>
            </a:solidFill>
            <a:ln w="9525" cap="flat" cmpd="sng">
              <a:solidFill>
                <a:srgbClr val="CCEEDE">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3"/>
            <p:cNvSpPr/>
            <p:nvPr/>
          </p:nvSpPr>
          <p:spPr>
            <a:xfrm>
              <a:off x="2175984" y="215685"/>
              <a:ext cx="1665147" cy="2376941"/>
            </a:xfrm>
            <a:prstGeom prst="flowChartAlternateProcess">
              <a:avLst/>
            </a:prstGeom>
            <a:solidFill>
              <a:srgbClr val="953734"/>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3"/>
            <p:cNvSpPr txBox="1"/>
            <p:nvPr/>
          </p:nvSpPr>
          <p:spPr>
            <a:xfrm>
              <a:off x="2257268" y="296969"/>
              <a:ext cx="1502579" cy="2214373"/>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endParaRPr sz="2400" b="1">
                <a:solidFill>
                  <a:srgbClr val="CCECFF"/>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None/>
              </a:pPr>
              <a:r>
                <a:rPr lang="zh-TW" sz="2400" b="1">
                  <a:solidFill>
                    <a:srgbClr val="CCECFF"/>
                  </a:solidFill>
                  <a:latin typeface="Microsoft JhengHei"/>
                  <a:ea typeface="Microsoft JhengHei"/>
                  <a:cs typeface="Microsoft JhengHei"/>
                  <a:sym typeface="Microsoft JhengHei"/>
                </a:rPr>
                <a:t>國中教育</a:t>
              </a:r>
              <a:endParaRPr sz="2400" b="1">
                <a:solidFill>
                  <a:srgbClr val="CCECFF"/>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None/>
              </a:pPr>
              <a:r>
                <a:rPr lang="zh-TW" sz="2400" b="1">
                  <a:solidFill>
                    <a:srgbClr val="CCECFF"/>
                  </a:solidFill>
                  <a:latin typeface="Microsoft JhengHei"/>
                  <a:ea typeface="Microsoft JhengHei"/>
                  <a:cs typeface="Microsoft JhengHei"/>
                  <a:sym typeface="Microsoft JhengHei"/>
                </a:rPr>
                <a:t>會考</a:t>
              </a:r>
              <a:endParaRPr/>
            </a:p>
            <a:p>
              <a:pPr marL="0" marR="0" lvl="0" indent="0" algn="ctr" rtl="0">
                <a:lnSpc>
                  <a:spcPct val="90000"/>
                </a:lnSpc>
                <a:spcBef>
                  <a:spcPts val="0"/>
                </a:spcBef>
                <a:spcAft>
                  <a:spcPts val="0"/>
                </a:spcAft>
                <a:buNone/>
              </a:pPr>
              <a:r>
                <a:rPr lang="zh-TW" sz="2400" b="1">
                  <a:solidFill>
                    <a:srgbClr val="CCECFF"/>
                  </a:solidFill>
                  <a:latin typeface="Microsoft JhengHei"/>
                  <a:ea typeface="Microsoft JhengHei"/>
                  <a:cs typeface="Microsoft JhengHei"/>
                  <a:sym typeface="Microsoft JhengHei"/>
                </a:rPr>
                <a:t>總積分</a:t>
              </a:r>
              <a:endParaRPr/>
            </a:p>
            <a:p>
              <a:pPr marL="0" marR="0" lvl="0" indent="0" algn="ctr" rtl="0">
                <a:lnSpc>
                  <a:spcPct val="90000"/>
                </a:lnSpc>
                <a:spcBef>
                  <a:spcPts val="0"/>
                </a:spcBef>
                <a:spcAft>
                  <a:spcPts val="0"/>
                </a:spcAft>
                <a:buNone/>
              </a:pPr>
              <a:endParaRPr sz="2400" b="1">
                <a:solidFill>
                  <a:srgbClr val="CCECFF"/>
                </a:solidFill>
                <a:latin typeface="Microsoft JhengHei"/>
                <a:ea typeface="Microsoft JhengHei"/>
                <a:cs typeface="Microsoft JhengHei"/>
                <a:sym typeface="Microsoft JhengHei"/>
              </a:endParaRPr>
            </a:p>
          </p:txBody>
        </p:sp>
        <p:sp>
          <p:nvSpPr>
            <p:cNvPr id="1423" name="Google Shape;1423;p43"/>
            <p:cNvSpPr/>
            <p:nvPr/>
          </p:nvSpPr>
          <p:spPr>
            <a:xfrm>
              <a:off x="6077296" y="704457"/>
              <a:ext cx="467953" cy="1519870"/>
            </a:xfrm>
            <a:prstGeom prst="rightArrow">
              <a:avLst>
                <a:gd name="adj1" fmla="val 70000"/>
                <a:gd name="adj2" fmla="val 50000"/>
              </a:avLst>
            </a:prstGeom>
            <a:solidFill>
              <a:srgbClr val="8CB3E3"/>
            </a:solidFill>
            <a:ln w="9525" cap="flat" cmpd="sng">
              <a:solidFill>
                <a:srgbClr val="F5F6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3"/>
            <p:cNvSpPr/>
            <p:nvPr/>
          </p:nvSpPr>
          <p:spPr>
            <a:xfrm>
              <a:off x="4426108" y="220582"/>
              <a:ext cx="1656002" cy="2367147"/>
            </a:xfrm>
            <a:prstGeom prst="flowChartAlternateProcess">
              <a:avLst/>
            </a:prstGeom>
            <a:solidFill>
              <a:srgbClr val="D99593"/>
            </a:solidFill>
            <a:ln w="9525" cap="flat" cmpd="sng">
              <a:solidFill>
                <a:srgbClr val="00336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3"/>
            <p:cNvSpPr txBox="1"/>
            <p:nvPr/>
          </p:nvSpPr>
          <p:spPr>
            <a:xfrm>
              <a:off x="4506946" y="301420"/>
              <a:ext cx="1494326" cy="2205471"/>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endParaRPr sz="2400" b="1">
                <a:solidFill>
                  <a:srgbClr val="FFFFCC"/>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244061"/>
                  </a:solidFill>
                  <a:latin typeface="Microsoft JhengHei"/>
                  <a:ea typeface="Microsoft JhengHei"/>
                  <a:cs typeface="Microsoft JhengHei"/>
                  <a:sym typeface="Microsoft JhengHei"/>
                </a:rPr>
                <a:t>國中教育會考成績逐科比序</a:t>
              </a:r>
              <a:endParaRPr/>
            </a:p>
            <a:p>
              <a:pPr marL="0" marR="0" lvl="0" indent="0" algn="ctr" rtl="0">
                <a:lnSpc>
                  <a:spcPct val="90000"/>
                </a:lnSpc>
                <a:spcBef>
                  <a:spcPts val="840"/>
                </a:spcBef>
                <a:spcAft>
                  <a:spcPts val="0"/>
                </a:spcAft>
                <a:buNone/>
              </a:pPr>
              <a:endParaRPr sz="2400" b="1">
                <a:solidFill>
                  <a:srgbClr val="FFFFCC"/>
                </a:solidFill>
                <a:latin typeface="Microsoft JhengHei"/>
                <a:ea typeface="Microsoft JhengHei"/>
                <a:cs typeface="Microsoft JhengHei"/>
                <a:sym typeface="Microsoft JhengHei"/>
              </a:endParaRPr>
            </a:p>
          </p:txBody>
        </p:sp>
        <p:sp>
          <p:nvSpPr>
            <p:cNvPr id="1426" name="Google Shape;1426;p43"/>
            <p:cNvSpPr/>
            <p:nvPr/>
          </p:nvSpPr>
          <p:spPr>
            <a:xfrm>
              <a:off x="6140045" y="700877"/>
              <a:ext cx="467953" cy="1547855"/>
            </a:xfrm>
            <a:prstGeom prst="rightArrow">
              <a:avLst>
                <a:gd name="adj1" fmla="val 70000"/>
                <a:gd name="adj2" fmla="val 50000"/>
              </a:avLst>
            </a:prstGeom>
            <a:solidFill>
              <a:srgbClr val="8CB3E3"/>
            </a:solidFill>
            <a:ln w="9525" cap="flat" cmpd="sng">
              <a:solidFill>
                <a:srgbClr val="FBDA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3"/>
            <p:cNvSpPr/>
            <p:nvPr/>
          </p:nvSpPr>
          <p:spPr>
            <a:xfrm>
              <a:off x="6546717" y="203791"/>
              <a:ext cx="1656002" cy="2390129"/>
            </a:xfrm>
            <a:prstGeom prst="flowChartAlternateProcess">
              <a:avLst/>
            </a:prstGeom>
            <a:solidFill>
              <a:srgbClr val="E5B8B7"/>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3"/>
            <p:cNvSpPr txBox="1"/>
            <p:nvPr/>
          </p:nvSpPr>
          <p:spPr>
            <a:xfrm>
              <a:off x="6627555" y="284629"/>
              <a:ext cx="1494326" cy="2228453"/>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r>
                <a:rPr lang="zh-TW" sz="2400" b="1">
                  <a:solidFill>
                    <a:srgbClr val="244061"/>
                  </a:solidFill>
                  <a:latin typeface="Microsoft JhengHei"/>
                  <a:ea typeface="Microsoft JhengHei"/>
                  <a:cs typeface="Microsoft JhengHei"/>
                  <a:sym typeface="Microsoft JhengHei"/>
                </a:rPr>
                <a:t>國中教育會考成績逐科標示</a:t>
              </a:r>
              <a:endParaRPr/>
            </a:p>
          </p:txBody>
        </p:sp>
      </p:grpSp>
      <p:sp>
        <p:nvSpPr>
          <p:cNvPr id="1429" name="Google Shape;1429;p43"/>
          <p:cNvSpPr/>
          <p:nvPr/>
        </p:nvSpPr>
        <p:spPr>
          <a:xfrm>
            <a:off x="63972" y="3862958"/>
            <a:ext cx="355973" cy="1152128"/>
          </a:xfrm>
          <a:prstGeom prst="right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Arial"/>
              <a:ea typeface="Arial"/>
              <a:cs typeface="Arial"/>
              <a:sym typeface="Arial"/>
            </a:endParaRPr>
          </a:p>
        </p:txBody>
      </p:sp>
      <p:sp>
        <p:nvSpPr>
          <p:cNvPr id="1396" name="Google Shape;1396;p43"/>
          <p:cNvSpPr/>
          <p:nvPr/>
        </p:nvSpPr>
        <p:spPr>
          <a:xfrm>
            <a:off x="8600381" y="1556792"/>
            <a:ext cx="220091" cy="1152128"/>
          </a:xfrm>
          <a:prstGeom prst="right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Arial"/>
              <a:ea typeface="Arial"/>
              <a:cs typeface="Arial"/>
              <a:sym typeface="Arial"/>
            </a:endParaRPr>
          </a:p>
        </p:txBody>
      </p:sp>
      <p:sp>
        <p:nvSpPr>
          <p:cNvPr id="1430" name="Google Shape;1430;p43"/>
          <p:cNvSpPr/>
          <p:nvPr/>
        </p:nvSpPr>
        <p:spPr>
          <a:xfrm>
            <a:off x="285027" y="5506624"/>
            <a:ext cx="8607453" cy="79374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400"/>
              <a:buFont typeface="Arial"/>
              <a:buNone/>
            </a:pPr>
            <a:endParaRPr sz="1400" b="1">
              <a:solidFill>
                <a:schemeClr val="lt1"/>
              </a:solidFill>
              <a:latin typeface="Calibri"/>
              <a:ea typeface="Calibri"/>
              <a:cs typeface="Calibri"/>
              <a:sym typeface="Calibri"/>
            </a:endParaRPr>
          </a:p>
          <a:p>
            <a:pPr marL="0" marR="0" lvl="0" indent="0" algn="l" rtl="0">
              <a:spcBef>
                <a:spcPts val="0"/>
              </a:spcBef>
              <a:spcAft>
                <a:spcPts val="0"/>
              </a:spcAft>
              <a:buNone/>
            </a:pPr>
            <a:endParaRPr sz="1400" b="1">
              <a:solidFill>
                <a:srgbClr val="000000"/>
              </a:solidFill>
              <a:latin typeface="Calibri"/>
              <a:ea typeface="Calibri"/>
              <a:cs typeface="Calibri"/>
              <a:sym typeface="Calibri"/>
            </a:endParaRPr>
          </a:p>
        </p:txBody>
      </p:sp>
      <p:sp>
        <p:nvSpPr>
          <p:cNvPr id="1431" name="Google Shape;1431;p43"/>
          <p:cNvSpPr txBox="1"/>
          <p:nvPr/>
        </p:nvSpPr>
        <p:spPr>
          <a:xfrm>
            <a:off x="259565" y="5549554"/>
            <a:ext cx="844735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b="1">
                <a:solidFill>
                  <a:srgbClr val="244061"/>
                </a:solidFill>
                <a:latin typeface="Microsoft JhengHei"/>
                <a:ea typeface="Microsoft JhengHei"/>
                <a:cs typeface="Microsoft JhengHei"/>
                <a:sym typeface="Microsoft JhengHei"/>
              </a:rPr>
              <a:t>會考成績逐科比序：國→英→數→社→自(A＞B＞C)→寫作級分</a:t>
            </a:r>
            <a:endParaRPr sz="2000" b="1">
              <a:solidFill>
                <a:srgbClr val="24406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b="1">
                <a:solidFill>
                  <a:srgbClr val="244061"/>
                </a:solidFill>
                <a:latin typeface="Microsoft JhengHei"/>
                <a:ea typeface="Microsoft JhengHei"/>
                <a:cs typeface="Microsoft JhengHei"/>
                <a:sym typeface="Microsoft JhengHei"/>
              </a:rPr>
              <a:t>會考成績逐科標示：國→英→數→社→自 (A</a:t>
            </a:r>
            <a:r>
              <a:rPr lang="zh-TW" sz="2000" b="1" baseline="30000">
                <a:solidFill>
                  <a:srgbClr val="244061"/>
                </a:solidFill>
                <a:latin typeface="Microsoft JhengHei"/>
                <a:ea typeface="Microsoft JhengHei"/>
                <a:cs typeface="Microsoft JhengHei"/>
                <a:sym typeface="Microsoft JhengHei"/>
              </a:rPr>
              <a:t>++</a:t>
            </a:r>
            <a:r>
              <a:rPr lang="zh-TW" sz="2000" b="1">
                <a:solidFill>
                  <a:srgbClr val="244061"/>
                </a:solidFill>
                <a:latin typeface="Microsoft JhengHei"/>
                <a:ea typeface="Microsoft JhengHei"/>
                <a:cs typeface="Microsoft JhengHei"/>
                <a:sym typeface="Microsoft JhengHei"/>
              </a:rPr>
              <a:t>＞A</a:t>
            </a:r>
            <a:r>
              <a:rPr lang="zh-TW" sz="2000" b="1" baseline="30000">
                <a:solidFill>
                  <a:srgbClr val="244061"/>
                </a:solidFill>
                <a:latin typeface="Microsoft JhengHei"/>
                <a:ea typeface="Microsoft JhengHei"/>
                <a:cs typeface="Microsoft JhengHei"/>
                <a:sym typeface="Microsoft JhengHei"/>
              </a:rPr>
              <a:t>+</a:t>
            </a:r>
            <a:r>
              <a:rPr lang="zh-TW" sz="2000" b="1">
                <a:solidFill>
                  <a:srgbClr val="244061"/>
                </a:solidFill>
                <a:latin typeface="Microsoft JhengHei"/>
                <a:ea typeface="Microsoft JhengHei"/>
                <a:cs typeface="Microsoft JhengHei"/>
                <a:sym typeface="Microsoft JhengHei"/>
              </a:rPr>
              <a:t>＞A＞B</a:t>
            </a:r>
            <a:r>
              <a:rPr lang="zh-TW" sz="2000" b="1" baseline="30000">
                <a:solidFill>
                  <a:srgbClr val="244061"/>
                </a:solidFill>
                <a:latin typeface="Microsoft JhengHei"/>
                <a:ea typeface="Microsoft JhengHei"/>
                <a:cs typeface="Microsoft JhengHei"/>
                <a:sym typeface="Microsoft JhengHei"/>
              </a:rPr>
              <a:t>++</a:t>
            </a:r>
            <a:r>
              <a:rPr lang="zh-TW" sz="2000" b="1">
                <a:solidFill>
                  <a:srgbClr val="244061"/>
                </a:solidFill>
                <a:latin typeface="Microsoft JhengHei"/>
                <a:ea typeface="Microsoft JhengHei"/>
                <a:cs typeface="Microsoft JhengHei"/>
                <a:sym typeface="Microsoft JhengHei"/>
              </a:rPr>
              <a:t>＞B</a:t>
            </a:r>
            <a:r>
              <a:rPr lang="zh-TW" sz="2000" b="1" baseline="30000">
                <a:solidFill>
                  <a:srgbClr val="244061"/>
                </a:solidFill>
                <a:latin typeface="Microsoft JhengHei"/>
                <a:ea typeface="Microsoft JhengHei"/>
                <a:cs typeface="Microsoft JhengHei"/>
                <a:sym typeface="Microsoft JhengHei"/>
              </a:rPr>
              <a:t>+</a:t>
            </a:r>
            <a:r>
              <a:rPr lang="zh-TW" sz="2000" b="1">
                <a:solidFill>
                  <a:srgbClr val="244061"/>
                </a:solidFill>
                <a:latin typeface="Microsoft JhengHei"/>
                <a:ea typeface="Microsoft JhengHei"/>
                <a:cs typeface="Microsoft JhengHei"/>
                <a:sym typeface="Microsoft JhengHei"/>
              </a:rPr>
              <a:t>＞B＞C)</a:t>
            </a:r>
            <a:endParaRPr sz="2000" b="1">
              <a:solidFill>
                <a:srgbClr val="24406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1436"/>
        <p:cNvGrpSpPr/>
        <p:nvPr/>
      </p:nvGrpSpPr>
      <p:grpSpPr>
        <a:xfrm>
          <a:off x="0" y="0"/>
          <a:ext cx="0" cy="0"/>
          <a:chOff x="0" y="0"/>
          <a:chExt cx="0" cy="0"/>
        </a:xfrm>
      </p:grpSpPr>
      <p:sp>
        <p:nvSpPr>
          <p:cNvPr id="1437" name="Google Shape;1437;p44"/>
          <p:cNvSpPr/>
          <p:nvPr/>
        </p:nvSpPr>
        <p:spPr>
          <a:xfrm>
            <a:off x="-4936"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438" name="Google Shape;1438;p44"/>
          <p:cNvSpPr txBox="1"/>
          <p:nvPr/>
        </p:nvSpPr>
        <p:spPr>
          <a:xfrm>
            <a:off x="1907704" y="570098"/>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000000"/>
                </a:solidFill>
                <a:latin typeface="Microsoft JhengHei"/>
                <a:ea typeface="Microsoft JhengHei"/>
                <a:cs typeface="Microsoft JhengHei"/>
                <a:sym typeface="Microsoft JhengHei"/>
              </a:rPr>
              <a:t>特殊身分學生升學優待標準</a:t>
            </a:r>
            <a:endParaRPr/>
          </a:p>
        </p:txBody>
      </p:sp>
      <p:sp>
        <p:nvSpPr>
          <p:cNvPr id="1439" name="Google Shape;1439;p44"/>
          <p:cNvSpPr/>
          <p:nvPr/>
        </p:nvSpPr>
        <p:spPr>
          <a:xfrm>
            <a:off x="305272" y="1556792"/>
            <a:ext cx="8587208" cy="4248472"/>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aphicFrame>
        <p:nvGraphicFramePr>
          <p:cNvPr id="1440" name="Google Shape;1440;p44"/>
          <p:cNvGraphicFramePr/>
          <p:nvPr/>
        </p:nvGraphicFramePr>
        <p:xfrm>
          <a:off x="611560" y="1772816"/>
          <a:ext cx="7929600" cy="3928110"/>
        </p:xfrm>
        <a:graphic>
          <a:graphicData uri="http://schemas.openxmlformats.org/drawingml/2006/table">
            <a:tbl>
              <a:tblPr>
                <a:gradFill>
                  <a:gsLst>
                    <a:gs pos="0">
                      <a:srgbClr val="FFBB82"/>
                    </a:gs>
                    <a:gs pos="35000">
                      <a:srgbClr val="FFCFA8"/>
                    </a:gs>
                    <a:gs pos="100000">
                      <a:srgbClr val="FFEBD9"/>
                    </a:gs>
                  </a:gsLst>
                  <a:lin ang="16200000" scaled="0"/>
                </a:gradFill>
                <a:tableStyleId>{F472809C-F223-4A61-BB9F-905DC00E6DBD}</a:tableStyleId>
              </a:tblPr>
              <a:tblGrid>
                <a:gridCol w="1800200">
                  <a:extLst>
                    <a:ext uri="{9D8B030D-6E8A-4147-A177-3AD203B41FA5}">
                      <a16:colId xmlns:a16="http://schemas.microsoft.com/office/drawing/2014/main" val="20000"/>
                    </a:ext>
                  </a:extLst>
                </a:gridCol>
                <a:gridCol w="4104450">
                  <a:extLst>
                    <a:ext uri="{9D8B030D-6E8A-4147-A177-3AD203B41FA5}">
                      <a16:colId xmlns:a16="http://schemas.microsoft.com/office/drawing/2014/main" val="20001"/>
                    </a:ext>
                  </a:extLst>
                </a:gridCol>
                <a:gridCol w="2024950">
                  <a:extLst>
                    <a:ext uri="{9D8B030D-6E8A-4147-A177-3AD203B41FA5}">
                      <a16:colId xmlns:a16="http://schemas.microsoft.com/office/drawing/2014/main" val="20002"/>
                    </a:ext>
                  </a:extLst>
                </a:gridCol>
              </a:tblGrid>
              <a:tr h="674750">
                <a:tc>
                  <a:txBody>
                    <a:bodyPr/>
                    <a:lstStyle/>
                    <a:p>
                      <a:pPr marL="0" marR="0" lvl="0" indent="0" algn="ctr" rtl="0">
                        <a:lnSpc>
                          <a:spcPct val="15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類別</a:t>
                      </a:r>
                      <a:endParaRPr sz="2400" b="1">
                        <a:solidFill>
                          <a:schemeClr val="lt1"/>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F5913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79646"/>
                    </a:solidFill>
                  </a:tcPr>
                </a:tc>
                <a:tc>
                  <a:txBody>
                    <a:bodyPr/>
                    <a:lstStyle/>
                    <a:p>
                      <a:pPr marL="0" marR="0" lvl="0" indent="0" algn="ctr" rtl="0">
                        <a:lnSpc>
                          <a:spcPct val="15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優待辦法</a:t>
                      </a:r>
                      <a:endParaRPr sz="2400" b="1">
                        <a:solidFill>
                          <a:schemeClr val="lt1"/>
                        </a:solidFill>
                        <a:latin typeface="Microsoft JhengHei"/>
                        <a:ea typeface="Microsoft JhengHei"/>
                        <a:cs typeface="Microsoft JhengHei"/>
                        <a:sym typeface="Microsoft JhengHei"/>
                      </a:endParaRPr>
                    </a:p>
                  </a:txBody>
                  <a:tcPr marL="9525" marR="9525" marT="9525" marB="95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F5913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79646"/>
                    </a:solidFill>
                  </a:tcPr>
                </a:tc>
                <a:tc>
                  <a:txBody>
                    <a:bodyPr/>
                    <a:lstStyle/>
                    <a:p>
                      <a:pPr marL="0" marR="0" lvl="0" indent="0" algn="ctr" rtl="0">
                        <a:lnSpc>
                          <a:spcPct val="15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外加名額</a:t>
                      </a:r>
                      <a:endParaRPr sz="2400" b="1">
                        <a:solidFill>
                          <a:schemeClr val="lt1"/>
                        </a:solidFill>
                        <a:latin typeface="Microsoft JhengHei"/>
                        <a:ea typeface="Microsoft JhengHei"/>
                        <a:cs typeface="Microsoft JhengHei"/>
                        <a:sym typeface="Microsoft JhengHei"/>
                      </a:endParaRPr>
                    </a:p>
                  </a:txBody>
                  <a:tcPr marL="9525" marR="9525" marT="9525" marB="9525" anchor="ctr">
                    <a:lnL w="12700" cap="flat" cmpd="sng">
                      <a:solidFill>
                        <a:srgbClr val="FFFFFF"/>
                      </a:solidFill>
                      <a:prstDash val="solid"/>
                      <a:round/>
                      <a:headEnd type="none" w="sm" len="sm"/>
                      <a:tailEnd type="none" w="sm" len="sm"/>
                    </a:lnL>
                    <a:lnR w="9525" cap="flat" cmpd="sng">
                      <a:solidFill>
                        <a:srgbClr val="F5913F"/>
                      </a:solidFill>
                      <a:prstDash val="solid"/>
                      <a:round/>
                      <a:headEnd type="none" w="sm" len="sm"/>
                      <a:tailEnd type="none" w="sm" len="sm"/>
                    </a:lnR>
                    <a:lnT w="9525" cap="flat" cmpd="sng">
                      <a:solidFill>
                        <a:srgbClr val="F5913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79646"/>
                    </a:solidFill>
                  </a:tcPr>
                </a:tc>
                <a:extLst>
                  <a:ext uri="{0D108BD9-81ED-4DB2-BD59-A6C34878D82A}">
                    <a16:rowId xmlns:a16="http://schemas.microsoft.com/office/drawing/2014/main" val="10000"/>
                  </a:ext>
                </a:extLst>
              </a:tr>
              <a:tr h="1039750">
                <a:tc>
                  <a:txBody>
                    <a:bodyPr/>
                    <a:lstStyle/>
                    <a:p>
                      <a:pPr marL="0" marR="0" lvl="0" indent="0" algn="ctr" rtl="0">
                        <a:lnSpc>
                          <a:spcPct val="150000"/>
                        </a:lnSpc>
                        <a:spcBef>
                          <a:spcPts val="0"/>
                        </a:spcBef>
                        <a:spcAft>
                          <a:spcPts val="0"/>
                        </a:spcAft>
                        <a:buNone/>
                      </a:pPr>
                      <a:r>
                        <a:rPr lang="zh-TW" sz="2400" b="1">
                          <a:solidFill>
                            <a:srgbClr val="C00000"/>
                          </a:solidFill>
                          <a:latin typeface="Microsoft JhengHei"/>
                          <a:ea typeface="Microsoft JhengHei"/>
                          <a:cs typeface="Microsoft JhengHei"/>
                          <a:sym typeface="Microsoft JhengHei"/>
                        </a:rPr>
                        <a:t>身心障礙生</a:t>
                      </a:r>
                      <a:endParaRPr sz="2400" b="1">
                        <a:solidFill>
                          <a:srgbClr val="C00000"/>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9525" cap="flat" cmpd="sng">
                      <a:solidFill>
                        <a:srgbClr val="F5913F"/>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F5913F"/>
                      </a:solidFill>
                      <a:prstDash val="solid"/>
                      <a:round/>
                      <a:headEnd type="none" w="sm" len="sm"/>
                      <a:tailEnd type="none" w="sm" len="sm"/>
                    </a:lnB>
                    <a:solidFill>
                      <a:srgbClr val="F79646">
                        <a:alpha val="40000"/>
                      </a:srgbClr>
                    </a:solidFill>
                  </a:tcPr>
                </a:tc>
                <a:tc>
                  <a:txBody>
                    <a:bodyPr/>
                    <a:lstStyle/>
                    <a:p>
                      <a:pPr marL="91440" marR="0" lvl="0" indent="-91440" algn="ctr" rtl="0">
                        <a:lnSpc>
                          <a:spcPct val="150000"/>
                        </a:lnSpc>
                        <a:spcBef>
                          <a:spcPts val="0"/>
                        </a:spcBef>
                        <a:spcAft>
                          <a:spcPts val="0"/>
                        </a:spcAft>
                        <a:buNone/>
                      </a:pPr>
                      <a:r>
                        <a:rPr lang="zh-TW" sz="2400" b="1">
                          <a:solidFill>
                            <a:srgbClr val="C00000"/>
                          </a:solidFill>
                          <a:latin typeface="Microsoft JhengHei"/>
                          <a:ea typeface="Microsoft JhengHei"/>
                          <a:cs typeface="Microsoft JhengHei"/>
                          <a:sym typeface="Microsoft JhengHei"/>
                        </a:rPr>
                        <a:t>加總積分25%</a:t>
                      </a:r>
                      <a:endParaRPr sz="2400" b="1">
                        <a:solidFill>
                          <a:srgbClr val="C00000"/>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9525" cap="flat" cmpd="sng">
                      <a:solidFill>
                        <a:srgbClr val="F5913F"/>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F5913F"/>
                      </a:solidFill>
                      <a:prstDash val="solid"/>
                      <a:round/>
                      <a:headEnd type="none" w="sm" len="sm"/>
                      <a:tailEnd type="none" w="sm" len="sm"/>
                    </a:lnB>
                    <a:solidFill>
                      <a:srgbClr val="F79646">
                        <a:alpha val="40000"/>
                      </a:srgbClr>
                    </a:solidFill>
                  </a:tcPr>
                </a:tc>
                <a:tc>
                  <a:txBody>
                    <a:bodyPr/>
                    <a:lstStyle/>
                    <a:p>
                      <a:pPr marL="137160" marR="0" lvl="0" indent="-137160" algn="ctr" rtl="0">
                        <a:lnSpc>
                          <a:spcPct val="150000"/>
                        </a:lnSpc>
                        <a:spcBef>
                          <a:spcPts val="0"/>
                        </a:spcBef>
                        <a:spcAft>
                          <a:spcPts val="0"/>
                        </a:spcAft>
                        <a:buNone/>
                      </a:pPr>
                      <a:r>
                        <a:rPr lang="zh-TW" sz="2400" b="1">
                          <a:solidFill>
                            <a:srgbClr val="C00000"/>
                          </a:solidFill>
                          <a:latin typeface="Microsoft JhengHei"/>
                          <a:ea typeface="Microsoft JhengHei"/>
                          <a:cs typeface="Microsoft JhengHei"/>
                          <a:sym typeface="Microsoft JhengHei"/>
                        </a:rPr>
                        <a:t>2%</a:t>
                      </a:r>
                      <a:endParaRPr sz="2400" b="1">
                        <a:solidFill>
                          <a:srgbClr val="C00000"/>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9525" cap="flat" cmpd="sng">
                      <a:solidFill>
                        <a:srgbClr val="F5913F"/>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F5913F"/>
                      </a:solidFill>
                      <a:prstDash val="solid"/>
                      <a:round/>
                      <a:headEnd type="none" w="sm" len="sm"/>
                      <a:tailEnd type="none" w="sm" len="sm"/>
                    </a:lnB>
                    <a:solidFill>
                      <a:srgbClr val="F79646">
                        <a:alpha val="40000"/>
                      </a:srgbClr>
                    </a:solidFill>
                  </a:tcPr>
                </a:tc>
                <a:extLst>
                  <a:ext uri="{0D108BD9-81ED-4DB2-BD59-A6C34878D82A}">
                    <a16:rowId xmlns:a16="http://schemas.microsoft.com/office/drawing/2014/main" val="10001"/>
                  </a:ext>
                </a:extLst>
              </a:tr>
              <a:tr h="1936625">
                <a:tc>
                  <a:txBody>
                    <a:bodyPr/>
                    <a:lstStyle/>
                    <a:p>
                      <a:pPr marL="0" marR="0" lvl="0" indent="0" algn="ctr" rtl="0">
                        <a:lnSpc>
                          <a:spcPct val="150000"/>
                        </a:lnSpc>
                        <a:spcBef>
                          <a:spcPts val="0"/>
                        </a:spcBef>
                        <a:spcAft>
                          <a:spcPts val="0"/>
                        </a:spcAft>
                        <a:buNone/>
                      </a:pPr>
                      <a:r>
                        <a:rPr lang="zh-TW" sz="2400" b="1">
                          <a:solidFill>
                            <a:srgbClr val="660066"/>
                          </a:solidFill>
                          <a:latin typeface="Microsoft JhengHei"/>
                          <a:ea typeface="Microsoft JhengHei"/>
                          <a:cs typeface="Microsoft JhengHei"/>
                          <a:sym typeface="Microsoft JhengHei"/>
                        </a:rPr>
                        <a:t>原住民生</a:t>
                      </a:r>
                      <a:endParaRPr sz="2400" b="1">
                        <a:solidFill>
                          <a:srgbClr val="660066"/>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9525" cap="flat" cmpd="sng">
                      <a:solidFill>
                        <a:srgbClr val="F5913F"/>
                      </a:solidFill>
                      <a:prstDash val="solid"/>
                      <a:round/>
                      <a:headEnd type="none" w="sm" len="sm"/>
                      <a:tailEnd type="none" w="sm" len="sm"/>
                    </a:lnR>
                    <a:lnT w="9525" cap="flat" cmpd="sng">
                      <a:solidFill>
                        <a:srgbClr val="F5913F"/>
                      </a:solidFill>
                      <a:prstDash val="solid"/>
                      <a:round/>
                      <a:headEnd type="none" w="sm" len="sm"/>
                      <a:tailEnd type="none" w="sm" len="sm"/>
                    </a:lnT>
                    <a:lnB w="9525" cap="flat" cmpd="sng">
                      <a:solidFill>
                        <a:srgbClr val="F5913F"/>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zh-TW" sz="2400" b="1">
                          <a:solidFill>
                            <a:srgbClr val="660066"/>
                          </a:solidFill>
                          <a:latin typeface="Microsoft JhengHei"/>
                          <a:ea typeface="Microsoft JhengHei"/>
                          <a:cs typeface="Microsoft JhengHei"/>
                          <a:sym typeface="Microsoft JhengHei"/>
                        </a:rPr>
                        <a:t>取得文化及語言能力證明者：</a:t>
                      </a:r>
                      <a:endParaRPr sz="2400" b="1">
                        <a:solidFill>
                          <a:srgbClr val="660066"/>
                        </a:solidFill>
                        <a:latin typeface="Microsoft JhengHei"/>
                        <a:ea typeface="Microsoft JhengHei"/>
                        <a:cs typeface="Microsoft JhengHei"/>
                        <a:sym typeface="Microsoft JhengHei"/>
                      </a:endParaRPr>
                    </a:p>
                    <a:p>
                      <a:pPr marL="0" marR="0" lvl="0" indent="0" algn="ctr" rtl="0">
                        <a:lnSpc>
                          <a:spcPct val="150000"/>
                        </a:lnSpc>
                        <a:spcBef>
                          <a:spcPts val="0"/>
                        </a:spcBef>
                        <a:spcAft>
                          <a:spcPts val="0"/>
                        </a:spcAft>
                        <a:buNone/>
                      </a:pPr>
                      <a:r>
                        <a:rPr lang="zh-TW" sz="2400" b="1">
                          <a:solidFill>
                            <a:srgbClr val="660066"/>
                          </a:solidFill>
                          <a:latin typeface="Microsoft JhengHei"/>
                          <a:ea typeface="Microsoft JhengHei"/>
                          <a:cs typeface="Microsoft JhengHei"/>
                          <a:sym typeface="Microsoft JhengHei"/>
                        </a:rPr>
                        <a:t>    加總積分35%</a:t>
                      </a:r>
                      <a:endParaRPr sz="2400" b="1">
                        <a:solidFill>
                          <a:srgbClr val="660066"/>
                        </a:solidFill>
                        <a:latin typeface="Microsoft JhengHei"/>
                        <a:ea typeface="Microsoft JhengHei"/>
                        <a:cs typeface="Microsoft JhengHei"/>
                        <a:sym typeface="Microsoft JhengHei"/>
                      </a:endParaRPr>
                    </a:p>
                    <a:p>
                      <a:pPr marL="0" marR="0" lvl="0" indent="0" algn="ctr" rtl="0">
                        <a:lnSpc>
                          <a:spcPct val="150000"/>
                        </a:lnSpc>
                        <a:spcBef>
                          <a:spcPts val="0"/>
                        </a:spcBef>
                        <a:spcAft>
                          <a:spcPts val="0"/>
                        </a:spcAft>
                        <a:buNone/>
                      </a:pPr>
                      <a:r>
                        <a:rPr lang="zh-TW" sz="2400" b="1">
                          <a:solidFill>
                            <a:srgbClr val="660066"/>
                          </a:solidFill>
                          <a:latin typeface="Microsoft JhengHei"/>
                          <a:ea typeface="Microsoft JhengHei"/>
                          <a:cs typeface="Microsoft JhengHei"/>
                          <a:sym typeface="Microsoft JhengHei"/>
                        </a:rPr>
                        <a:t>無文化及語言能力證明者：</a:t>
                      </a:r>
                      <a:endParaRPr sz="2400" b="1">
                        <a:solidFill>
                          <a:srgbClr val="660066"/>
                        </a:solidFill>
                        <a:latin typeface="Microsoft JhengHei"/>
                        <a:ea typeface="Microsoft JhengHei"/>
                        <a:cs typeface="Microsoft JhengHei"/>
                        <a:sym typeface="Microsoft JhengHei"/>
                      </a:endParaRPr>
                    </a:p>
                    <a:p>
                      <a:pPr marL="0" marR="0" lvl="0" indent="0" algn="ctr" rtl="0">
                        <a:lnSpc>
                          <a:spcPct val="150000"/>
                        </a:lnSpc>
                        <a:spcBef>
                          <a:spcPts val="0"/>
                        </a:spcBef>
                        <a:spcAft>
                          <a:spcPts val="0"/>
                        </a:spcAft>
                        <a:buNone/>
                      </a:pPr>
                      <a:r>
                        <a:rPr lang="zh-TW" sz="2400" b="1">
                          <a:solidFill>
                            <a:srgbClr val="660066"/>
                          </a:solidFill>
                          <a:latin typeface="Microsoft JhengHei"/>
                          <a:ea typeface="Microsoft JhengHei"/>
                          <a:cs typeface="Microsoft JhengHei"/>
                          <a:sym typeface="Microsoft JhengHei"/>
                        </a:rPr>
                        <a:t>    加總積分10%</a:t>
                      </a:r>
                      <a:endParaRPr sz="2400" b="1">
                        <a:solidFill>
                          <a:srgbClr val="660066"/>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9525" cap="flat" cmpd="sng">
                      <a:solidFill>
                        <a:srgbClr val="F5913F"/>
                      </a:solidFill>
                      <a:prstDash val="solid"/>
                      <a:round/>
                      <a:headEnd type="none" w="sm" len="sm"/>
                      <a:tailEnd type="none" w="sm" len="sm"/>
                    </a:lnR>
                    <a:lnT w="9525" cap="flat" cmpd="sng">
                      <a:solidFill>
                        <a:srgbClr val="F5913F"/>
                      </a:solidFill>
                      <a:prstDash val="solid"/>
                      <a:round/>
                      <a:headEnd type="none" w="sm" len="sm"/>
                      <a:tailEnd type="none" w="sm" len="sm"/>
                    </a:lnT>
                    <a:lnB w="9525" cap="flat" cmpd="sng">
                      <a:solidFill>
                        <a:srgbClr val="F5913F"/>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zh-TW" sz="2400" b="1">
                          <a:solidFill>
                            <a:srgbClr val="660066"/>
                          </a:solidFill>
                          <a:latin typeface="Microsoft JhengHei"/>
                          <a:ea typeface="Microsoft JhengHei"/>
                          <a:cs typeface="Microsoft JhengHei"/>
                          <a:sym typeface="Microsoft JhengHei"/>
                        </a:rPr>
                        <a:t>2%</a:t>
                      </a:r>
                      <a:endParaRPr sz="2400" b="1">
                        <a:solidFill>
                          <a:srgbClr val="660066"/>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9525" cap="flat" cmpd="sng">
                      <a:solidFill>
                        <a:srgbClr val="F5913F"/>
                      </a:solidFill>
                      <a:prstDash val="solid"/>
                      <a:round/>
                      <a:headEnd type="none" w="sm" len="sm"/>
                      <a:tailEnd type="none" w="sm" len="sm"/>
                    </a:lnR>
                    <a:lnT w="9525" cap="flat" cmpd="sng">
                      <a:solidFill>
                        <a:srgbClr val="F5913F"/>
                      </a:solidFill>
                      <a:prstDash val="solid"/>
                      <a:round/>
                      <a:headEnd type="none" w="sm" len="sm"/>
                      <a:tailEnd type="none" w="sm" len="sm"/>
                    </a:lnT>
                    <a:lnB w="9525" cap="flat" cmpd="sng">
                      <a:solidFill>
                        <a:srgbClr val="F5913F"/>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1445"/>
        <p:cNvGrpSpPr/>
        <p:nvPr/>
      </p:nvGrpSpPr>
      <p:grpSpPr>
        <a:xfrm>
          <a:off x="0" y="0"/>
          <a:ext cx="0" cy="0"/>
          <a:chOff x="0" y="0"/>
          <a:chExt cx="0" cy="0"/>
        </a:xfrm>
      </p:grpSpPr>
      <p:sp>
        <p:nvSpPr>
          <p:cNvPr id="1446" name="Google Shape;1446;p45"/>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447" name="Google Shape;1447;p45"/>
          <p:cNvSpPr txBox="1"/>
          <p:nvPr/>
        </p:nvSpPr>
        <p:spPr>
          <a:xfrm>
            <a:off x="2267744" y="425987"/>
            <a:ext cx="4320480"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000000"/>
                </a:solidFill>
                <a:latin typeface="Microsoft JhengHei"/>
                <a:ea typeface="Microsoft JhengHei"/>
                <a:cs typeface="Microsoft JhengHei"/>
                <a:sym typeface="Microsoft JhengHei"/>
              </a:rPr>
              <a:t>特殊身分學生分發原則</a:t>
            </a:r>
            <a:endParaRPr/>
          </a:p>
        </p:txBody>
      </p:sp>
      <p:sp>
        <p:nvSpPr>
          <p:cNvPr id="1448" name="Google Shape;1448;p45"/>
          <p:cNvSpPr/>
          <p:nvPr/>
        </p:nvSpPr>
        <p:spPr>
          <a:xfrm>
            <a:off x="305272" y="1193448"/>
            <a:ext cx="8587208" cy="5238566"/>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1449" name="Google Shape;1449;p45"/>
          <p:cNvGrpSpPr/>
          <p:nvPr/>
        </p:nvGrpSpPr>
        <p:grpSpPr>
          <a:xfrm>
            <a:off x="683568" y="1556792"/>
            <a:ext cx="7715304" cy="4642648"/>
            <a:chOff x="0" y="0"/>
            <a:chExt cx="7715304" cy="4642648"/>
          </a:xfrm>
        </p:grpSpPr>
        <p:sp>
          <p:nvSpPr>
            <p:cNvPr id="1450" name="Google Shape;1450;p45"/>
            <p:cNvSpPr/>
            <p:nvPr/>
          </p:nvSpPr>
          <p:spPr>
            <a:xfrm>
              <a:off x="0" y="3495385"/>
              <a:ext cx="7715304" cy="1147263"/>
            </a:xfrm>
            <a:prstGeom prst="rect">
              <a:avLst/>
            </a:prstGeom>
            <a:solidFill>
              <a:srgbClr val="C0000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5"/>
            <p:cNvSpPr txBox="1"/>
            <p:nvPr/>
          </p:nvSpPr>
          <p:spPr>
            <a:xfrm>
              <a:off x="0" y="3495385"/>
              <a:ext cx="7715304" cy="1147263"/>
            </a:xfrm>
            <a:prstGeom prst="rect">
              <a:avLst/>
            </a:prstGeom>
            <a:noFill/>
            <a:ln>
              <a:noFill/>
            </a:ln>
          </p:spPr>
          <p:txBody>
            <a:bodyPr spcFirstLastPara="1" wrap="square" lIns="199125" tIns="199125" rIns="199125" bIns="199125" anchor="ctr" anchorCtr="0">
              <a:noAutofit/>
            </a:bodyPr>
            <a:lstStyle/>
            <a:p>
              <a:pPr marL="0" marR="0" lvl="0" indent="0" algn="ctr" rtl="0">
                <a:lnSpc>
                  <a:spcPct val="107142"/>
                </a:lnSpc>
                <a:spcBef>
                  <a:spcPts val="0"/>
                </a:spcBef>
                <a:spcAft>
                  <a:spcPts val="0"/>
                </a:spcAft>
                <a:buClr>
                  <a:schemeClr val="dk1"/>
                </a:buClr>
                <a:buSzPts val="2800"/>
                <a:buFont typeface="Microsoft JhengHei"/>
                <a:buNone/>
              </a:pPr>
              <a:r>
                <a:rPr lang="zh-TW" sz="2800" b="1">
                  <a:solidFill>
                    <a:schemeClr val="dk1"/>
                  </a:solidFill>
                  <a:latin typeface="Microsoft JhengHei"/>
                  <a:ea typeface="Microsoft JhengHei"/>
                  <a:cs typeface="Microsoft JhengHei"/>
                  <a:sym typeface="Microsoft JhengHei"/>
                </a:rPr>
                <a:t>經比序後，如仍有未錄取之特殊生，再就同一類特殊生進行比序，錄取名額不佔一般生名額</a:t>
              </a:r>
              <a:endParaRPr sz="2800" b="1">
                <a:solidFill>
                  <a:schemeClr val="dk1"/>
                </a:solidFill>
                <a:latin typeface="Calibri"/>
                <a:ea typeface="Calibri"/>
                <a:cs typeface="Calibri"/>
                <a:sym typeface="Calibri"/>
              </a:endParaRPr>
            </a:p>
          </p:txBody>
        </p:sp>
        <p:sp>
          <p:nvSpPr>
            <p:cNvPr id="1452" name="Google Shape;1452;p45"/>
            <p:cNvSpPr/>
            <p:nvPr/>
          </p:nvSpPr>
          <p:spPr>
            <a:xfrm rot="10800000">
              <a:off x="0" y="1748103"/>
              <a:ext cx="7715304" cy="1764491"/>
            </a:xfrm>
            <a:prstGeom prst="upArrowCallout">
              <a:avLst>
                <a:gd name="adj1" fmla="val 25000"/>
                <a:gd name="adj2" fmla="val 25000"/>
                <a:gd name="adj3" fmla="val 25000"/>
                <a:gd name="adj4" fmla="val 64977"/>
              </a:avLst>
            </a:prstGeom>
            <a:solidFill>
              <a:srgbClr val="FFC00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5"/>
            <p:cNvSpPr txBox="1"/>
            <p:nvPr/>
          </p:nvSpPr>
          <p:spPr>
            <a:xfrm>
              <a:off x="0" y="1748103"/>
              <a:ext cx="7715304" cy="1146513"/>
            </a:xfrm>
            <a:prstGeom prst="rect">
              <a:avLst/>
            </a:prstGeom>
            <a:noFill/>
            <a:ln>
              <a:noFill/>
            </a:ln>
          </p:spPr>
          <p:txBody>
            <a:bodyPr spcFirstLastPara="1" wrap="square" lIns="199125" tIns="199125" rIns="199125" bIns="199125" anchor="ctr" anchorCtr="0">
              <a:noAutofit/>
            </a:bodyPr>
            <a:lstStyle/>
            <a:p>
              <a:pPr marL="0" marR="0" lvl="0" indent="0" algn="ctr" rtl="0">
                <a:lnSpc>
                  <a:spcPct val="107142"/>
                </a:lnSpc>
                <a:spcBef>
                  <a:spcPts val="0"/>
                </a:spcBef>
                <a:spcAft>
                  <a:spcPts val="0"/>
                </a:spcAft>
                <a:buClr>
                  <a:schemeClr val="dk1"/>
                </a:buClr>
                <a:buSzPts val="2800"/>
                <a:buFont typeface="Microsoft JhengHei"/>
                <a:buNone/>
              </a:pPr>
              <a:r>
                <a:rPr lang="zh-TW" sz="2800" b="1">
                  <a:solidFill>
                    <a:schemeClr val="dk1"/>
                  </a:solidFill>
                  <a:latin typeface="Microsoft JhengHei"/>
                  <a:ea typeface="Microsoft JhengHei"/>
                  <a:cs typeface="Microsoft JhengHei"/>
                  <a:sym typeface="Microsoft JhengHei"/>
                </a:rPr>
                <a:t>當報名人數（含一般生及特殊生）超過招生名額時，特殊生先與一般生進行比序</a:t>
              </a:r>
              <a:endParaRPr sz="2800" b="1">
                <a:solidFill>
                  <a:schemeClr val="dk1"/>
                </a:solidFill>
                <a:latin typeface="Calibri"/>
                <a:ea typeface="Calibri"/>
                <a:cs typeface="Calibri"/>
                <a:sym typeface="Calibri"/>
              </a:endParaRPr>
            </a:p>
          </p:txBody>
        </p:sp>
        <p:sp>
          <p:nvSpPr>
            <p:cNvPr id="1454" name="Google Shape;1454;p45"/>
            <p:cNvSpPr/>
            <p:nvPr/>
          </p:nvSpPr>
          <p:spPr>
            <a:xfrm rot="10800000">
              <a:off x="0" y="0"/>
              <a:ext cx="7715304" cy="1764491"/>
            </a:xfrm>
            <a:prstGeom prst="upArrowCallout">
              <a:avLst>
                <a:gd name="adj1" fmla="val 25000"/>
                <a:gd name="adj2" fmla="val 25000"/>
                <a:gd name="adj3" fmla="val 25000"/>
                <a:gd name="adj4" fmla="val 64977"/>
              </a:avLst>
            </a:prstGeom>
            <a:solidFill>
              <a:srgbClr val="538CD5"/>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5"/>
            <p:cNvSpPr txBox="1"/>
            <p:nvPr/>
          </p:nvSpPr>
          <p:spPr>
            <a:xfrm>
              <a:off x="0" y="0"/>
              <a:ext cx="7715304" cy="1146513"/>
            </a:xfrm>
            <a:prstGeom prst="rect">
              <a:avLst/>
            </a:prstGeom>
            <a:noFill/>
            <a:ln>
              <a:noFill/>
            </a:ln>
          </p:spPr>
          <p:txBody>
            <a:bodyPr spcFirstLastPara="1" wrap="square" lIns="199125" tIns="199125" rIns="199125" bIns="199125" anchor="ctr" anchorCtr="0">
              <a:noAutofit/>
            </a:bodyPr>
            <a:lstStyle/>
            <a:p>
              <a:pPr marL="0" marR="0" lvl="0" indent="0" algn="ctr" rtl="0">
                <a:lnSpc>
                  <a:spcPct val="107142"/>
                </a:lnSpc>
                <a:spcBef>
                  <a:spcPts val="0"/>
                </a:spcBef>
                <a:spcAft>
                  <a:spcPts val="0"/>
                </a:spcAft>
                <a:buClr>
                  <a:schemeClr val="dk1"/>
                </a:buClr>
                <a:buSzPts val="2800"/>
                <a:buFont typeface="Microsoft JhengHei"/>
                <a:buNone/>
              </a:pPr>
              <a:r>
                <a:rPr lang="zh-TW" sz="2800" b="1">
                  <a:solidFill>
                    <a:schemeClr val="dk1"/>
                  </a:solidFill>
                  <a:latin typeface="Microsoft JhengHei"/>
                  <a:ea typeface="Microsoft JhengHei"/>
                  <a:cs typeface="Microsoft JhengHei"/>
                  <a:sym typeface="Microsoft JhengHei"/>
                </a:rPr>
                <a:t>各特殊身分生免試入學優待依相關特殊生升學優待辦法辦理</a:t>
              </a:r>
              <a:endParaRPr sz="2800" b="1">
                <a:solidFill>
                  <a:schemeClr val="dk1"/>
                </a:solidFill>
                <a:latin typeface="Calibri"/>
                <a:ea typeface="Calibri"/>
                <a:cs typeface="Calibri"/>
                <a:sym typeface="Calibri"/>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1459"/>
        <p:cNvGrpSpPr/>
        <p:nvPr/>
      </p:nvGrpSpPr>
      <p:grpSpPr>
        <a:xfrm>
          <a:off x="0" y="0"/>
          <a:ext cx="0" cy="0"/>
          <a:chOff x="0" y="0"/>
          <a:chExt cx="0" cy="0"/>
        </a:xfrm>
      </p:grpSpPr>
      <p:sp>
        <p:nvSpPr>
          <p:cNvPr id="1460" name="Google Shape;1460;p46"/>
          <p:cNvSpPr/>
          <p:nvPr/>
        </p:nvSpPr>
        <p:spPr>
          <a:xfrm>
            <a:off x="-1548680" y="-603448"/>
            <a:ext cx="11953328" cy="8136904"/>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461" name="Google Shape;1461;p46"/>
          <p:cNvSpPr txBox="1">
            <a:spLocks noGrp="1"/>
          </p:cNvSpPr>
          <p:nvPr>
            <p:ph type="body" idx="1"/>
          </p:nvPr>
        </p:nvSpPr>
        <p:spPr>
          <a:xfrm>
            <a:off x="467544" y="1489139"/>
            <a:ext cx="8208912" cy="5180221"/>
          </a:xfrm>
          <a:prstGeom prst="rect">
            <a:avLst/>
          </a:prstGeom>
          <a:noFill/>
          <a:ln>
            <a:noFill/>
          </a:ln>
        </p:spPr>
        <p:txBody>
          <a:bodyPr spcFirstLastPara="1" wrap="square" lIns="91425" tIns="45700" rIns="91425" bIns="45700" anchor="t" anchorCtr="0">
            <a:normAutofit/>
          </a:bodyPr>
          <a:lstStyle/>
          <a:p>
            <a:pPr marL="171450" lvl="0" indent="-171450" algn="just" rtl="0">
              <a:spcBef>
                <a:spcPts val="0"/>
              </a:spcBef>
              <a:spcAft>
                <a:spcPts val="0"/>
              </a:spcAft>
              <a:buSzPts val="1800"/>
              <a:buChar char="■"/>
            </a:pPr>
            <a:r>
              <a:rPr lang="zh-TW" sz="2400"/>
              <a:t>符合報名資格及屏東區內之學生，向原就讀國中辦理報名手續。</a:t>
            </a:r>
            <a:r>
              <a:rPr lang="zh-TW" sz="2400">
                <a:solidFill>
                  <a:srgbClr val="FF0000"/>
                </a:solidFill>
              </a:rPr>
              <a:t>學生限選擇一校一科或一群。</a:t>
            </a:r>
            <a:endParaRPr sz="2400">
              <a:solidFill>
                <a:srgbClr val="FF0000"/>
              </a:solidFill>
            </a:endParaRPr>
          </a:p>
          <a:p>
            <a:pPr marL="171450" lvl="0" indent="-171450" algn="just" rtl="0">
              <a:spcBef>
                <a:spcPts val="480"/>
              </a:spcBef>
              <a:spcAft>
                <a:spcPts val="0"/>
              </a:spcAft>
              <a:buSzPts val="1800"/>
              <a:buChar char="■"/>
            </a:pPr>
            <a:r>
              <a:rPr lang="zh-TW" sz="2400"/>
              <a:t>比序項目積分表及證明文件送至115學年度屏東區高級中等學校免試入學委員會主辦學校(國立恆春高級工商職業學校)審查。</a:t>
            </a:r>
            <a:endParaRPr sz="2400"/>
          </a:p>
          <a:p>
            <a:pPr marL="171450" lvl="0" indent="-171450" algn="just" rtl="0">
              <a:spcBef>
                <a:spcPts val="480"/>
              </a:spcBef>
              <a:spcAft>
                <a:spcPts val="0"/>
              </a:spcAft>
              <a:buSzPts val="1800"/>
              <a:buChar char="■"/>
            </a:pPr>
            <a:r>
              <a:rPr lang="zh-TW" sz="2400"/>
              <a:t>志願選填於屏東區免試入學作業平臺選填(網址：</a:t>
            </a:r>
            <a:r>
              <a:rPr lang="zh-TW" sz="2400" u="sng">
                <a:solidFill>
                  <a:schemeClr val="hlink"/>
                </a:solidFill>
                <a:hlinkClick r:id="rId4"/>
              </a:rPr>
              <a:t>https://ptc.entry.edu.tw</a:t>
            </a:r>
            <a:r>
              <a:rPr lang="zh-TW" sz="2400"/>
              <a:t>)。</a:t>
            </a:r>
            <a:endParaRPr sz="2400"/>
          </a:p>
          <a:p>
            <a:pPr marL="171450" lvl="0" indent="-171450" algn="just" rtl="0">
              <a:spcBef>
                <a:spcPts val="480"/>
              </a:spcBef>
              <a:spcAft>
                <a:spcPts val="0"/>
              </a:spcAft>
              <a:buSzPts val="1800"/>
              <a:buChar char="■"/>
            </a:pPr>
            <a:r>
              <a:rPr lang="zh-TW" sz="2400"/>
              <a:t>報名主辦學校:國立恆春高級工商職業學校，</a:t>
            </a:r>
            <a:br>
              <a:rPr lang="zh-TW" sz="2400"/>
            </a:br>
            <a:r>
              <a:rPr lang="zh-TW" sz="2400"/>
              <a:t>電話：08-8892010#212（註冊組）。</a:t>
            </a:r>
            <a:endParaRPr sz="2400"/>
          </a:p>
          <a:p>
            <a:pPr marL="171450" lvl="0" indent="-171450" algn="just" rtl="0">
              <a:spcBef>
                <a:spcPts val="480"/>
              </a:spcBef>
              <a:spcAft>
                <a:spcPts val="0"/>
              </a:spcAft>
              <a:buSzPts val="1800"/>
              <a:buChar char="■"/>
            </a:pPr>
            <a:r>
              <a:rPr lang="zh-TW" sz="2400"/>
              <a:t>報名費:100元整。</a:t>
            </a:r>
            <a:endParaRPr sz="2400"/>
          </a:p>
          <a:p>
            <a:pPr marL="171450" lvl="0" indent="-171450" algn="just" rtl="0">
              <a:spcBef>
                <a:spcPts val="520"/>
              </a:spcBef>
              <a:spcAft>
                <a:spcPts val="0"/>
              </a:spcAft>
              <a:buSzPts val="1950"/>
              <a:buChar char="■"/>
            </a:pPr>
            <a:r>
              <a:rPr lang="zh-TW" sz="2600" b="1">
                <a:solidFill>
                  <a:srgbClr val="FF0000"/>
                </a:solidFill>
              </a:rPr>
              <a:t>招生資訊以簡章(1月15日公告)為準。  </a:t>
            </a:r>
            <a:endParaRPr/>
          </a:p>
        </p:txBody>
      </p:sp>
      <p:sp>
        <p:nvSpPr>
          <p:cNvPr id="1462" name="Google Shape;1462;p46"/>
          <p:cNvSpPr txBox="1"/>
          <p:nvPr/>
        </p:nvSpPr>
        <p:spPr>
          <a:xfrm>
            <a:off x="1331640" y="590970"/>
            <a:ext cx="3888432" cy="584775"/>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學習區完全免試入學</a:t>
            </a:r>
            <a:endParaRPr/>
          </a:p>
        </p:txBody>
      </p:sp>
      <p:sp>
        <p:nvSpPr>
          <p:cNvPr id="1463" name="Google Shape;1463;p46"/>
          <p:cNvSpPr/>
          <p:nvPr/>
        </p:nvSpPr>
        <p:spPr>
          <a:xfrm>
            <a:off x="6372200" y="116633"/>
            <a:ext cx="2725556" cy="1372506"/>
          </a:xfrm>
          <a:prstGeom prst="irregularSeal2">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1400" b="1">
                <a:solidFill>
                  <a:schemeClr val="lt1"/>
                </a:solidFill>
                <a:latin typeface="Microsoft JhengHei"/>
                <a:ea typeface="Microsoft JhengHei"/>
                <a:cs typeface="Microsoft JhengHei"/>
                <a:sym typeface="Microsoft JhengHei"/>
              </a:rPr>
              <a:t>不採畢業資格、志願序與會考積分</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1467"/>
        <p:cNvGrpSpPr/>
        <p:nvPr/>
      </p:nvGrpSpPr>
      <p:grpSpPr>
        <a:xfrm>
          <a:off x="0" y="0"/>
          <a:ext cx="0" cy="0"/>
          <a:chOff x="0" y="0"/>
          <a:chExt cx="0" cy="0"/>
        </a:xfrm>
      </p:grpSpPr>
      <p:sp>
        <p:nvSpPr>
          <p:cNvPr id="1468" name="Google Shape;1468;p47"/>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469" name="Google Shape;1469;p47"/>
          <p:cNvSpPr txBox="1"/>
          <p:nvPr/>
        </p:nvSpPr>
        <p:spPr>
          <a:xfrm>
            <a:off x="2022228" y="154613"/>
            <a:ext cx="4739504" cy="584775"/>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學習區完全免試入學</a:t>
            </a:r>
            <a:endParaRPr/>
          </a:p>
        </p:txBody>
      </p:sp>
      <p:sp>
        <p:nvSpPr>
          <p:cNvPr id="1470" name="Google Shape;1470;p47"/>
          <p:cNvSpPr txBox="1"/>
          <p:nvPr/>
        </p:nvSpPr>
        <p:spPr>
          <a:xfrm>
            <a:off x="0" y="6388728"/>
            <a:ext cx="9144000" cy="461665"/>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實際招收科別及報考資訊請詳閱簡章。</a:t>
            </a:r>
            <a:endParaRPr/>
          </a:p>
        </p:txBody>
      </p:sp>
      <p:graphicFrame>
        <p:nvGraphicFramePr>
          <p:cNvPr id="1471" name="Google Shape;1471;p47"/>
          <p:cNvGraphicFramePr/>
          <p:nvPr/>
        </p:nvGraphicFramePr>
        <p:xfrm>
          <a:off x="1524000" y="1049458"/>
          <a:ext cx="6096000" cy="5029310"/>
        </p:xfrm>
        <a:graphic>
          <a:graphicData uri="http://schemas.openxmlformats.org/drawingml/2006/table">
            <a:tbl>
              <a:tblPr firstRow="1" bandRow="1">
                <a:noFill/>
                <a:tableStyleId>{95CD742C-066C-408A-9762-2658BAEC102A}</a:tableStyleId>
              </a:tblPr>
              <a:tblGrid>
                <a:gridCol w="6096000">
                  <a:extLst>
                    <a:ext uri="{9D8B030D-6E8A-4147-A177-3AD203B41FA5}">
                      <a16:colId xmlns:a16="http://schemas.microsoft.com/office/drawing/2014/main" val="20000"/>
                    </a:ext>
                  </a:extLst>
                </a:gridCol>
              </a:tblGrid>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國立屏北高級中學</a:t>
                      </a:r>
                      <a:endParaRPr/>
                    </a:p>
                  </a:txBody>
                  <a:tcPr marL="91450" marR="91450" marT="45725" marB="45725">
                    <a:solidFill>
                      <a:schemeClr val="lt1"/>
                    </a:solidFill>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國立內埔高級農工職業學校</a:t>
                      </a:r>
                      <a:endParaRPr/>
                    </a:p>
                  </a:txBody>
                  <a:tcPr marL="91450" marR="91450" marT="45725" marB="45725">
                    <a:solidFill>
                      <a:schemeClr val="lt1"/>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國立佳冬高級農業職業學校</a:t>
                      </a:r>
                      <a:endParaRPr/>
                    </a:p>
                  </a:txBody>
                  <a:tcPr marL="91450" marR="91450" marT="45725" marB="45725">
                    <a:solidFill>
                      <a:schemeClr val="lt1"/>
                    </a:solidFill>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國立東港高級海事水產職業學校</a:t>
                      </a:r>
                      <a:endParaRPr/>
                    </a:p>
                  </a:txBody>
                  <a:tcPr marL="91450" marR="91450" marT="45725" marB="45725">
                    <a:solidFill>
                      <a:schemeClr val="lt1"/>
                    </a:solidFill>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國立恆春高級工商職業學校</a:t>
                      </a:r>
                      <a:endParaRPr/>
                    </a:p>
                  </a:txBody>
                  <a:tcPr marL="91450" marR="91450" marT="45725" marB="45725">
                    <a:solidFill>
                      <a:schemeClr val="lt1"/>
                    </a:solidFill>
                  </a:tcP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屏榮學校財團法人屏東縣屏榮高級中學</a:t>
                      </a:r>
                      <a:endParaRPr/>
                    </a:p>
                  </a:txBody>
                  <a:tcPr marL="91450" marR="91450" marT="45725" marB="45725">
                    <a:solidFill>
                      <a:schemeClr val="lt1"/>
                    </a:solidFill>
                  </a:tcPr>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屏東縣私立陸興高級中學</a:t>
                      </a:r>
                      <a:endParaRPr/>
                    </a:p>
                  </a:txBody>
                  <a:tcPr marL="91450" marR="91450" marT="45725" marB="45725">
                    <a:solidFill>
                      <a:schemeClr val="lt1"/>
                    </a:solidFill>
                  </a:tcPr>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屏東縣私立美和高級中學</a:t>
                      </a:r>
                      <a:endParaRPr/>
                    </a:p>
                  </a:txBody>
                  <a:tcPr marL="91450" marR="91450" marT="45725" marB="45725">
                    <a:solidFill>
                      <a:schemeClr val="lt1"/>
                    </a:solidFill>
                  </a:tcPr>
                </a:tc>
                <a:extLst>
                  <a:ext uri="{0D108BD9-81ED-4DB2-BD59-A6C34878D82A}">
                    <a16:rowId xmlns:a16="http://schemas.microsoft.com/office/drawing/2014/main" val="10007"/>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屏東縣私立民生高級家事商業職業學校</a:t>
                      </a:r>
                      <a:endParaRPr/>
                    </a:p>
                  </a:txBody>
                  <a:tcPr marL="91450" marR="91450" marT="45725" marB="45725">
                    <a:solidFill>
                      <a:schemeClr val="lt1"/>
                    </a:solidFill>
                  </a:tcPr>
                </a:tc>
                <a:extLst>
                  <a:ext uri="{0D108BD9-81ED-4DB2-BD59-A6C34878D82A}">
                    <a16:rowId xmlns:a16="http://schemas.microsoft.com/office/drawing/2014/main" val="10008"/>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屏東縣立枋寮高級中學</a:t>
                      </a:r>
                      <a:endParaRPr/>
                    </a:p>
                  </a:txBody>
                  <a:tcPr marL="91450" marR="91450" marT="45725" marB="45725">
                    <a:solidFill>
                      <a:schemeClr val="lt1"/>
                    </a:solidFill>
                  </a:tcPr>
                </a:tc>
                <a:extLst>
                  <a:ext uri="{0D108BD9-81ED-4DB2-BD59-A6C34878D82A}">
                    <a16:rowId xmlns:a16="http://schemas.microsoft.com/office/drawing/2014/main" val="10009"/>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屏東縣立來義高級中學</a:t>
                      </a:r>
                      <a:endParaRPr/>
                    </a:p>
                  </a:txBody>
                  <a:tcPr marL="91450" marR="91450" marT="45725" marB="45725">
                    <a:solidFill>
                      <a:schemeClr val="lt1"/>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1476"/>
        <p:cNvGrpSpPr/>
        <p:nvPr/>
      </p:nvGrpSpPr>
      <p:grpSpPr>
        <a:xfrm>
          <a:off x="0" y="0"/>
          <a:ext cx="0" cy="0"/>
          <a:chOff x="0" y="0"/>
          <a:chExt cx="0" cy="0"/>
        </a:xfrm>
      </p:grpSpPr>
      <p:sp>
        <p:nvSpPr>
          <p:cNvPr id="1477" name="Google Shape;1477;p48"/>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478" name="Google Shape;1478;p48"/>
          <p:cNvSpPr txBox="1"/>
          <p:nvPr/>
        </p:nvSpPr>
        <p:spPr>
          <a:xfrm>
            <a:off x="2267744" y="826988"/>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屏東區免試入學其他管道</a:t>
            </a:r>
            <a:endParaRPr/>
          </a:p>
        </p:txBody>
      </p:sp>
      <p:grpSp>
        <p:nvGrpSpPr>
          <p:cNvPr id="1479" name="Google Shape;1479;p48"/>
          <p:cNvGrpSpPr/>
          <p:nvPr/>
        </p:nvGrpSpPr>
        <p:grpSpPr>
          <a:xfrm>
            <a:off x="539552" y="1926958"/>
            <a:ext cx="8280919" cy="3364123"/>
            <a:chOff x="0" y="514182"/>
            <a:chExt cx="8280919" cy="3364123"/>
          </a:xfrm>
        </p:grpSpPr>
        <p:sp>
          <p:nvSpPr>
            <p:cNvPr id="1480" name="Google Shape;1480;p48"/>
            <p:cNvSpPr/>
            <p:nvPr/>
          </p:nvSpPr>
          <p:spPr>
            <a:xfrm>
              <a:off x="0" y="514182"/>
              <a:ext cx="2587787" cy="1552672"/>
            </a:xfrm>
            <a:prstGeom prst="rect">
              <a:avLst/>
            </a:prstGeom>
            <a:solidFill>
              <a:srgbClr val="BF504D"/>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8"/>
            <p:cNvSpPr txBox="1"/>
            <p:nvPr/>
          </p:nvSpPr>
          <p:spPr>
            <a:xfrm>
              <a:off x="0" y="514182"/>
              <a:ext cx="2587787" cy="1552672"/>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技藝技能優良學生甄審入學</a:t>
              </a:r>
              <a:endParaRPr/>
            </a:p>
          </p:txBody>
        </p:sp>
        <p:sp>
          <p:nvSpPr>
            <p:cNvPr id="1482" name="Google Shape;1482;p48"/>
            <p:cNvSpPr/>
            <p:nvPr/>
          </p:nvSpPr>
          <p:spPr>
            <a:xfrm>
              <a:off x="2846566" y="514182"/>
              <a:ext cx="2587787" cy="1552672"/>
            </a:xfrm>
            <a:prstGeom prst="rect">
              <a:avLst/>
            </a:prstGeom>
            <a:solidFill>
              <a:schemeClr val="accent3"/>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8"/>
            <p:cNvSpPr txBox="1"/>
            <p:nvPr/>
          </p:nvSpPr>
          <p:spPr>
            <a:xfrm>
              <a:off x="2846566" y="514182"/>
              <a:ext cx="2587787" cy="1552672"/>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進修部</a:t>
              </a:r>
              <a:endParaRPr sz="28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980"/>
                </a:spcBef>
                <a:spcAft>
                  <a:spcPts val="0"/>
                </a:spcAft>
                <a:buNone/>
              </a:pPr>
              <a:r>
                <a:rPr lang="zh-TW" sz="2800" b="1">
                  <a:solidFill>
                    <a:schemeClr val="lt1"/>
                  </a:solidFill>
                  <a:latin typeface="Microsoft JhengHei"/>
                  <a:ea typeface="Microsoft JhengHei"/>
                  <a:cs typeface="Microsoft JhengHei"/>
                  <a:sym typeface="Microsoft JhengHei"/>
                </a:rPr>
                <a:t>(夜間上課)</a:t>
              </a:r>
              <a:endParaRPr sz="2800" b="1">
                <a:solidFill>
                  <a:schemeClr val="lt1"/>
                </a:solidFill>
                <a:latin typeface="Microsoft JhengHei"/>
                <a:ea typeface="Microsoft JhengHei"/>
                <a:cs typeface="Microsoft JhengHei"/>
                <a:sym typeface="Microsoft JhengHei"/>
              </a:endParaRPr>
            </a:p>
          </p:txBody>
        </p:sp>
        <p:sp>
          <p:nvSpPr>
            <p:cNvPr id="1484" name="Google Shape;1484;p48"/>
            <p:cNvSpPr/>
            <p:nvPr/>
          </p:nvSpPr>
          <p:spPr>
            <a:xfrm>
              <a:off x="5693132" y="514182"/>
              <a:ext cx="2587787" cy="1552672"/>
            </a:xfrm>
            <a:prstGeom prst="rect">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8"/>
            <p:cNvSpPr txBox="1"/>
            <p:nvPr/>
          </p:nvSpPr>
          <p:spPr>
            <a:xfrm>
              <a:off x="5693132" y="514182"/>
              <a:ext cx="2587787" cy="1552672"/>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離島生</a:t>
              </a:r>
              <a:endParaRPr sz="28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980"/>
                </a:spcBef>
                <a:spcAft>
                  <a:spcPts val="0"/>
                </a:spcAft>
                <a:buNone/>
              </a:pPr>
              <a:r>
                <a:rPr lang="zh-TW" sz="2800" b="1">
                  <a:solidFill>
                    <a:schemeClr val="lt1"/>
                  </a:solidFill>
                  <a:latin typeface="Microsoft JhengHei"/>
                  <a:ea typeface="Microsoft JhengHei"/>
                  <a:cs typeface="Microsoft JhengHei"/>
                  <a:sym typeface="Microsoft JhengHei"/>
                </a:rPr>
                <a:t>免試入學</a:t>
              </a:r>
              <a:endParaRPr/>
            </a:p>
          </p:txBody>
        </p:sp>
        <p:sp>
          <p:nvSpPr>
            <p:cNvPr id="1486" name="Google Shape;1486;p48"/>
            <p:cNvSpPr/>
            <p:nvPr/>
          </p:nvSpPr>
          <p:spPr>
            <a:xfrm>
              <a:off x="1423283" y="2325633"/>
              <a:ext cx="2587787" cy="1552672"/>
            </a:xfrm>
            <a:prstGeom prst="rect">
              <a:avLst/>
            </a:prstGeom>
            <a:solidFill>
              <a:srgbClr val="49ACC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8"/>
            <p:cNvSpPr txBox="1"/>
            <p:nvPr/>
          </p:nvSpPr>
          <p:spPr>
            <a:xfrm>
              <a:off x="1423283" y="2325633"/>
              <a:ext cx="2587787" cy="1552672"/>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直升入學</a:t>
              </a:r>
              <a:endParaRPr/>
            </a:p>
          </p:txBody>
        </p:sp>
        <p:sp>
          <p:nvSpPr>
            <p:cNvPr id="1488" name="Google Shape;1488;p48"/>
            <p:cNvSpPr/>
            <p:nvPr/>
          </p:nvSpPr>
          <p:spPr>
            <a:xfrm>
              <a:off x="4269849" y="2325633"/>
              <a:ext cx="2587787" cy="1552672"/>
            </a:xfrm>
            <a:prstGeom prst="rect">
              <a:avLst/>
            </a:prstGeom>
            <a:solidFill>
              <a:srgbClr val="F79543"/>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8"/>
            <p:cNvSpPr txBox="1"/>
            <p:nvPr/>
          </p:nvSpPr>
          <p:spPr>
            <a:xfrm>
              <a:off x="4269849" y="2325633"/>
              <a:ext cx="2587787" cy="1552672"/>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原住民</a:t>
              </a:r>
              <a:endParaRPr sz="28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980"/>
                </a:spcBef>
                <a:spcAft>
                  <a:spcPts val="0"/>
                </a:spcAft>
                <a:buNone/>
              </a:pPr>
              <a:r>
                <a:rPr lang="zh-TW" sz="2800" b="1">
                  <a:solidFill>
                    <a:schemeClr val="lt1"/>
                  </a:solidFill>
                  <a:latin typeface="Microsoft JhengHei"/>
                  <a:ea typeface="Microsoft JhengHei"/>
                  <a:cs typeface="Microsoft JhengHei"/>
                  <a:sym typeface="Microsoft JhengHei"/>
                </a:rPr>
                <a:t>實驗教育班</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485"/>
        <p:cNvGrpSpPr/>
        <p:nvPr/>
      </p:nvGrpSpPr>
      <p:grpSpPr>
        <a:xfrm>
          <a:off x="0" y="0"/>
          <a:ext cx="0" cy="0"/>
          <a:chOff x="0" y="0"/>
          <a:chExt cx="0" cy="0"/>
        </a:xfrm>
      </p:grpSpPr>
      <p:sp>
        <p:nvSpPr>
          <p:cNvPr id="486" name="Google Shape;486;p6"/>
          <p:cNvSpPr/>
          <p:nvPr/>
        </p:nvSpPr>
        <p:spPr>
          <a:xfrm>
            <a:off x="7600950" y="342900"/>
            <a:ext cx="2057400" cy="20574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3">
              <a:alphaModFix amt="19999"/>
            </a:blip>
            <a:stretch>
              <a:fillRect/>
            </a:stretch>
          </a:blipFill>
          <a:ln>
            <a:noFill/>
          </a:ln>
        </p:spPr>
      </p:sp>
      <p:sp>
        <p:nvSpPr>
          <p:cNvPr id="487" name="Google Shape;487;p6"/>
          <p:cNvSpPr/>
          <p:nvPr/>
        </p:nvSpPr>
        <p:spPr>
          <a:xfrm flipH="1">
            <a:off x="-447304" y="265790"/>
            <a:ext cx="2057400" cy="2057400"/>
          </a:xfrm>
          <a:custGeom>
            <a:avLst/>
            <a:gdLst/>
            <a:ahLst/>
            <a:cxnLst/>
            <a:rect l="l" t="t" r="r" b="b"/>
            <a:pathLst>
              <a:path w="4114800" h="4114800" extrusionOk="0">
                <a:moveTo>
                  <a:pt x="4114800" y="0"/>
                </a:moveTo>
                <a:lnTo>
                  <a:pt x="0" y="0"/>
                </a:lnTo>
                <a:lnTo>
                  <a:pt x="0" y="4114800"/>
                </a:lnTo>
                <a:lnTo>
                  <a:pt x="4114800" y="4114800"/>
                </a:lnTo>
                <a:lnTo>
                  <a:pt x="4114800" y="0"/>
                </a:lnTo>
                <a:close/>
              </a:path>
            </a:pathLst>
          </a:custGeom>
          <a:blipFill rotWithShape="1">
            <a:blip r:embed="rId3">
              <a:alphaModFix amt="19999"/>
            </a:blip>
            <a:stretch>
              <a:fillRect/>
            </a:stretch>
          </a:blipFill>
          <a:ln>
            <a:noFill/>
          </a:ln>
        </p:spPr>
      </p:sp>
      <p:sp>
        <p:nvSpPr>
          <p:cNvPr id="488" name="Google Shape;488;p6"/>
          <p:cNvSpPr/>
          <p:nvPr/>
        </p:nvSpPr>
        <p:spPr>
          <a:xfrm rot="10800000" flipH="1">
            <a:off x="7899239" y="4881217"/>
            <a:ext cx="1808974" cy="1808974"/>
          </a:xfrm>
          <a:custGeom>
            <a:avLst/>
            <a:gdLst/>
            <a:ahLst/>
            <a:cxnLst/>
            <a:rect l="l" t="t" r="r" b="b"/>
            <a:pathLst>
              <a:path w="3617947" h="3617947" extrusionOk="0">
                <a:moveTo>
                  <a:pt x="0" y="3617946"/>
                </a:moveTo>
                <a:lnTo>
                  <a:pt x="3617947" y="3617946"/>
                </a:lnTo>
                <a:lnTo>
                  <a:pt x="3617947" y="0"/>
                </a:lnTo>
                <a:lnTo>
                  <a:pt x="0" y="0"/>
                </a:lnTo>
                <a:lnTo>
                  <a:pt x="0" y="3617946"/>
                </a:lnTo>
                <a:close/>
              </a:path>
            </a:pathLst>
          </a:custGeom>
          <a:blipFill rotWithShape="1">
            <a:blip r:embed="rId4">
              <a:alphaModFix amt="19999"/>
            </a:blip>
            <a:stretch>
              <a:fillRect/>
            </a:stretch>
          </a:blipFill>
          <a:ln>
            <a:noFill/>
          </a:ln>
        </p:spPr>
      </p:sp>
      <p:sp>
        <p:nvSpPr>
          <p:cNvPr id="489" name="Google Shape;489;p6"/>
          <p:cNvSpPr/>
          <p:nvPr/>
        </p:nvSpPr>
        <p:spPr>
          <a:xfrm rot="10800000">
            <a:off x="-564213" y="4881217"/>
            <a:ext cx="1808974" cy="1808974"/>
          </a:xfrm>
          <a:custGeom>
            <a:avLst/>
            <a:gdLst/>
            <a:ahLst/>
            <a:cxnLst/>
            <a:rect l="l" t="t" r="r" b="b"/>
            <a:pathLst>
              <a:path w="3617947" h="3617947" extrusionOk="0">
                <a:moveTo>
                  <a:pt x="3617947" y="3617946"/>
                </a:moveTo>
                <a:lnTo>
                  <a:pt x="0" y="3617946"/>
                </a:lnTo>
                <a:lnTo>
                  <a:pt x="0" y="0"/>
                </a:lnTo>
                <a:lnTo>
                  <a:pt x="3617947" y="0"/>
                </a:lnTo>
                <a:lnTo>
                  <a:pt x="3617947" y="3617946"/>
                </a:lnTo>
                <a:close/>
              </a:path>
            </a:pathLst>
          </a:custGeom>
          <a:blipFill rotWithShape="1">
            <a:blip r:embed="rId4">
              <a:alphaModFix amt="19999"/>
            </a:blip>
            <a:stretch>
              <a:fillRect/>
            </a:stretch>
          </a:blipFill>
          <a:ln>
            <a:noFill/>
          </a:ln>
        </p:spPr>
      </p:sp>
      <p:sp>
        <p:nvSpPr>
          <p:cNvPr id="490" name="Google Shape;490;p6"/>
          <p:cNvSpPr txBox="1"/>
          <p:nvPr/>
        </p:nvSpPr>
        <p:spPr>
          <a:xfrm>
            <a:off x="1735413" y="921698"/>
            <a:ext cx="5673174" cy="447174"/>
          </a:xfrm>
          <a:prstGeom prst="rect">
            <a:avLst/>
          </a:prstGeom>
          <a:noFill/>
          <a:ln>
            <a:noFill/>
          </a:ln>
        </p:spPr>
        <p:txBody>
          <a:bodyPr spcFirstLastPara="1" wrap="square" lIns="0" tIns="0" rIns="0" bIns="0" anchor="t" anchorCtr="0">
            <a:spAutoFit/>
          </a:bodyPr>
          <a:lstStyle/>
          <a:p>
            <a:pPr marL="0" marR="0" lvl="0" indent="0" algn="ctr" rtl="0">
              <a:lnSpc>
                <a:spcPct val="55111"/>
              </a:lnSpc>
              <a:spcBef>
                <a:spcPts val="0"/>
              </a:spcBef>
              <a:spcAft>
                <a:spcPts val="0"/>
              </a:spcAft>
              <a:buNone/>
            </a:pPr>
            <a:r>
              <a:rPr lang="zh-TW" sz="5400" b="1">
                <a:solidFill>
                  <a:srgbClr val="041F60"/>
                </a:solidFill>
                <a:latin typeface="Poppins"/>
                <a:ea typeface="Poppins"/>
                <a:cs typeface="Poppins"/>
                <a:sym typeface="Poppins"/>
              </a:rPr>
              <a:t>新課綱理念</a:t>
            </a:r>
            <a:endParaRPr sz="5400" b="1">
              <a:solidFill>
                <a:srgbClr val="041F60"/>
              </a:solidFill>
              <a:latin typeface="Poppins"/>
              <a:ea typeface="Poppins"/>
              <a:cs typeface="Poppins"/>
              <a:sym typeface="Poppins"/>
            </a:endParaRPr>
          </a:p>
        </p:txBody>
      </p:sp>
      <p:grpSp>
        <p:nvGrpSpPr>
          <p:cNvPr id="491" name="Google Shape;491;p6"/>
          <p:cNvGrpSpPr/>
          <p:nvPr/>
        </p:nvGrpSpPr>
        <p:grpSpPr>
          <a:xfrm>
            <a:off x="1209225" y="1660548"/>
            <a:ext cx="6654479" cy="5029643"/>
            <a:chOff x="490644" y="2206370"/>
            <a:chExt cx="4833134" cy="3238854"/>
          </a:xfrm>
        </p:grpSpPr>
        <p:grpSp>
          <p:nvGrpSpPr>
            <p:cNvPr id="492" name="Google Shape;492;p6"/>
            <p:cNvGrpSpPr/>
            <p:nvPr/>
          </p:nvGrpSpPr>
          <p:grpSpPr>
            <a:xfrm>
              <a:off x="3796517" y="2206370"/>
              <a:ext cx="1527261" cy="3238854"/>
              <a:chOff x="0" y="-47625"/>
              <a:chExt cx="670695" cy="1299881"/>
            </a:xfrm>
          </p:grpSpPr>
          <p:sp>
            <p:nvSpPr>
              <p:cNvPr id="493" name="Google Shape;493;p6"/>
              <p:cNvSpPr/>
              <p:nvPr/>
            </p:nvSpPr>
            <p:spPr>
              <a:xfrm>
                <a:off x="0" y="0"/>
                <a:ext cx="670695" cy="1252256"/>
              </a:xfrm>
              <a:custGeom>
                <a:avLst/>
                <a:gdLst/>
                <a:ahLst/>
                <a:cxnLst/>
                <a:rect l="l" t="t" r="r" b="b"/>
                <a:pathLst>
                  <a:path w="670695" h="1252256" extrusionOk="0">
                    <a:moveTo>
                      <a:pt x="45622" y="0"/>
                    </a:moveTo>
                    <a:lnTo>
                      <a:pt x="625072" y="0"/>
                    </a:lnTo>
                    <a:cubicBezTo>
                      <a:pt x="650269" y="0"/>
                      <a:pt x="670695" y="20426"/>
                      <a:pt x="670695" y="45622"/>
                    </a:cubicBezTo>
                    <a:lnTo>
                      <a:pt x="670695" y="1206634"/>
                    </a:lnTo>
                    <a:cubicBezTo>
                      <a:pt x="670695" y="1231830"/>
                      <a:pt x="650269" y="1252256"/>
                      <a:pt x="625072" y="1252256"/>
                    </a:cubicBezTo>
                    <a:lnTo>
                      <a:pt x="45622" y="1252256"/>
                    </a:lnTo>
                    <a:cubicBezTo>
                      <a:pt x="20426" y="1252256"/>
                      <a:pt x="0" y="1231830"/>
                      <a:pt x="0" y="1206634"/>
                    </a:cubicBezTo>
                    <a:lnTo>
                      <a:pt x="0" y="45622"/>
                    </a:lnTo>
                    <a:cubicBezTo>
                      <a:pt x="0" y="20426"/>
                      <a:pt x="20426" y="0"/>
                      <a:pt x="45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txBox="1"/>
              <p:nvPr/>
            </p:nvSpPr>
            <p:spPr>
              <a:xfrm>
                <a:off x="0" y="-47625"/>
                <a:ext cx="670695" cy="1299881"/>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95" name="Google Shape;495;p6"/>
            <p:cNvGrpSpPr/>
            <p:nvPr/>
          </p:nvGrpSpPr>
          <p:grpSpPr>
            <a:xfrm>
              <a:off x="2143580" y="2206370"/>
              <a:ext cx="1527261" cy="3238854"/>
              <a:chOff x="0" y="-47625"/>
              <a:chExt cx="670695" cy="1299881"/>
            </a:xfrm>
          </p:grpSpPr>
          <p:sp>
            <p:nvSpPr>
              <p:cNvPr id="496" name="Google Shape;496;p6"/>
              <p:cNvSpPr/>
              <p:nvPr/>
            </p:nvSpPr>
            <p:spPr>
              <a:xfrm>
                <a:off x="0" y="0"/>
                <a:ext cx="670695" cy="1252256"/>
              </a:xfrm>
              <a:custGeom>
                <a:avLst/>
                <a:gdLst/>
                <a:ahLst/>
                <a:cxnLst/>
                <a:rect l="l" t="t" r="r" b="b"/>
                <a:pathLst>
                  <a:path w="670695" h="1252256" extrusionOk="0">
                    <a:moveTo>
                      <a:pt x="45622" y="0"/>
                    </a:moveTo>
                    <a:lnTo>
                      <a:pt x="625072" y="0"/>
                    </a:lnTo>
                    <a:cubicBezTo>
                      <a:pt x="650269" y="0"/>
                      <a:pt x="670695" y="20426"/>
                      <a:pt x="670695" y="45622"/>
                    </a:cubicBezTo>
                    <a:lnTo>
                      <a:pt x="670695" y="1206634"/>
                    </a:lnTo>
                    <a:cubicBezTo>
                      <a:pt x="670695" y="1231830"/>
                      <a:pt x="650269" y="1252256"/>
                      <a:pt x="625072" y="1252256"/>
                    </a:cubicBezTo>
                    <a:lnTo>
                      <a:pt x="45622" y="1252256"/>
                    </a:lnTo>
                    <a:cubicBezTo>
                      <a:pt x="20426" y="1252256"/>
                      <a:pt x="0" y="1231830"/>
                      <a:pt x="0" y="1206634"/>
                    </a:cubicBezTo>
                    <a:lnTo>
                      <a:pt x="0" y="45622"/>
                    </a:lnTo>
                    <a:cubicBezTo>
                      <a:pt x="0" y="20426"/>
                      <a:pt x="20426" y="0"/>
                      <a:pt x="45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txBox="1"/>
              <p:nvPr/>
            </p:nvSpPr>
            <p:spPr>
              <a:xfrm>
                <a:off x="0" y="-47625"/>
                <a:ext cx="670695" cy="1299881"/>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98" name="Google Shape;498;p6"/>
            <p:cNvGrpSpPr/>
            <p:nvPr/>
          </p:nvGrpSpPr>
          <p:grpSpPr>
            <a:xfrm>
              <a:off x="490644" y="2206370"/>
              <a:ext cx="1527261" cy="3238854"/>
              <a:chOff x="0" y="-47625"/>
              <a:chExt cx="670695" cy="1299881"/>
            </a:xfrm>
          </p:grpSpPr>
          <p:sp>
            <p:nvSpPr>
              <p:cNvPr id="499" name="Google Shape;499;p6"/>
              <p:cNvSpPr/>
              <p:nvPr/>
            </p:nvSpPr>
            <p:spPr>
              <a:xfrm>
                <a:off x="0" y="0"/>
                <a:ext cx="670695" cy="1252256"/>
              </a:xfrm>
              <a:custGeom>
                <a:avLst/>
                <a:gdLst/>
                <a:ahLst/>
                <a:cxnLst/>
                <a:rect l="l" t="t" r="r" b="b"/>
                <a:pathLst>
                  <a:path w="670695" h="1252256" extrusionOk="0">
                    <a:moveTo>
                      <a:pt x="45622" y="0"/>
                    </a:moveTo>
                    <a:lnTo>
                      <a:pt x="625072" y="0"/>
                    </a:lnTo>
                    <a:cubicBezTo>
                      <a:pt x="650269" y="0"/>
                      <a:pt x="670695" y="20426"/>
                      <a:pt x="670695" y="45622"/>
                    </a:cubicBezTo>
                    <a:lnTo>
                      <a:pt x="670695" y="1206634"/>
                    </a:lnTo>
                    <a:cubicBezTo>
                      <a:pt x="670695" y="1231830"/>
                      <a:pt x="650269" y="1252256"/>
                      <a:pt x="625072" y="1252256"/>
                    </a:cubicBezTo>
                    <a:lnTo>
                      <a:pt x="45622" y="1252256"/>
                    </a:lnTo>
                    <a:cubicBezTo>
                      <a:pt x="20426" y="1252256"/>
                      <a:pt x="0" y="1231830"/>
                      <a:pt x="0" y="1206634"/>
                    </a:cubicBezTo>
                    <a:lnTo>
                      <a:pt x="0" y="45622"/>
                    </a:lnTo>
                    <a:cubicBezTo>
                      <a:pt x="0" y="20426"/>
                      <a:pt x="20426" y="0"/>
                      <a:pt x="45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txBox="1"/>
              <p:nvPr/>
            </p:nvSpPr>
            <p:spPr>
              <a:xfrm>
                <a:off x="0" y="-47625"/>
                <a:ext cx="670695" cy="1299881"/>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501" name="Google Shape;501;p6"/>
            <p:cNvGrpSpPr/>
            <p:nvPr/>
          </p:nvGrpSpPr>
          <p:grpSpPr>
            <a:xfrm>
              <a:off x="490644" y="2407680"/>
              <a:ext cx="4833134" cy="2787418"/>
              <a:chOff x="490644" y="2407680"/>
              <a:chExt cx="4833134" cy="2787418"/>
            </a:xfrm>
          </p:grpSpPr>
          <p:grpSp>
            <p:nvGrpSpPr>
              <p:cNvPr id="502" name="Google Shape;502;p6"/>
              <p:cNvGrpSpPr/>
              <p:nvPr/>
            </p:nvGrpSpPr>
            <p:grpSpPr>
              <a:xfrm>
                <a:off x="490644" y="2572581"/>
                <a:ext cx="1527261" cy="1215743"/>
                <a:chOff x="0" y="-47625"/>
                <a:chExt cx="670695" cy="362926"/>
              </a:xfrm>
            </p:grpSpPr>
            <p:sp>
              <p:nvSpPr>
                <p:cNvPr id="503" name="Google Shape;503;p6"/>
                <p:cNvSpPr/>
                <p:nvPr/>
              </p:nvSpPr>
              <p:spPr>
                <a:xfrm>
                  <a:off x="0" y="0"/>
                  <a:ext cx="670695" cy="315301"/>
                </a:xfrm>
                <a:custGeom>
                  <a:avLst/>
                  <a:gdLst/>
                  <a:ahLst/>
                  <a:cxnLst/>
                  <a:rect l="l" t="t" r="r" b="b"/>
                  <a:pathLst>
                    <a:path w="670695" h="315301" extrusionOk="0">
                      <a:moveTo>
                        <a:pt x="0" y="0"/>
                      </a:moveTo>
                      <a:lnTo>
                        <a:pt x="670695" y="0"/>
                      </a:lnTo>
                      <a:lnTo>
                        <a:pt x="670695" y="315301"/>
                      </a:lnTo>
                      <a:lnTo>
                        <a:pt x="0" y="315301"/>
                      </a:lnTo>
                      <a:close/>
                    </a:path>
                  </a:pathLst>
                </a:custGeom>
                <a:solidFill>
                  <a:srgbClr val="FD7373"/>
                </a:solidFill>
                <a:ln>
                  <a:noFill/>
                </a:ln>
              </p:spPr>
            </p:sp>
            <p:sp>
              <p:nvSpPr>
                <p:cNvPr id="504" name="Google Shape;504;p6"/>
                <p:cNvSpPr txBox="1"/>
                <p:nvPr/>
              </p:nvSpPr>
              <p:spPr>
                <a:xfrm>
                  <a:off x="0" y="-47625"/>
                  <a:ext cx="670695" cy="362926"/>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505" name="Google Shape;505;p6"/>
              <p:cNvGrpSpPr/>
              <p:nvPr/>
            </p:nvGrpSpPr>
            <p:grpSpPr>
              <a:xfrm>
                <a:off x="2126630" y="2572582"/>
                <a:ext cx="1527261" cy="1215744"/>
                <a:chOff x="0" y="-47625"/>
                <a:chExt cx="670695" cy="362926"/>
              </a:xfrm>
            </p:grpSpPr>
            <p:sp>
              <p:nvSpPr>
                <p:cNvPr id="506" name="Google Shape;506;p6"/>
                <p:cNvSpPr/>
                <p:nvPr/>
              </p:nvSpPr>
              <p:spPr>
                <a:xfrm>
                  <a:off x="0" y="0"/>
                  <a:ext cx="670695" cy="315301"/>
                </a:xfrm>
                <a:custGeom>
                  <a:avLst/>
                  <a:gdLst/>
                  <a:ahLst/>
                  <a:cxnLst/>
                  <a:rect l="l" t="t" r="r" b="b"/>
                  <a:pathLst>
                    <a:path w="670695" h="315301" extrusionOk="0">
                      <a:moveTo>
                        <a:pt x="0" y="0"/>
                      </a:moveTo>
                      <a:lnTo>
                        <a:pt x="670695" y="0"/>
                      </a:lnTo>
                      <a:lnTo>
                        <a:pt x="670695" y="315301"/>
                      </a:lnTo>
                      <a:lnTo>
                        <a:pt x="0" y="315301"/>
                      </a:lnTo>
                      <a:close/>
                    </a:path>
                  </a:pathLst>
                </a:custGeom>
                <a:solidFill>
                  <a:srgbClr val="FFBC7C"/>
                </a:solidFill>
                <a:ln>
                  <a:noFill/>
                </a:ln>
              </p:spPr>
            </p:sp>
            <p:sp>
              <p:nvSpPr>
                <p:cNvPr id="507" name="Google Shape;507;p6"/>
                <p:cNvSpPr txBox="1"/>
                <p:nvPr/>
              </p:nvSpPr>
              <p:spPr>
                <a:xfrm>
                  <a:off x="0" y="-47625"/>
                  <a:ext cx="670695" cy="362926"/>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508" name="Google Shape;508;p6"/>
              <p:cNvGrpSpPr/>
              <p:nvPr/>
            </p:nvGrpSpPr>
            <p:grpSpPr>
              <a:xfrm>
                <a:off x="3796517" y="2574795"/>
                <a:ext cx="1527261" cy="1198872"/>
                <a:chOff x="0" y="-47625"/>
                <a:chExt cx="670695" cy="362926"/>
              </a:xfrm>
            </p:grpSpPr>
            <p:sp>
              <p:nvSpPr>
                <p:cNvPr id="509" name="Google Shape;509;p6"/>
                <p:cNvSpPr/>
                <p:nvPr/>
              </p:nvSpPr>
              <p:spPr>
                <a:xfrm>
                  <a:off x="0" y="0"/>
                  <a:ext cx="670695" cy="315301"/>
                </a:xfrm>
                <a:custGeom>
                  <a:avLst/>
                  <a:gdLst/>
                  <a:ahLst/>
                  <a:cxnLst/>
                  <a:rect l="l" t="t" r="r" b="b"/>
                  <a:pathLst>
                    <a:path w="670695" h="315301" extrusionOk="0">
                      <a:moveTo>
                        <a:pt x="0" y="0"/>
                      </a:moveTo>
                      <a:lnTo>
                        <a:pt x="670695" y="0"/>
                      </a:lnTo>
                      <a:lnTo>
                        <a:pt x="670695" y="315301"/>
                      </a:lnTo>
                      <a:lnTo>
                        <a:pt x="0" y="315301"/>
                      </a:lnTo>
                      <a:close/>
                    </a:path>
                  </a:pathLst>
                </a:custGeom>
                <a:solidFill>
                  <a:srgbClr val="A6E390"/>
                </a:solidFill>
                <a:ln>
                  <a:noFill/>
                </a:ln>
              </p:spPr>
            </p:sp>
            <p:sp>
              <p:nvSpPr>
                <p:cNvPr id="510" name="Google Shape;510;p6"/>
                <p:cNvSpPr txBox="1"/>
                <p:nvPr/>
              </p:nvSpPr>
              <p:spPr>
                <a:xfrm>
                  <a:off x="0" y="-47625"/>
                  <a:ext cx="670695" cy="362926"/>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sp>
            <p:nvSpPr>
              <p:cNvPr id="511" name="Google Shape;511;p6"/>
              <p:cNvSpPr txBox="1"/>
              <p:nvPr/>
            </p:nvSpPr>
            <p:spPr>
              <a:xfrm>
                <a:off x="591065" y="3103083"/>
                <a:ext cx="1307392" cy="393890"/>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zh-TW" sz="3200" b="1">
                    <a:solidFill>
                      <a:srgbClr val="041F60"/>
                    </a:solidFill>
                    <a:latin typeface="Calibri"/>
                    <a:ea typeface="Calibri"/>
                    <a:cs typeface="Calibri"/>
                    <a:sym typeface="Calibri"/>
                  </a:rPr>
                  <a:t>理念</a:t>
                </a:r>
                <a:endParaRPr sz="3200" b="1">
                  <a:solidFill>
                    <a:srgbClr val="041F60"/>
                  </a:solidFill>
                  <a:latin typeface="Calibri"/>
                  <a:ea typeface="Calibri"/>
                  <a:cs typeface="Calibri"/>
                  <a:sym typeface="Calibri"/>
                </a:endParaRPr>
              </a:p>
            </p:txBody>
          </p:sp>
          <p:sp>
            <p:nvSpPr>
              <p:cNvPr id="512" name="Google Shape;512;p6"/>
              <p:cNvSpPr txBox="1"/>
              <p:nvPr/>
            </p:nvSpPr>
            <p:spPr>
              <a:xfrm>
                <a:off x="2249998" y="3941694"/>
                <a:ext cx="1307392" cy="783869"/>
              </a:xfrm>
              <a:prstGeom prst="rect">
                <a:avLst/>
              </a:prstGeom>
              <a:noFill/>
              <a:ln>
                <a:noFill/>
              </a:ln>
            </p:spPr>
            <p:txBody>
              <a:bodyPr spcFirstLastPara="1" wrap="square" lIns="0" tIns="0" rIns="0" bIns="0" anchor="t" anchorCtr="0">
                <a:spAutoFit/>
              </a:bodyPr>
              <a:lstStyle/>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修課紀錄</a:t>
                </a: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課程成果</a:t>
                </a: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多元表現</a:t>
                </a:r>
                <a:endParaRPr/>
              </a:p>
            </p:txBody>
          </p:sp>
          <p:sp>
            <p:nvSpPr>
              <p:cNvPr id="513" name="Google Shape;513;p6"/>
              <p:cNvSpPr txBox="1"/>
              <p:nvPr/>
            </p:nvSpPr>
            <p:spPr>
              <a:xfrm>
                <a:off x="613483" y="4632217"/>
                <a:ext cx="1307392"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zh-TW" sz="1800" b="1">
                    <a:solidFill>
                      <a:schemeClr val="dk1"/>
                    </a:solidFill>
                    <a:latin typeface="Times New Roman"/>
                    <a:ea typeface="Times New Roman"/>
                    <a:cs typeface="Times New Roman"/>
                    <a:sym typeface="Times New Roman"/>
                  </a:rPr>
                  <a:t>素養能力</a:t>
                </a:r>
                <a:endParaRPr sz="1800" b="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zh-TW" sz="1800" b="1">
                    <a:solidFill>
                      <a:schemeClr val="dk1"/>
                    </a:solidFill>
                    <a:latin typeface="Times New Roman"/>
                    <a:ea typeface="Times New Roman"/>
                    <a:cs typeface="Times New Roman"/>
                    <a:sym typeface="Times New Roman"/>
                  </a:rPr>
                  <a:t>全人教育</a:t>
                </a:r>
                <a:endParaRPr/>
              </a:p>
            </p:txBody>
          </p:sp>
          <p:sp>
            <p:nvSpPr>
              <p:cNvPr id="514" name="Google Shape;514;p6"/>
              <p:cNvSpPr txBox="1"/>
              <p:nvPr/>
            </p:nvSpPr>
            <p:spPr>
              <a:xfrm>
                <a:off x="2249998" y="4646422"/>
                <a:ext cx="1307392" cy="548676"/>
              </a:xfrm>
              <a:prstGeom prst="rect">
                <a:avLst/>
              </a:prstGeom>
              <a:noFill/>
              <a:ln>
                <a:noFill/>
              </a:ln>
            </p:spPr>
            <p:txBody>
              <a:bodyPr spcFirstLastPara="1" wrap="square" lIns="0" tIns="0" rIns="0" bIns="0" anchor="t" anchorCtr="0">
                <a:spAutoFit/>
              </a:bodyPr>
              <a:lstStyle/>
              <a:p>
                <a:pPr marL="0" marR="0" lvl="0" indent="0" algn="ctr" rtl="0">
                  <a:lnSpc>
                    <a:spcPct val="75000"/>
                  </a:lnSpc>
                  <a:spcBef>
                    <a:spcPts val="0"/>
                  </a:spcBef>
                  <a:spcAft>
                    <a:spcPts val="0"/>
                  </a:spcAft>
                  <a:buNone/>
                </a:pPr>
                <a:r>
                  <a:rPr lang="zh-TW" sz="1800" b="1">
                    <a:solidFill>
                      <a:schemeClr val="dk1"/>
                    </a:solidFill>
                    <a:latin typeface="Times New Roman"/>
                    <a:ea typeface="Times New Roman"/>
                    <a:cs typeface="Times New Roman"/>
                    <a:sym typeface="Times New Roman"/>
                  </a:rPr>
                  <a:t>完整學習</a:t>
                </a:r>
                <a:endParaRPr sz="1800" b="1">
                  <a:solidFill>
                    <a:schemeClr val="dk1"/>
                  </a:solidFill>
                  <a:latin typeface="Times New Roman"/>
                  <a:ea typeface="Times New Roman"/>
                  <a:cs typeface="Times New Roman"/>
                  <a:sym typeface="Times New Roman"/>
                </a:endParaRPr>
              </a:p>
              <a:p>
                <a:pPr marL="0" marR="0" lvl="0" indent="0" algn="ctr" rtl="0">
                  <a:lnSpc>
                    <a:spcPct val="75000"/>
                  </a:lnSpc>
                  <a:spcBef>
                    <a:spcPts val="0"/>
                  </a:spcBef>
                  <a:spcAft>
                    <a:spcPts val="0"/>
                  </a:spcAft>
                  <a:buNone/>
                </a:pPr>
                <a:endParaRPr sz="1800" b="1">
                  <a:solidFill>
                    <a:schemeClr val="dk1"/>
                  </a:solidFill>
                  <a:latin typeface="Times New Roman"/>
                  <a:ea typeface="Times New Roman"/>
                  <a:cs typeface="Times New Roman"/>
                  <a:sym typeface="Times New Roman"/>
                </a:endParaRPr>
              </a:p>
              <a:p>
                <a:pPr marL="0" marR="0" lvl="0" indent="0" algn="ctr" rtl="0">
                  <a:lnSpc>
                    <a:spcPct val="75000"/>
                  </a:lnSpc>
                  <a:spcBef>
                    <a:spcPts val="0"/>
                  </a:spcBef>
                  <a:spcAft>
                    <a:spcPts val="0"/>
                  </a:spcAft>
                  <a:buNone/>
                </a:pPr>
                <a:r>
                  <a:rPr lang="zh-TW" sz="1800" b="1">
                    <a:solidFill>
                      <a:schemeClr val="dk1"/>
                    </a:solidFill>
                    <a:latin typeface="Times New Roman"/>
                    <a:ea typeface="Times New Roman"/>
                    <a:cs typeface="Times New Roman"/>
                    <a:sym typeface="Times New Roman"/>
                  </a:rPr>
                  <a:t>適性揚才</a:t>
                </a:r>
                <a:endParaRPr/>
              </a:p>
            </p:txBody>
          </p:sp>
          <p:sp>
            <p:nvSpPr>
              <p:cNvPr id="515" name="Google Shape;515;p6"/>
              <p:cNvSpPr/>
              <p:nvPr/>
            </p:nvSpPr>
            <p:spPr>
              <a:xfrm rot="5400000">
                <a:off x="2291118" y="2418653"/>
                <a:ext cx="270426" cy="270426"/>
              </a:xfrm>
              <a:custGeom>
                <a:avLst/>
                <a:gdLst/>
                <a:ahLst/>
                <a:cxnLst/>
                <a:rect l="l" t="t" r="r" b="b"/>
                <a:pathLst>
                  <a:path w="540852" h="540852" extrusionOk="0">
                    <a:moveTo>
                      <a:pt x="0" y="0"/>
                    </a:moveTo>
                    <a:lnTo>
                      <a:pt x="540853" y="0"/>
                    </a:lnTo>
                    <a:lnTo>
                      <a:pt x="540853" y="540852"/>
                    </a:lnTo>
                    <a:lnTo>
                      <a:pt x="0" y="540852"/>
                    </a:lnTo>
                    <a:lnTo>
                      <a:pt x="0" y="0"/>
                    </a:lnTo>
                    <a:close/>
                  </a:path>
                </a:pathLst>
              </a:custGeom>
              <a:blipFill rotWithShape="1">
                <a:blip r:embed="rId5">
                  <a:alphaModFix/>
                </a:blip>
                <a:stretch>
                  <a:fillRect/>
                </a:stretch>
              </a:blipFill>
              <a:ln>
                <a:noFill/>
              </a:ln>
            </p:spPr>
          </p:sp>
          <p:sp>
            <p:nvSpPr>
              <p:cNvPr id="516" name="Google Shape;516;p6"/>
              <p:cNvSpPr/>
              <p:nvPr/>
            </p:nvSpPr>
            <p:spPr>
              <a:xfrm>
                <a:off x="3884112" y="2407680"/>
                <a:ext cx="270426" cy="270426"/>
              </a:xfrm>
              <a:custGeom>
                <a:avLst/>
                <a:gdLst/>
                <a:ahLst/>
                <a:cxnLst/>
                <a:rect l="l" t="t" r="r" b="b"/>
                <a:pathLst>
                  <a:path w="540852" h="540852" extrusionOk="0">
                    <a:moveTo>
                      <a:pt x="0" y="0"/>
                    </a:moveTo>
                    <a:lnTo>
                      <a:pt x="540852" y="0"/>
                    </a:lnTo>
                    <a:lnTo>
                      <a:pt x="540852" y="540852"/>
                    </a:lnTo>
                    <a:lnTo>
                      <a:pt x="0" y="540852"/>
                    </a:lnTo>
                    <a:lnTo>
                      <a:pt x="0" y="0"/>
                    </a:lnTo>
                    <a:close/>
                  </a:path>
                </a:pathLst>
              </a:custGeom>
              <a:blipFill rotWithShape="1">
                <a:blip r:embed="rId6">
                  <a:alphaModFix/>
                </a:blip>
                <a:stretch>
                  <a:fillRect/>
                </a:stretch>
              </a:blipFill>
              <a:ln>
                <a:noFill/>
              </a:ln>
            </p:spPr>
          </p:sp>
          <p:sp>
            <p:nvSpPr>
              <p:cNvPr id="517" name="Google Shape;517;p6"/>
              <p:cNvSpPr/>
              <p:nvPr/>
            </p:nvSpPr>
            <p:spPr>
              <a:xfrm>
                <a:off x="652273" y="2407680"/>
                <a:ext cx="270426" cy="270426"/>
              </a:xfrm>
              <a:custGeom>
                <a:avLst/>
                <a:gdLst/>
                <a:ahLst/>
                <a:cxnLst/>
                <a:rect l="l" t="t" r="r" b="b"/>
                <a:pathLst>
                  <a:path w="540852" h="540852" extrusionOk="0">
                    <a:moveTo>
                      <a:pt x="0" y="0"/>
                    </a:moveTo>
                    <a:lnTo>
                      <a:pt x="540852" y="0"/>
                    </a:lnTo>
                    <a:lnTo>
                      <a:pt x="540852" y="540852"/>
                    </a:lnTo>
                    <a:lnTo>
                      <a:pt x="0" y="540852"/>
                    </a:lnTo>
                    <a:lnTo>
                      <a:pt x="0" y="0"/>
                    </a:lnTo>
                    <a:close/>
                  </a:path>
                </a:pathLst>
              </a:custGeom>
              <a:blipFill rotWithShape="1">
                <a:blip r:embed="rId7">
                  <a:alphaModFix/>
                </a:blip>
                <a:stretch>
                  <a:fillRect/>
                </a:stretch>
              </a:blipFill>
              <a:ln>
                <a:noFill/>
              </a:ln>
            </p:spPr>
          </p:sp>
          <p:sp>
            <p:nvSpPr>
              <p:cNvPr id="518" name="Google Shape;518;p6"/>
              <p:cNvSpPr txBox="1"/>
              <p:nvPr/>
            </p:nvSpPr>
            <p:spPr>
              <a:xfrm>
                <a:off x="2249998" y="2928020"/>
                <a:ext cx="1307392" cy="778611"/>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zh-TW" sz="3200" b="1">
                    <a:solidFill>
                      <a:srgbClr val="041F60"/>
                    </a:solidFill>
                    <a:latin typeface="Arial"/>
                    <a:ea typeface="Arial"/>
                    <a:cs typeface="Arial"/>
                    <a:sym typeface="Arial"/>
                  </a:rPr>
                  <a:t>學習</a:t>
                </a:r>
                <a:endParaRPr sz="3200" b="1">
                  <a:solidFill>
                    <a:srgbClr val="041F60"/>
                  </a:solidFill>
                  <a:latin typeface="Arial"/>
                  <a:ea typeface="Arial"/>
                  <a:cs typeface="Arial"/>
                  <a:sym typeface="Arial"/>
                </a:endParaRPr>
              </a:p>
              <a:p>
                <a:pPr marL="0" marR="0" lvl="0" indent="0" algn="ctr" rtl="0">
                  <a:lnSpc>
                    <a:spcPct val="93000"/>
                  </a:lnSpc>
                  <a:spcBef>
                    <a:spcPts val="0"/>
                  </a:spcBef>
                  <a:spcAft>
                    <a:spcPts val="0"/>
                  </a:spcAft>
                  <a:buNone/>
                </a:pPr>
                <a:r>
                  <a:rPr lang="zh-TW" sz="3200" b="1">
                    <a:solidFill>
                      <a:srgbClr val="041F60"/>
                    </a:solidFill>
                    <a:latin typeface="Arial"/>
                    <a:ea typeface="Arial"/>
                    <a:cs typeface="Arial"/>
                    <a:sym typeface="Arial"/>
                  </a:rPr>
                  <a:t>歷程</a:t>
                </a:r>
                <a:endParaRPr sz="3200" b="1">
                  <a:solidFill>
                    <a:srgbClr val="041F60"/>
                  </a:solidFill>
                  <a:latin typeface="Calibri"/>
                  <a:ea typeface="Calibri"/>
                  <a:cs typeface="Calibri"/>
                  <a:sym typeface="Calibri"/>
                </a:endParaRPr>
              </a:p>
            </p:txBody>
          </p:sp>
          <p:sp>
            <p:nvSpPr>
              <p:cNvPr id="519" name="Google Shape;519;p6"/>
              <p:cNvSpPr txBox="1"/>
              <p:nvPr/>
            </p:nvSpPr>
            <p:spPr>
              <a:xfrm>
                <a:off x="600578" y="3941695"/>
                <a:ext cx="1307392" cy="783869"/>
              </a:xfrm>
              <a:prstGeom prst="rect">
                <a:avLst/>
              </a:prstGeom>
              <a:noFill/>
              <a:ln>
                <a:noFill/>
              </a:ln>
            </p:spPr>
            <p:txBody>
              <a:bodyPr spcFirstLastPara="1" wrap="square" lIns="0" tIns="0" rIns="0" bIns="0" anchor="t" anchorCtr="0">
                <a:spAutoFit/>
              </a:bodyPr>
              <a:lstStyle/>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主動學習</a:t>
                </a: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彈性學習</a:t>
                </a: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終身學習</a:t>
                </a:r>
                <a:endParaRPr/>
              </a:p>
            </p:txBody>
          </p:sp>
          <p:sp>
            <p:nvSpPr>
              <p:cNvPr id="520" name="Google Shape;520;p6"/>
              <p:cNvSpPr txBox="1"/>
              <p:nvPr/>
            </p:nvSpPr>
            <p:spPr>
              <a:xfrm>
                <a:off x="3889052" y="2943774"/>
                <a:ext cx="1307392" cy="778611"/>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zh-TW" sz="3200" b="1">
                    <a:solidFill>
                      <a:srgbClr val="041F60"/>
                    </a:solidFill>
                    <a:latin typeface="Arial"/>
                    <a:ea typeface="Arial"/>
                    <a:cs typeface="Arial"/>
                    <a:sym typeface="Arial"/>
                  </a:rPr>
                  <a:t>考招</a:t>
                </a:r>
                <a:endParaRPr sz="3200" b="1">
                  <a:solidFill>
                    <a:srgbClr val="041F60"/>
                  </a:solidFill>
                  <a:latin typeface="Arial"/>
                  <a:ea typeface="Arial"/>
                  <a:cs typeface="Arial"/>
                  <a:sym typeface="Arial"/>
                </a:endParaRPr>
              </a:p>
              <a:p>
                <a:pPr marL="0" marR="0" lvl="0" indent="0" algn="ctr" rtl="0">
                  <a:lnSpc>
                    <a:spcPct val="93000"/>
                  </a:lnSpc>
                  <a:spcBef>
                    <a:spcPts val="0"/>
                  </a:spcBef>
                  <a:spcAft>
                    <a:spcPts val="0"/>
                  </a:spcAft>
                  <a:buNone/>
                </a:pPr>
                <a:r>
                  <a:rPr lang="zh-TW" sz="3200" b="1">
                    <a:solidFill>
                      <a:srgbClr val="041F60"/>
                    </a:solidFill>
                    <a:latin typeface="Arial"/>
                    <a:ea typeface="Arial"/>
                    <a:cs typeface="Arial"/>
                    <a:sym typeface="Arial"/>
                  </a:rPr>
                  <a:t>新制</a:t>
                </a:r>
                <a:endParaRPr sz="3200" b="1">
                  <a:solidFill>
                    <a:srgbClr val="041F60"/>
                  </a:solidFill>
                  <a:latin typeface="Calibri"/>
                  <a:ea typeface="Calibri"/>
                  <a:cs typeface="Calibri"/>
                  <a:sym typeface="Calibri"/>
                </a:endParaRPr>
              </a:p>
            </p:txBody>
          </p:sp>
          <p:sp>
            <p:nvSpPr>
              <p:cNvPr id="521" name="Google Shape;521;p6"/>
              <p:cNvSpPr txBox="1"/>
              <p:nvPr/>
            </p:nvSpPr>
            <p:spPr>
              <a:xfrm>
                <a:off x="3862999" y="3952516"/>
                <a:ext cx="1307392" cy="476092"/>
              </a:xfrm>
              <a:prstGeom prst="rect">
                <a:avLst/>
              </a:prstGeom>
              <a:noFill/>
              <a:ln>
                <a:noFill/>
              </a:ln>
            </p:spPr>
            <p:txBody>
              <a:bodyPr spcFirstLastPara="1" wrap="square" lIns="0" tIns="0" rIns="0" bIns="0" anchor="t" anchorCtr="0">
                <a:spAutoFit/>
              </a:bodyPr>
              <a:lstStyle/>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學測</a:t>
                </a: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分科測驗</a:t>
                </a:r>
                <a:endParaRPr/>
              </a:p>
            </p:txBody>
          </p:sp>
        </p:grpSp>
        <p:sp>
          <p:nvSpPr>
            <p:cNvPr id="522" name="Google Shape;522;p6"/>
            <p:cNvSpPr txBox="1"/>
            <p:nvPr/>
          </p:nvSpPr>
          <p:spPr>
            <a:xfrm>
              <a:off x="3878910" y="4523771"/>
              <a:ext cx="1307392" cy="907749"/>
            </a:xfrm>
            <a:prstGeom prst="rect">
              <a:avLst/>
            </a:prstGeom>
            <a:noFill/>
            <a:ln>
              <a:noFill/>
            </a:ln>
          </p:spPr>
          <p:txBody>
            <a:bodyPr spcFirstLastPara="1" wrap="square" lIns="0" tIns="0" rIns="0" bIns="0" anchor="t" anchorCtr="0">
              <a:spAutoFit/>
            </a:bodyPr>
            <a:lstStyle/>
            <a:p>
              <a:pPr marL="0" marR="0" lvl="0" indent="0" algn="ctr" rtl="0">
                <a:lnSpc>
                  <a:spcPct val="75000"/>
                </a:lnSpc>
                <a:spcBef>
                  <a:spcPts val="0"/>
                </a:spcBef>
                <a:spcAft>
                  <a:spcPts val="0"/>
                </a:spcAft>
                <a:buNone/>
              </a:pPr>
              <a:r>
                <a:rPr lang="zh-TW" sz="1800" b="1">
                  <a:solidFill>
                    <a:schemeClr val="dk1"/>
                  </a:solidFill>
                  <a:latin typeface="Times New Roman"/>
                  <a:ea typeface="Times New Roman"/>
                  <a:cs typeface="Times New Roman"/>
                  <a:sym typeface="Times New Roman"/>
                </a:rPr>
                <a:t>繁星</a:t>
              </a:r>
              <a:endParaRPr sz="1800" b="1">
                <a:solidFill>
                  <a:schemeClr val="dk1"/>
                </a:solidFill>
                <a:latin typeface="Times New Roman"/>
                <a:ea typeface="Times New Roman"/>
                <a:cs typeface="Times New Roman"/>
                <a:sym typeface="Times New Roman"/>
              </a:endParaRPr>
            </a:p>
            <a:p>
              <a:pPr marL="0" marR="0" lvl="0" indent="0" algn="ctr" rtl="0">
                <a:lnSpc>
                  <a:spcPct val="75000"/>
                </a:lnSpc>
                <a:spcBef>
                  <a:spcPts val="0"/>
                </a:spcBef>
                <a:spcAft>
                  <a:spcPts val="0"/>
                </a:spcAft>
                <a:buNone/>
              </a:pPr>
              <a:endParaRPr sz="1800" b="1">
                <a:solidFill>
                  <a:schemeClr val="dk1"/>
                </a:solidFill>
                <a:latin typeface="Times New Roman"/>
                <a:ea typeface="Times New Roman"/>
                <a:cs typeface="Times New Roman"/>
                <a:sym typeface="Times New Roman"/>
              </a:endParaRPr>
            </a:p>
            <a:p>
              <a:pPr marL="0" marR="0" lvl="0" indent="0" algn="ctr" rtl="0">
                <a:lnSpc>
                  <a:spcPct val="75000"/>
                </a:lnSpc>
                <a:spcBef>
                  <a:spcPts val="0"/>
                </a:spcBef>
                <a:spcAft>
                  <a:spcPts val="0"/>
                </a:spcAft>
                <a:buNone/>
              </a:pPr>
              <a:r>
                <a:rPr lang="zh-TW" sz="1800" b="1">
                  <a:solidFill>
                    <a:schemeClr val="dk1"/>
                  </a:solidFill>
                  <a:latin typeface="Times New Roman"/>
                  <a:ea typeface="Times New Roman"/>
                  <a:cs typeface="Times New Roman"/>
                  <a:sym typeface="Times New Roman"/>
                </a:rPr>
                <a:t>個人申請</a:t>
              </a:r>
              <a:endParaRPr sz="1800" b="1">
                <a:solidFill>
                  <a:schemeClr val="dk1"/>
                </a:solidFill>
                <a:latin typeface="Times New Roman"/>
                <a:ea typeface="Times New Roman"/>
                <a:cs typeface="Times New Roman"/>
                <a:sym typeface="Times New Roman"/>
              </a:endParaRPr>
            </a:p>
            <a:p>
              <a:pPr marL="0" marR="0" lvl="0" indent="0" algn="ctr" rtl="0">
                <a:lnSpc>
                  <a:spcPct val="75000"/>
                </a:lnSpc>
                <a:spcBef>
                  <a:spcPts val="0"/>
                </a:spcBef>
                <a:spcAft>
                  <a:spcPts val="0"/>
                </a:spcAft>
                <a:buNone/>
              </a:pPr>
              <a:endParaRPr sz="1800" b="1">
                <a:solidFill>
                  <a:schemeClr val="dk1"/>
                </a:solidFill>
                <a:latin typeface="Times New Roman"/>
                <a:ea typeface="Times New Roman"/>
                <a:cs typeface="Times New Roman"/>
                <a:sym typeface="Times New Roman"/>
              </a:endParaRPr>
            </a:p>
            <a:p>
              <a:pPr marL="0" marR="0" lvl="0" indent="0" algn="ctr" rtl="0">
                <a:lnSpc>
                  <a:spcPct val="75000"/>
                </a:lnSpc>
                <a:spcBef>
                  <a:spcPts val="0"/>
                </a:spcBef>
                <a:spcAft>
                  <a:spcPts val="0"/>
                </a:spcAft>
                <a:buNone/>
              </a:pPr>
              <a:r>
                <a:rPr lang="zh-TW" sz="1800" b="1">
                  <a:solidFill>
                    <a:schemeClr val="dk1"/>
                  </a:solidFill>
                  <a:latin typeface="Times New Roman"/>
                  <a:ea typeface="Times New Roman"/>
                  <a:cs typeface="Times New Roman"/>
                  <a:sym typeface="Times New Roman"/>
                </a:rPr>
                <a:t>登記分發</a:t>
              </a: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1494"/>
        <p:cNvGrpSpPr/>
        <p:nvPr/>
      </p:nvGrpSpPr>
      <p:grpSpPr>
        <a:xfrm>
          <a:off x="0" y="0"/>
          <a:ext cx="0" cy="0"/>
          <a:chOff x="0" y="0"/>
          <a:chExt cx="0" cy="0"/>
        </a:xfrm>
      </p:grpSpPr>
      <p:sp>
        <p:nvSpPr>
          <p:cNvPr id="1495" name="Google Shape;1495;p50"/>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496" name="Google Shape;1496;p50"/>
          <p:cNvSpPr txBox="1"/>
          <p:nvPr/>
        </p:nvSpPr>
        <p:spPr>
          <a:xfrm>
            <a:off x="323528" y="620688"/>
            <a:ext cx="7055461" cy="64807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Arial"/>
              <a:buChar char="•"/>
            </a:pPr>
            <a:r>
              <a:rPr lang="zh-TW" sz="3200" b="1" i="0" u="none" strike="noStrike" cap="none">
                <a:solidFill>
                  <a:schemeClr val="dk1"/>
                </a:solidFill>
                <a:latin typeface="Microsoft JhengHei"/>
                <a:ea typeface="Microsoft JhengHei"/>
                <a:cs typeface="Microsoft JhengHei"/>
                <a:sym typeface="Microsoft JhengHei"/>
              </a:rPr>
              <a:t>積分核算：僅得</a:t>
            </a:r>
            <a:r>
              <a:rPr lang="zh-TW" sz="3200" b="1" i="0" u="sng" strike="noStrike" cap="none">
                <a:solidFill>
                  <a:srgbClr val="FF0000"/>
                </a:solidFill>
                <a:latin typeface="Microsoft JhengHei"/>
                <a:ea typeface="Microsoft JhengHei"/>
                <a:cs typeface="Microsoft JhengHei"/>
                <a:sym typeface="Microsoft JhengHei"/>
              </a:rPr>
              <a:t>擇優採一項計算積分</a:t>
            </a:r>
            <a:endParaRPr sz="3200" b="1" i="0" u="sng" strike="noStrike" cap="none">
              <a:solidFill>
                <a:srgbClr val="FF0000"/>
              </a:solidFill>
              <a:latin typeface="Microsoft JhengHei"/>
              <a:ea typeface="Microsoft JhengHei"/>
              <a:cs typeface="Microsoft JhengHei"/>
              <a:sym typeface="Microsoft JhengHei"/>
            </a:endParaRPr>
          </a:p>
        </p:txBody>
      </p:sp>
      <p:graphicFrame>
        <p:nvGraphicFramePr>
          <p:cNvPr id="1497" name="Google Shape;1497;p50"/>
          <p:cNvGraphicFramePr/>
          <p:nvPr/>
        </p:nvGraphicFramePr>
        <p:xfrm>
          <a:off x="323528" y="1484784"/>
          <a:ext cx="8532450" cy="4641675"/>
        </p:xfrm>
        <a:graphic>
          <a:graphicData uri="http://schemas.openxmlformats.org/drawingml/2006/table">
            <a:tbl>
              <a:tblPr firstRow="1" firstCol="1" bandRow="1">
                <a:noFill/>
                <a:tableStyleId>{F811048A-963F-4794-8C08-70C8276180B6}</a:tableStyleId>
              </a:tblPr>
              <a:tblGrid>
                <a:gridCol w="4176475">
                  <a:extLst>
                    <a:ext uri="{9D8B030D-6E8A-4147-A177-3AD203B41FA5}">
                      <a16:colId xmlns:a16="http://schemas.microsoft.com/office/drawing/2014/main" val="20000"/>
                    </a:ext>
                  </a:extLst>
                </a:gridCol>
                <a:gridCol w="3516725">
                  <a:extLst>
                    <a:ext uri="{9D8B030D-6E8A-4147-A177-3AD203B41FA5}">
                      <a16:colId xmlns:a16="http://schemas.microsoft.com/office/drawing/2014/main" val="20001"/>
                    </a:ext>
                  </a:extLst>
                </a:gridCol>
                <a:gridCol w="839250">
                  <a:extLst>
                    <a:ext uri="{9D8B030D-6E8A-4147-A177-3AD203B41FA5}">
                      <a16:colId xmlns:a16="http://schemas.microsoft.com/office/drawing/2014/main" val="20002"/>
                    </a:ext>
                  </a:extLst>
                </a:gridCol>
              </a:tblGrid>
              <a:tr h="353575">
                <a:tc>
                  <a:txBody>
                    <a:bodyPr/>
                    <a:lstStyle/>
                    <a:p>
                      <a:pPr marL="0" marR="0" lvl="0" indent="0" algn="ctr" rtl="0">
                        <a:spcBef>
                          <a:spcPts val="0"/>
                        </a:spcBef>
                        <a:spcAft>
                          <a:spcPts val="0"/>
                        </a:spcAft>
                        <a:buNone/>
                      </a:pPr>
                      <a:r>
                        <a:rPr lang="zh-TW" sz="2000">
                          <a:latin typeface="DFKai-SB"/>
                          <a:ea typeface="DFKai-SB"/>
                          <a:cs typeface="DFKai-SB"/>
                          <a:sym typeface="DFKai-SB"/>
                        </a:rPr>
                        <a:t>項目</a:t>
                      </a:r>
                      <a:endParaRPr sz="20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a:latin typeface="DFKai-SB"/>
                          <a:ea typeface="DFKai-SB"/>
                          <a:cs typeface="DFKai-SB"/>
                          <a:sym typeface="DFKai-SB"/>
                        </a:rPr>
                        <a:t>得獎名次</a:t>
                      </a:r>
                      <a:endParaRPr sz="20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a:latin typeface="DFKai-SB"/>
                          <a:ea typeface="DFKai-SB"/>
                          <a:cs typeface="DFKai-SB"/>
                          <a:sym typeface="DFKai-SB"/>
                        </a:rPr>
                        <a:t>積分</a:t>
                      </a:r>
                      <a:endParaRPr sz="2000">
                        <a:latin typeface="DFKai-SB"/>
                        <a:ea typeface="DFKai-SB"/>
                        <a:cs typeface="DFKai-SB"/>
                        <a:sym typeface="DFKai-SB"/>
                      </a:endParaRPr>
                    </a:p>
                  </a:txBody>
                  <a:tcPr marL="0" marR="0" marT="24375" marB="24375" anchor="ctr"/>
                </a:tc>
                <a:extLst>
                  <a:ext uri="{0D108BD9-81ED-4DB2-BD59-A6C34878D82A}">
                    <a16:rowId xmlns:a16="http://schemas.microsoft.com/office/drawing/2014/main" val="10000"/>
                  </a:ext>
                </a:extLst>
              </a:tr>
              <a:tr h="440975">
                <a:tc rowSpan="2">
                  <a:txBody>
                    <a:bodyPr/>
                    <a:lstStyle/>
                    <a:p>
                      <a:pPr marL="0" marR="0" lvl="0" indent="0" algn="l" rtl="0">
                        <a:spcBef>
                          <a:spcPts val="0"/>
                        </a:spcBef>
                        <a:spcAft>
                          <a:spcPts val="0"/>
                        </a:spcAft>
                        <a:buNone/>
                      </a:pPr>
                      <a:r>
                        <a:rPr lang="zh-TW" sz="2400">
                          <a:latin typeface="DFKai-SB"/>
                          <a:ea typeface="DFKai-SB"/>
                          <a:cs typeface="DFKai-SB"/>
                          <a:sym typeface="DFKai-SB"/>
                        </a:rPr>
                        <a:t>國際技能競賽（包括科技展覽）</a:t>
                      </a:r>
                      <a:endParaRPr sz="2400">
                        <a:latin typeface="DFKai-SB"/>
                        <a:ea typeface="DFKai-SB"/>
                        <a:cs typeface="DFKai-SB"/>
                        <a:sym typeface="DFKai-SB"/>
                      </a:endParaRPr>
                    </a:p>
                  </a:txBody>
                  <a:tcPr marL="0" marR="0" marT="24375" marB="24375" anchor="ctr"/>
                </a:tc>
                <a:tc>
                  <a:txBody>
                    <a:bodyPr/>
                    <a:lstStyle/>
                    <a:p>
                      <a:pPr marL="0" marR="0" lvl="0" indent="0" algn="l" rtl="0">
                        <a:spcBef>
                          <a:spcPts val="0"/>
                        </a:spcBef>
                        <a:spcAft>
                          <a:spcPts val="0"/>
                        </a:spcAft>
                        <a:buNone/>
                      </a:pPr>
                      <a:r>
                        <a:rPr lang="zh-TW" sz="2000">
                          <a:latin typeface="DFKai-SB"/>
                          <a:ea typeface="DFKai-SB"/>
                          <a:cs typeface="DFKai-SB"/>
                          <a:sym typeface="DFKai-SB"/>
                        </a:rPr>
                        <a:t>優勝以上</a:t>
                      </a:r>
                      <a:endParaRPr sz="20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100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1"/>
                  </a:ext>
                </a:extLst>
              </a:tr>
              <a:tr h="440975">
                <a:tc vMerge="1">
                  <a:txBody>
                    <a:bodyPr/>
                    <a:lstStyle/>
                    <a:p>
                      <a:endParaRPr lang="zh-TW"/>
                    </a:p>
                  </a:txBody>
                  <a:tcPr/>
                </a:tc>
                <a:tc>
                  <a:txBody>
                    <a:bodyPr/>
                    <a:lstStyle/>
                    <a:p>
                      <a:pPr marL="0" marR="0" lvl="0" indent="0" algn="l" rtl="0">
                        <a:spcBef>
                          <a:spcPts val="0"/>
                        </a:spcBef>
                        <a:spcAft>
                          <a:spcPts val="0"/>
                        </a:spcAft>
                        <a:buNone/>
                      </a:pPr>
                      <a:r>
                        <a:rPr lang="zh-TW" sz="2400">
                          <a:latin typeface="DFKai-SB"/>
                          <a:ea typeface="DFKai-SB"/>
                          <a:cs typeface="DFKai-SB"/>
                          <a:sym typeface="DFKai-SB"/>
                        </a:rPr>
                        <a:t>未得獎</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95</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2"/>
                  </a:ext>
                </a:extLst>
              </a:tr>
              <a:tr h="821125">
                <a:tc rowSpan="2">
                  <a:txBody>
                    <a:bodyPr/>
                    <a:lstStyle/>
                    <a:p>
                      <a:pPr marL="0" marR="0" lvl="0" indent="0" algn="l" rtl="0">
                        <a:spcBef>
                          <a:spcPts val="0"/>
                        </a:spcBef>
                        <a:spcAft>
                          <a:spcPts val="0"/>
                        </a:spcAft>
                        <a:buNone/>
                      </a:pPr>
                      <a:r>
                        <a:rPr lang="zh-TW" sz="2400">
                          <a:latin typeface="DFKai-SB"/>
                          <a:ea typeface="DFKai-SB"/>
                          <a:cs typeface="DFKai-SB"/>
                          <a:sym typeface="DFKai-SB"/>
                        </a:rPr>
                        <a:t>全國性技藝技能競賽</a:t>
                      </a:r>
                      <a:endParaRPr sz="2400">
                        <a:latin typeface="DFKai-SB"/>
                        <a:ea typeface="DFKai-SB"/>
                        <a:cs typeface="DFKai-SB"/>
                        <a:sym typeface="DFKai-SB"/>
                      </a:endParaRPr>
                    </a:p>
                  </a:txBody>
                  <a:tcPr marL="0" marR="0" marT="24375" marB="24375" anchor="ctr"/>
                </a:tc>
                <a:tc>
                  <a:txBody>
                    <a:bodyPr/>
                    <a:lstStyle/>
                    <a:p>
                      <a:pPr marL="0" marR="0" lvl="0" indent="0" algn="l" rtl="0">
                        <a:spcBef>
                          <a:spcPts val="0"/>
                        </a:spcBef>
                        <a:spcAft>
                          <a:spcPts val="0"/>
                        </a:spcAft>
                        <a:buNone/>
                      </a:pPr>
                      <a:r>
                        <a:rPr lang="zh-TW" sz="2400">
                          <a:latin typeface="DFKai-SB"/>
                          <a:ea typeface="DFKai-SB"/>
                          <a:cs typeface="DFKai-SB"/>
                          <a:sym typeface="DFKai-SB"/>
                        </a:rPr>
                        <a:t>第一名、第二名、第三名</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主辦95</a:t>
                      </a:r>
                      <a:br>
                        <a:rPr lang="zh-TW" sz="2000" b="1">
                          <a:solidFill>
                            <a:srgbClr val="FF0000"/>
                          </a:solidFill>
                          <a:latin typeface="Microsoft JhengHei"/>
                          <a:ea typeface="Microsoft JhengHei"/>
                          <a:cs typeface="Microsoft JhengHei"/>
                          <a:sym typeface="Microsoft JhengHei"/>
                        </a:rPr>
                      </a:br>
                      <a:r>
                        <a:rPr lang="zh-TW" sz="2000" b="1">
                          <a:solidFill>
                            <a:srgbClr val="FF0000"/>
                          </a:solidFill>
                          <a:latin typeface="Microsoft JhengHei"/>
                          <a:ea typeface="Microsoft JhengHei"/>
                          <a:cs typeface="Microsoft JhengHei"/>
                          <a:sym typeface="Microsoft JhengHei"/>
                        </a:rPr>
                        <a:t>協辦80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3"/>
                  </a:ext>
                </a:extLst>
              </a:tr>
              <a:tr h="821125">
                <a:tc vMerge="1">
                  <a:txBody>
                    <a:bodyPr/>
                    <a:lstStyle/>
                    <a:p>
                      <a:endParaRPr lang="zh-TW"/>
                    </a:p>
                  </a:txBody>
                  <a:tcPr/>
                </a:tc>
                <a:tc>
                  <a:txBody>
                    <a:bodyPr/>
                    <a:lstStyle/>
                    <a:p>
                      <a:pPr marL="0" marR="0" lvl="0" indent="0" algn="l" rtl="0">
                        <a:spcBef>
                          <a:spcPts val="0"/>
                        </a:spcBef>
                        <a:spcAft>
                          <a:spcPts val="0"/>
                        </a:spcAft>
                        <a:buNone/>
                      </a:pPr>
                      <a:r>
                        <a:rPr lang="zh-TW" sz="2400">
                          <a:latin typeface="DFKai-SB"/>
                          <a:ea typeface="DFKai-SB"/>
                          <a:cs typeface="DFKai-SB"/>
                          <a:sym typeface="DFKai-SB"/>
                        </a:rPr>
                        <a:t>第四名至優勝或佳作</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主辦80</a:t>
                      </a:r>
                      <a:br>
                        <a:rPr lang="zh-TW" sz="2000" b="1">
                          <a:solidFill>
                            <a:srgbClr val="FF0000"/>
                          </a:solidFill>
                          <a:latin typeface="Microsoft JhengHei"/>
                          <a:ea typeface="Microsoft JhengHei"/>
                          <a:cs typeface="Microsoft JhengHei"/>
                          <a:sym typeface="Microsoft JhengHei"/>
                        </a:rPr>
                      </a:br>
                      <a:r>
                        <a:rPr lang="zh-TW" sz="2000" b="1">
                          <a:solidFill>
                            <a:srgbClr val="FF0000"/>
                          </a:solidFill>
                          <a:latin typeface="Microsoft JhengHei"/>
                          <a:ea typeface="Microsoft JhengHei"/>
                          <a:cs typeface="Microsoft JhengHei"/>
                          <a:sym typeface="Microsoft JhengHei"/>
                        </a:rPr>
                        <a:t>協辦65</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4"/>
                  </a:ext>
                </a:extLst>
              </a:tr>
              <a:tr h="440975">
                <a:tc rowSpan="2">
                  <a:txBody>
                    <a:bodyPr/>
                    <a:lstStyle/>
                    <a:p>
                      <a:pPr marL="0" marR="0" lvl="0" indent="0" algn="l" rtl="0">
                        <a:spcBef>
                          <a:spcPts val="0"/>
                        </a:spcBef>
                        <a:spcAft>
                          <a:spcPts val="0"/>
                        </a:spcAft>
                        <a:buNone/>
                      </a:pPr>
                      <a:r>
                        <a:rPr lang="zh-TW" sz="2400">
                          <a:latin typeface="DFKai-SB"/>
                          <a:ea typeface="DFKai-SB"/>
                          <a:cs typeface="DFKai-SB"/>
                          <a:sym typeface="DFKai-SB"/>
                        </a:rPr>
                        <a:t>全國中小學科學展覽會、臺灣國際科學展覽會</a:t>
                      </a:r>
                      <a:endParaRPr sz="2400">
                        <a:latin typeface="DFKai-SB"/>
                        <a:ea typeface="DFKai-SB"/>
                        <a:cs typeface="DFKai-SB"/>
                        <a:sym typeface="DFKai-SB"/>
                      </a:endParaRPr>
                    </a:p>
                  </a:txBody>
                  <a:tcPr marL="0" marR="0" marT="24375" marB="24375" anchor="ctr"/>
                </a:tc>
                <a:tc>
                  <a:txBody>
                    <a:bodyPr/>
                    <a:lstStyle/>
                    <a:p>
                      <a:pPr marL="0" marR="0" lvl="0" indent="0" algn="l" rtl="0">
                        <a:spcBef>
                          <a:spcPts val="0"/>
                        </a:spcBef>
                        <a:spcAft>
                          <a:spcPts val="0"/>
                        </a:spcAft>
                        <a:buNone/>
                      </a:pPr>
                      <a:r>
                        <a:rPr lang="zh-TW" sz="2400">
                          <a:latin typeface="DFKai-SB"/>
                          <a:ea typeface="DFKai-SB"/>
                          <a:cs typeface="DFKai-SB"/>
                          <a:sym typeface="DFKai-SB"/>
                        </a:rPr>
                        <a:t>第一名、第二名、第三名</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95</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5"/>
                  </a:ext>
                </a:extLst>
              </a:tr>
              <a:tr h="440975">
                <a:tc vMerge="1">
                  <a:txBody>
                    <a:bodyPr/>
                    <a:lstStyle/>
                    <a:p>
                      <a:endParaRPr lang="zh-TW"/>
                    </a:p>
                  </a:txBody>
                  <a:tcPr/>
                </a:tc>
                <a:tc>
                  <a:txBody>
                    <a:bodyPr/>
                    <a:lstStyle/>
                    <a:p>
                      <a:pPr marL="0" marR="0" lvl="0" indent="0" algn="l" rtl="0">
                        <a:spcBef>
                          <a:spcPts val="0"/>
                        </a:spcBef>
                        <a:spcAft>
                          <a:spcPts val="0"/>
                        </a:spcAft>
                        <a:buNone/>
                      </a:pPr>
                      <a:r>
                        <a:rPr lang="zh-TW" sz="2400">
                          <a:latin typeface="DFKai-SB"/>
                          <a:ea typeface="DFKai-SB"/>
                          <a:cs typeface="DFKai-SB"/>
                          <a:sym typeface="DFKai-SB"/>
                        </a:rPr>
                        <a:t>第四名至優勝或佳作</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80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6"/>
                  </a:ext>
                </a:extLst>
              </a:tr>
              <a:tr h="440975">
                <a:tc rowSpan="2">
                  <a:txBody>
                    <a:bodyPr/>
                    <a:lstStyle/>
                    <a:p>
                      <a:pPr marL="0" marR="0" lvl="0" indent="0" algn="l" rtl="0">
                        <a:spcBef>
                          <a:spcPts val="0"/>
                        </a:spcBef>
                        <a:spcAft>
                          <a:spcPts val="0"/>
                        </a:spcAft>
                        <a:buNone/>
                      </a:pPr>
                      <a:r>
                        <a:rPr lang="zh-TW" sz="2400">
                          <a:latin typeface="DFKai-SB"/>
                          <a:ea typeface="DFKai-SB"/>
                          <a:cs typeface="DFKai-SB"/>
                          <a:sym typeface="DFKai-SB"/>
                        </a:rPr>
                        <a:t>其他國際性特殊技藝技能競賽</a:t>
                      </a:r>
                      <a:endParaRPr sz="2400">
                        <a:latin typeface="DFKai-SB"/>
                        <a:ea typeface="DFKai-SB"/>
                        <a:cs typeface="DFKai-SB"/>
                        <a:sym typeface="DFKai-SB"/>
                      </a:endParaRPr>
                    </a:p>
                  </a:txBody>
                  <a:tcPr marL="0" marR="0" marT="24375" marB="24375" anchor="ctr"/>
                </a:tc>
                <a:tc>
                  <a:txBody>
                    <a:bodyPr/>
                    <a:lstStyle/>
                    <a:p>
                      <a:pPr marL="0" marR="0" lvl="0" indent="0" algn="l" rtl="0">
                        <a:spcBef>
                          <a:spcPts val="0"/>
                        </a:spcBef>
                        <a:spcAft>
                          <a:spcPts val="0"/>
                        </a:spcAft>
                        <a:buNone/>
                      </a:pPr>
                      <a:r>
                        <a:rPr lang="zh-TW" sz="2400">
                          <a:latin typeface="DFKai-SB"/>
                          <a:ea typeface="DFKai-SB"/>
                          <a:cs typeface="DFKai-SB"/>
                          <a:sym typeface="DFKai-SB"/>
                        </a:rPr>
                        <a:t>第一名、第二名、第三名</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95</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7"/>
                  </a:ext>
                </a:extLst>
              </a:tr>
              <a:tr h="440975">
                <a:tc vMerge="1">
                  <a:txBody>
                    <a:bodyPr/>
                    <a:lstStyle/>
                    <a:p>
                      <a:endParaRPr lang="zh-TW"/>
                    </a:p>
                  </a:txBody>
                  <a:tcPr/>
                </a:tc>
                <a:tc>
                  <a:txBody>
                    <a:bodyPr/>
                    <a:lstStyle/>
                    <a:p>
                      <a:pPr marL="0" marR="0" lvl="0" indent="0" algn="l" rtl="0">
                        <a:spcBef>
                          <a:spcPts val="0"/>
                        </a:spcBef>
                        <a:spcAft>
                          <a:spcPts val="0"/>
                        </a:spcAft>
                        <a:buNone/>
                      </a:pPr>
                      <a:r>
                        <a:rPr lang="zh-TW" sz="2400">
                          <a:latin typeface="DFKai-SB"/>
                          <a:ea typeface="DFKai-SB"/>
                          <a:cs typeface="DFKai-SB"/>
                          <a:sym typeface="DFKai-SB"/>
                        </a:rPr>
                        <a:t>第四名至優勝</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80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8"/>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1502"/>
        <p:cNvGrpSpPr/>
        <p:nvPr/>
      </p:nvGrpSpPr>
      <p:grpSpPr>
        <a:xfrm>
          <a:off x="0" y="0"/>
          <a:ext cx="0" cy="0"/>
          <a:chOff x="0" y="0"/>
          <a:chExt cx="0" cy="0"/>
        </a:xfrm>
      </p:grpSpPr>
      <p:sp>
        <p:nvSpPr>
          <p:cNvPr id="1503" name="Google Shape;1503;p51"/>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04" name="Google Shape;1504;p51"/>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51</a:t>
            </a:fld>
            <a:endParaRPr/>
          </a:p>
        </p:txBody>
      </p:sp>
      <p:graphicFrame>
        <p:nvGraphicFramePr>
          <p:cNvPr id="1505" name="Google Shape;1505;p51"/>
          <p:cNvGraphicFramePr/>
          <p:nvPr/>
        </p:nvGraphicFramePr>
        <p:xfrm>
          <a:off x="251520" y="786194"/>
          <a:ext cx="8748475" cy="5575600"/>
        </p:xfrm>
        <a:graphic>
          <a:graphicData uri="http://schemas.openxmlformats.org/drawingml/2006/table">
            <a:tbl>
              <a:tblPr firstRow="1" firstCol="1" bandRow="1">
                <a:noFill/>
                <a:tableStyleId>{F811048A-963F-4794-8C08-70C8276180B6}</a:tableStyleId>
              </a:tblPr>
              <a:tblGrid>
                <a:gridCol w="3959350">
                  <a:extLst>
                    <a:ext uri="{9D8B030D-6E8A-4147-A177-3AD203B41FA5}">
                      <a16:colId xmlns:a16="http://schemas.microsoft.com/office/drawing/2014/main" val="20000"/>
                    </a:ext>
                  </a:extLst>
                </a:gridCol>
                <a:gridCol w="3928625">
                  <a:extLst>
                    <a:ext uri="{9D8B030D-6E8A-4147-A177-3AD203B41FA5}">
                      <a16:colId xmlns:a16="http://schemas.microsoft.com/office/drawing/2014/main" val="20001"/>
                    </a:ext>
                  </a:extLst>
                </a:gridCol>
                <a:gridCol w="860500">
                  <a:extLst>
                    <a:ext uri="{9D8B030D-6E8A-4147-A177-3AD203B41FA5}">
                      <a16:colId xmlns:a16="http://schemas.microsoft.com/office/drawing/2014/main" val="20002"/>
                    </a:ext>
                  </a:extLst>
                </a:gridCol>
              </a:tblGrid>
              <a:tr h="479175">
                <a:tc>
                  <a:txBody>
                    <a:bodyPr/>
                    <a:lstStyle/>
                    <a:p>
                      <a:pPr marL="0" marR="0" lvl="0" indent="0" algn="ctr" rtl="0">
                        <a:spcBef>
                          <a:spcPts val="0"/>
                        </a:spcBef>
                        <a:spcAft>
                          <a:spcPts val="0"/>
                        </a:spcAft>
                        <a:buNone/>
                      </a:pPr>
                      <a:r>
                        <a:rPr lang="zh-TW" sz="2000" b="1">
                          <a:latin typeface="DFKai-SB"/>
                          <a:ea typeface="DFKai-SB"/>
                          <a:cs typeface="DFKai-SB"/>
                          <a:sym typeface="DFKai-SB"/>
                        </a:rPr>
                        <a:t>項目</a:t>
                      </a:r>
                      <a:endParaRPr sz="2000" b="1">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latin typeface="DFKai-SB"/>
                          <a:ea typeface="DFKai-SB"/>
                          <a:cs typeface="DFKai-SB"/>
                          <a:sym typeface="DFKai-SB"/>
                        </a:rPr>
                        <a:t>得獎名次</a:t>
                      </a:r>
                      <a:endParaRPr sz="2000" b="1">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積分</a:t>
                      </a:r>
                      <a:endParaRPr sz="2000" b="1">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0"/>
                  </a:ext>
                </a:extLst>
              </a:tr>
              <a:tr h="730625">
                <a:tc rowSpan="3">
                  <a:txBody>
                    <a:bodyPr/>
                    <a:lstStyle/>
                    <a:p>
                      <a:pPr marL="0" marR="0" lvl="0" indent="0" algn="just" rtl="0">
                        <a:spcBef>
                          <a:spcPts val="0"/>
                        </a:spcBef>
                        <a:spcAft>
                          <a:spcPts val="0"/>
                        </a:spcAft>
                        <a:buNone/>
                      </a:pPr>
                      <a:r>
                        <a:rPr lang="zh-TW" sz="2000" b="1">
                          <a:solidFill>
                            <a:schemeClr val="lt1"/>
                          </a:solidFill>
                          <a:latin typeface="DFKai-SB"/>
                          <a:ea typeface="DFKai-SB"/>
                          <a:cs typeface="DFKai-SB"/>
                          <a:sym typeface="DFKai-SB"/>
                        </a:rPr>
                        <a:t>各縣市政府主辦，並報經教育部備查之技藝技能競賽（含科展，不含成果展）成績優良類、全國技能競賽分區技能競賽</a:t>
                      </a:r>
                      <a:endParaRPr/>
                    </a:p>
                  </a:txBody>
                  <a:tcPr marL="0" marR="0" marT="24375" marB="24375" anchor="ctr"/>
                </a:tc>
                <a:tc>
                  <a:txBody>
                    <a:bodyPr/>
                    <a:lstStyle/>
                    <a:p>
                      <a:pPr marL="0" marR="0" lvl="0" indent="0" algn="l" rtl="0">
                        <a:spcBef>
                          <a:spcPts val="0"/>
                        </a:spcBef>
                        <a:spcAft>
                          <a:spcPts val="0"/>
                        </a:spcAft>
                        <a:buNone/>
                      </a:pPr>
                      <a:r>
                        <a:rPr lang="zh-TW" sz="2000" b="0">
                          <a:latin typeface="DFKai-SB"/>
                          <a:ea typeface="DFKai-SB"/>
                          <a:cs typeface="DFKai-SB"/>
                          <a:sym typeface="DFKai-SB"/>
                        </a:rPr>
                        <a:t>第一名、第二名、第三名（特優）</a:t>
                      </a:r>
                      <a:endParaRPr sz="2000" b="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70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1"/>
                  </a:ext>
                </a:extLst>
              </a:tr>
              <a:tr h="730625">
                <a:tc vMerge="1">
                  <a:txBody>
                    <a:bodyPr/>
                    <a:lstStyle/>
                    <a:p>
                      <a:endParaRPr lang="zh-TW"/>
                    </a:p>
                  </a:txBody>
                  <a:tcPr/>
                </a:tc>
                <a:tc>
                  <a:txBody>
                    <a:bodyPr/>
                    <a:lstStyle/>
                    <a:p>
                      <a:pPr marL="0" marR="0" lvl="0" indent="0" algn="l" rtl="0">
                        <a:spcBef>
                          <a:spcPts val="0"/>
                        </a:spcBef>
                        <a:spcAft>
                          <a:spcPts val="0"/>
                        </a:spcAft>
                        <a:buNone/>
                      </a:pPr>
                      <a:r>
                        <a:rPr lang="zh-TW" sz="2000" b="0">
                          <a:latin typeface="DFKai-SB"/>
                          <a:ea typeface="DFKai-SB"/>
                          <a:cs typeface="DFKai-SB"/>
                          <a:sym typeface="DFKai-SB"/>
                        </a:rPr>
                        <a:t>第四名、第五名、第六名（優等）</a:t>
                      </a:r>
                      <a:endParaRPr sz="2000" b="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65</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2"/>
                  </a:ext>
                </a:extLst>
              </a:tr>
              <a:tr h="479175">
                <a:tc vMerge="1">
                  <a:txBody>
                    <a:bodyPr/>
                    <a:lstStyle/>
                    <a:p>
                      <a:endParaRPr lang="zh-TW"/>
                    </a:p>
                  </a:txBody>
                  <a:tcPr/>
                </a:tc>
                <a:tc>
                  <a:txBody>
                    <a:bodyPr/>
                    <a:lstStyle/>
                    <a:p>
                      <a:pPr marL="0" marR="0" lvl="0" indent="0" algn="l" rtl="0">
                        <a:spcBef>
                          <a:spcPts val="0"/>
                        </a:spcBef>
                        <a:spcAft>
                          <a:spcPts val="0"/>
                        </a:spcAft>
                        <a:buNone/>
                      </a:pPr>
                      <a:r>
                        <a:rPr lang="zh-TW" sz="2000" b="0">
                          <a:latin typeface="DFKai-SB"/>
                          <a:ea typeface="DFKai-SB"/>
                          <a:cs typeface="DFKai-SB"/>
                          <a:sym typeface="DFKai-SB"/>
                        </a:rPr>
                        <a:t>佳作（甲等）</a:t>
                      </a:r>
                      <a:endParaRPr sz="2000" b="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60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3"/>
                  </a:ext>
                </a:extLst>
              </a:tr>
              <a:tr h="892275">
                <a:tc>
                  <a:txBody>
                    <a:bodyPr/>
                    <a:lstStyle/>
                    <a:p>
                      <a:pPr marL="0" marR="0" lvl="0" indent="0" algn="l" rtl="0">
                        <a:spcBef>
                          <a:spcPts val="0"/>
                        </a:spcBef>
                        <a:spcAft>
                          <a:spcPts val="0"/>
                        </a:spcAft>
                        <a:buNone/>
                      </a:pPr>
                      <a:r>
                        <a:rPr lang="zh-TW" sz="2000" b="1">
                          <a:solidFill>
                            <a:schemeClr val="lt1"/>
                          </a:solidFill>
                          <a:latin typeface="DFKai-SB"/>
                          <a:ea typeface="DFKai-SB"/>
                          <a:cs typeface="DFKai-SB"/>
                          <a:sym typeface="DFKai-SB"/>
                        </a:rPr>
                        <a:t>領有技術士證</a:t>
                      </a:r>
                      <a:endParaRPr sz="2000" b="1">
                        <a:solidFill>
                          <a:schemeClr val="lt1"/>
                        </a:solidFill>
                        <a:latin typeface="DFKai-SB"/>
                        <a:ea typeface="DFKai-SB"/>
                        <a:cs typeface="DFKai-SB"/>
                        <a:sym typeface="DFKai-SB"/>
                      </a:endParaRPr>
                    </a:p>
                  </a:txBody>
                  <a:tcPr marL="0" marR="0" marT="24375" marB="24375" anchor="ctr"/>
                </a:tc>
                <a:tc>
                  <a:txBody>
                    <a:bodyPr/>
                    <a:lstStyle/>
                    <a:p>
                      <a:pPr marL="0" marR="0" lvl="0" indent="0" algn="l" rtl="0">
                        <a:spcBef>
                          <a:spcPts val="0"/>
                        </a:spcBef>
                        <a:spcAft>
                          <a:spcPts val="0"/>
                        </a:spcAft>
                        <a:buNone/>
                      </a:pPr>
                      <a:r>
                        <a:rPr lang="zh-TW" sz="2000" b="0">
                          <a:solidFill>
                            <a:schemeClr val="dk1"/>
                          </a:solidFill>
                          <a:latin typeface="DFKai-SB"/>
                          <a:ea typeface="DFKai-SB"/>
                          <a:cs typeface="DFKai-SB"/>
                          <a:sym typeface="DFKai-SB"/>
                        </a:rPr>
                        <a:t>領有丙級以上技術士證或相當於丙級以上之單一級技術士證</a:t>
                      </a:r>
                      <a:endParaRPr sz="2000" b="0">
                        <a:solidFill>
                          <a:schemeClr val="dk1"/>
                        </a:solidFill>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50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4"/>
                  </a:ext>
                </a:extLst>
              </a:tr>
              <a:tr h="479175">
                <a:tc rowSpan="3">
                  <a:txBody>
                    <a:bodyPr/>
                    <a:lstStyle/>
                    <a:p>
                      <a:pPr marL="0" marR="0" lvl="0" indent="0" algn="just" rtl="0">
                        <a:spcBef>
                          <a:spcPts val="0"/>
                        </a:spcBef>
                        <a:spcAft>
                          <a:spcPts val="0"/>
                        </a:spcAft>
                        <a:buNone/>
                      </a:pPr>
                      <a:r>
                        <a:rPr lang="zh-TW" sz="2000" b="1">
                          <a:latin typeface="DFKai-SB"/>
                          <a:ea typeface="DFKai-SB"/>
                          <a:cs typeface="DFKai-SB"/>
                          <a:sym typeface="DFKai-SB"/>
                        </a:rPr>
                        <a:t>應屆畢（結）業生技藝教育課程成績優良，技藝教育課程職群成績（與國中在校學習領域評量成績無涉）達該班PR值七十以上者（得擇優一職群成績採計得分）</a:t>
                      </a:r>
                      <a:endParaRPr sz="2000" b="1">
                        <a:latin typeface="DFKai-SB"/>
                        <a:ea typeface="DFKai-SB"/>
                        <a:cs typeface="DFKai-SB"/>
                        <a:sym typeface="DFKai-SB"/>
                      </a:endParaRPr>
                    </a:p>
                  </a:txBody>
                  <a:tcPr marL="0" marR="0" marT="24375" marB="24375" anchor="ctr"/>
                </a:tc>
                <a:tc>
                  <a:txBody>
                    <a:bodyPr/>
                    <a:lstStyle/>
                    <a:p>
                      <a:pPr marL="0" marR="0" lvl="0" indent="0" algn="l" rtl="0">
                        <a:spcBef>
                          <a:spcPts val="0"/>
                        </a:spcBef>
                        <a:spcAft>
                          <a:spcPts val="0"/>
                        </a:spcAft>
                        <a:buNone/>
                      </a:pPr>
                      <a:r>
                        <a:rPr lang="zh-TW" sz="2000" b="0">
                          <a:latin typeface="DFKai-SB"/>
                          <a:ea typeface="DFKai-SB"/>
                          <a:cs typeface="DFKai-SB"/>
                          <a:sym typeface="DFKai-SB"/>
                        </a:rPr>
                        <a:t>PR值（百分等級）九十以上</a:t>
                      </a:r>
                      <a:endParaRPr sz="2000" b="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50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5"/>
                  </a:ext>
                </a:extLst>
              </a:tr>
              <a:tr h="892275">
                <a:tc vMerge="1">
                  <a:txBody>
                    <a:bodyPr/>
                    <a:lstStyle/>
                    <a:p>
                      <a:endParaRPr lang="zh-TW"/>
                    </a:p>
                  </a:txBody>
                  <a:tcPr/>
                </a:tc>
                <a:tc>
                  <a:txBody>
                    <a:bodyPr/>
                    <a:lstStyle/>
                    <a:p>
                      <a:pPr marL="0" marR="0" lvl="0" indent="0" algn="l" rtl="0">
                        <a:spcBef>
                          <a:spcPts val="0"/>
                        </a:spcBef>
                        <a:spcAft>
                          <a:spcPts val="0"/>
                        </a:spcAft>
                        <a:buNone/>
                      </a:pPr>
                      <a:r>
                        <a:rPr lang="zh-TW" sz="2000" b="0">
                          <a:latin typeface="DFKai-SB"/>
                          <a:ea typeface="DFKai-SB"/>
                          <a:cs typeface="DFKai-SB"/>
                          <a:sym typeface="DFKai-SB"/>
                        </a:rPr>
                        <a:t>PR值（百分等級）八十以上未達九十</a:t>
                      </a:r>
                      <a:endParaRPr sz="2000" b="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45</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6"/>
                  </a:ext>
                </a:extLst>
              </a:tr>
              <a:tr h="892275">
                <a:tc vMerge="1">
                  <a:txBody>
                    <a:bodyPr/>
                    <a:lstStyle/>
                    <a:p>
                      <a:endParaRPr lang="zh-TW"/>
                    </a:p>
                  </a:txBody>
                  <a:tcPr/>
                </a:tc>
                <a:tc>
                  <a:txBody>
                    <a:bodyPr/>
                    <a:lstStyle/>
                    <a:p>
                      <a:pPr marL="0" marR="0" lvl="0" indent="0" algn="l" rtl="0">
                        <a:spcBef>
                          <a:spcPts val="0"/>
                        </a:spcBef>
                        <a:spcAft>
                          <a:spcPts val="0"/>
                        </a:spcAft>
                        <a:buNone/>
                      </a:pPr>
                      <a:r>
                        <a:rPr lang="zh-TW" sz="2000" b="0">
                          <a:latin typeface="DFKai-SB"/>
                          <a:ea typeface="DFKai-SB"/>
                          <a:cs typeface="DFKai-SB"/>
                          <a:sym typeface="DFKai-SB"/>
                        </a:rPr>
                        <a:t>PR值（百分等級）七十以上未達八十</a:t>
                      </a:r>
                      <a:endParaRPr sz="2000" b="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40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1509"/>
        <p:cNvGrpSpPr/>
        <p:nvPr/>
      </p:nvGrpSpPr>
      <p:grpSpPr>
        <a:xfrm>
          <a:off x="0" y="0"/>
          <a:ext cx="0" cy="0"/>
          <a:chOff x="0" y="0"/>
          <a:chExt cx="0" cy="0"/>
        </a:xfrm>
      </p:grpSpPr>
      <p:sp>
        <p:nvSpPr>
          <p:cNvPr id="1510" name="Google Shape;1510;p49"/>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11" name="Google Shape;1511;p49"/>
          <p:cNvSpPr txBox="1"/>
          <p:nvPr/>
        </p:nvSpPr>
        <p:spPr>
          <a:xfrm>
            <a:off x="251520" y="1124744"/>
            <a:ext cx="8734816" cy="5904656"/>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zh-TW" sz="2400" b="1" i="0" u="none" strike="noStrike" cap="none">
                <a:solidFill>
                  <a:schemeClr val="dk1"/>
                </a:solidFill>
                <a:latin typeface="Microsoft JhengHei"/>
                <a:ea typeface="Microsoft JhengHei"/>
                <a:cs typeface="Microsoft JhengHei"/>
                <a:sym typeface="Microsoft JhengHei"/>
              </a:rPr>
              <a:t>志願選填：</a:t>
            </a:r>
            <a:r>
              <a:rPr lang="zh-TW" sz="2400" b="1">
                <a:solidFill>
                  <a:srgbClr val="FF0000"/>
                </a:solidFill>
                <a:latin typeface="Microsoft JhengHei"/>
                <a:ea typeface="Microsoft JhengHei"/>
                <a:cs typeface="Microsoft JhengHei"/>
                <a:sym typeface="Microsoft JhengHei"/>
              </a:rPr>
              <a:t>學生應以一校或多校，每校均為同一科別之方式填選志願。</a:t>
            </a:r>
            <a:endParaRPr sz="2400" b="1" i="0" u="none" strike="noStrike" cap="none">
              <a:solidFill>
                <a:srgbClr val="FF0000"/>
              </a:solidFill>
              <a:latin typeface="Microsoft JhengHei"/>
              <a:ea typeface="Microsoft JhengHei"/>
              <a:cs typeface="Microsoft JhengHei"/>
              <a:sym typeface="Microsoft JhengHei"/>
            </a:endParaRPr>
          </a:p>
          <a:p>
            <a:pPr marL="342900" marR="0" lvl="0" indent="-342900" algn="l" rtl="0">
              <a:lnSpc>
                <a:spcPct val="100000"/>
              </a:lnSpc>
              <a:spcBef>
                <a:spcPts val="480"/>
              </a:spcBef>
              <a:spcAft>
                <a:spcPts val="0"/>
              </a:spcAft>
              <a:buClr>
                <a:schemeClr val="dk1"/>
              </a:buClr>
              <a:buSzPts val="2400"/>
              <a:buFont typeface="Arial"/>
              <a:buChar char="•"/>
            </a:pPr>
            <a:r>
              <a:rPr lang="zh-TW" sz="2400" b="1">
                <a:solidFill>
                  <a:schemeClr val="dk1"/>
                </a:solidFill>
                <a:latin typeface="Microsoft JhengHei"/>
                <a:ea typeface="Microsoft JhengHei"/>
                <a:cs typeface="Microsoft JhengHei"/>
                <a:sym typeface="Microsoft JhengHei"/>
              </a:rPr>
              <a:t>本區報名條件(符合下列之一):</a:t>
            </a:r>
            <a:endParaRPr sz="2400" b="1" i="0" u="none" strike="noStrike" cap="none">
              <a:solidFill>
                <a:schemeClr val="dk1"/>
              </a:solidFill>
              <a:latin typeface="Microsoft JhengHei"/>
              <a:ea typeface="Microsoft JhengHei"/>
              <a:cs typeface="Microsoft JhengHei"/>
              <a:sym typeface="Microsoft JhengHei"/>
            </a:endParaRPr>
          </a:p>
        </p:txBody>
      </p:sp>
      <p:sp>
        <p:nvSpPr>
          <p:cNvPr id="1512" name="Google Shape;1512;p49"/>
          <p:cNvSpPr/>
          <p:nvPr/>
        </p:nvSpPr>
        <p:spPr>
          <a:xfrm>
            <a:off x="1121208" y="171492"/>
            <a:ext cx="699544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4400" b="1" cap="none">
                <a:solidFill>
                  <a:srgbClr val="FF0000"/>
                </a:solidFill>
                <a:latin typeface="Microsoft JhengHei"/>
                <a:ea typeface="Microsoft JhengHei"/>
                <a:cs typeface="Microsoft JhengHei"/>
                <a:sym typeface="Microsoft JhengHei"/>
              </a:rPr>
              <a:t>技藝技能優良甄審入學</a:t>
            </a:r>
            <a:endParaRPr/>
          </a:p>
        </p:txBody>
      </p:sp>
      <p:pic>
        <p:nvPicPr>
          <p:cNvPr id="1513" name="Google Shape;1513;p49"/>
          <p:cNvPicPr preferRelativeResize="0"/>
          <p:nvPr/>
        </p:nvPicPr>
        <p:blipFill rotWithShape="1">
          <a:blip r:embed="rId4">
            <a:alphaModFix/>
          </a:blip>
          <a:srcRect/>
          <a:stretch/>
        </p:blipFill>
        <p:spPr>
          <a:xfrm>
            <a:off x="398557" y="2636912"/>
            <a:ext cx="8440741" cy="388843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1518"/>
        <p:cNvGrpSpPr/>
        <p:nvPr/>
      </p:nvGrpSpPr>
      <p:grpSpPr>
        <a:xfrm>
          <a:off x="0" y="0"/>
          <a:ext cx="0" cy="0"/>
          <a:chOff x="0" y="0"/>
          <a:chExt cx="0" cy="0"/>
        </a:xfrm>
      </p:grpSpPr>
      <p:sp>
        <p:nvSpPr>
          <p:cNvPr id="1519" name="Google Shape;1519;p52"/>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20" name="Google Shape;1520;p52"/>
          <p:cNvSpPr txBox="1"/>
          <p:nvPr/>
        </p:nvSpPr>
        <p:spPr>
          <a:xfrm>
            <a:off x="1907704" y="908720"/>
            <a:ext cx="6336878"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屏東區技優甄審入學重要時程</a:t>
            </a:r>
            <a:endParaRPr/>
          </a:p>
        </p:txBody>
      </p:sp>
      <p:graphicFrame>
        <p:nvGraphicFramePr>
          <p:cNvPr id="1521" name="Google Shape;1521;p52"/>
          <p:cNvGraphicFramePr/>
          <p:nvPr/>
        </p:nvGraphicFramePr>
        <p:xfrm>
          <a:off x="179512" y="1628775"/>
          <a:ext cx="8856975" cy="4346550"/>
        </p:xfrm>
        <a:graphic>
          <a:graphicData uri="http://schemas.openxmlformats.org/drawingml/2006/table">
            <a:tbl>
              <a:tblPr firstRow="1" bandRow="1">
                <a:noFill/>
                <a:tableStyleId>{F811048A-963F-4794-8C08-70C8276180B6}</a:tableStyleId>
              </a:tblPr>
              <a:tblGrid>
                <a:gridCol w="462100">
                  <a:extLst>
                    <a:ext uri="{9D8B030D-6E8A-4147-A177-3AD203B41FA5}">
                      <a16:colId xmlns:a16="http://schemas.microsoft.com/office/drawing/2014/main" val="20000"/>
                    </a:ext>
                  </a:extLst>
                </a:gridCol>
                <a:gridCol w="1338100">
                  <a:extLst>
                    <a:ext uri="{9D8B030D-6E8A-4147-A177-3AD203B41FA5}">
                      <a16:colId xmlns:a16="http://schemas.microsoft.com/office/drawing/2014/main" val="20001"/>
                    </a:ext>
                  </a:extLst>
                </a:gridCol>
                <a:gridCol w="2952325">
                  <a:extLst>
                    <a:ext uri="{9D8B030D-6E8A-4147-A177-3AD203B41FA5}">
                      <a16:colId xmlns:a16="http://schemas.microsoft.com/office/drawing/2014/main" val="20002"/>
                    </a:ext>
                  </a:extLst>
                </a:gridCol>
                <a:gridCol w="4104450">
                  <a:extLst>
                    <a:ext uri="{9D8B030D-6E8A-4147-A177-3AD203B41FA5}">
                      <a16:colId xmlns:a16="http://schemas.microsoft.com/office/drawing/2014/main" val="20003"/>
                    </a:ext>
                  </a:extLst>
                </a:gridCol>
              </a:tblGrid>
              <a:tr h="916850">
                <a:tc gridSpan="2">
                  <a:txBody>
                    <a:bodyPr/>
                    <a:lstStyle/>
                    <a:p>
                      <a:pPr marL="0" marR="0" lvl="0" indent="0" algn="ctr" rtl="0">
                        <a:spcBef>
                          <a:spcPts val="0"/>
                        </a:spcBef>
                        <a:spcAft>
                          <a:spcPts val="0"/>
                        </a:spcAft>
                        <a:buNone/>
                      </a:pPr>
                      <a:r>
                        <a:rPr lang="zh-TW" sz="2800" b="1">
                          <a:latin typeface="Microsoft JhengHei"/>
                          <a:ea typeface="Microsoft JhengHei"/>
                          <a:cs typeface="Microsoft JhengHei"/>
                          <a:sym typeface="Microsoft JhengHei"/>
                        </a:rPr>
                        <a:t>項  目</a:t>
                      </a: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zh-TW"/>
                    </a:p>
                  </a:txBody>
                  <a:tcPr/>
                </a:tc>
                <a:tc>
                  <a:txBody>
                    <a:bodyPr/>
                    <a:lstStyle/>
                    <a:p>
                      <a:pPr marL="0" marR="0" lvl="0" indent="0" algn="ctr" rtl="0">
                        <a:spcBef>
                          <a:spcPts val="0"/>
                        </a:spcBef>
                        <a:spcAft>
                          <a:spcPts val="0"/>
                        </a:spcAft>
                        <a:buNone/>
                      </a:pPr>
                      <a:r>
                        <a:rPr lang="zh-TW" sz="2800" b="1">
                          <a:latin typeface="Microsoft JhengHei"/>
                          <a:ea typeface="Microsoft JhengHei"/>
                          <a:cs typeface="Microsoft JhengHei"/>
                          <a:sym typeface="Microsoft JhengHei"/>
                        </a:rPr>
                        <a:t>日  期</a:t>
                      </a: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800" b="1">
                          <a:latin typeface="Microsoft JhengHei"/>
                          <a:ea typeface="Microsoft JhengHei"/>
                          <a:cs typeface="Microsoft JhengHei"/>
                          <a:sym typeface="Microsoft JhengHei"/>
                        </a:rPr>
                        <a:t>地點、摘要說明</a:t>
                      </a: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293650">
                <a:tc rowSpan="3">
                  <a:txBody>
                    <a:bodyPr/>
                    <a:lstStyle/>
                    <a:p>
                      <a:pPr marL="0" marR="0" lvl="0" indent="0" algn="just" rtl="0">
                        <a:spcBef>
                          <a:spcPts val="0"/>
                        </a:spcBef>
                        <a:spcAft>
                          <a:spcPts val="0"/>
                        </a:spcAft>
                        <a:buNone/>
                      </a:pPr>
                      <a:r>
                        <a:rPr lang="zh-TW" sz="2000" b="1">
                          <a:latin typeface="Microsoft JhengHei"/>
                          <a:ea typeface="Microsoft JhengHei"/>
                          <a:cs typeface="Microsoft JhengHei"/>
                          <a:sym typeface="Microsoft JhengHei"/>
                        </a:rPr>
                        <a:t>技優甄審</a:t>
                      </a:r>
                      <a:endParaRPr sz="2000" b="1">
                        <a:latin typeface="Microsoft JhengHei"/>
                        <a:ea typeface="Microsoft JhengHei"/>
                        <a:cs typeface="Microsoft JhengHei"/>
                        <a:sym typeface="Microsoft JhengHei"/>
                      </a:endParaRPr>
                    </a:p>
                    <a:p>
                      <a:pPr marL="0" marR="0" lvl="0" indent="0" algn="just" rtl="0">
                        <a:spcBef>
                          <a:spcPts val="0"/>
                        </a:spcBef>
                        <a:spcAft>
                          <a:spcPts val="0"/>
                        </a:spcAft>
                        <a:buNone/>
                      </a:pPr>
                      <a:r>
                        <a:rPr lang="zh-TW" sz="2000" b="1">
                          <a:latin typeface="Microsoft JhengHei"/>
                          <a:ea typeface="Microsoft JhengHei"/>
                          <a:cs typeface="Microsoft JhengHei"/>
                          <a:sym typeface="Microsoft JhengHei"/>
                        </a:rPr>
                        <a:t>入</a:t>
                      </a:r>
                      <a:endParaRPr sz="2000" b="1">
                        <a:latin typeface="Microsoft JhengHei"/>
                        <a:ea typeface="Microsoft JhengHei"/>
                        <a:cs typeface="Microsoft JhengHei"/>
                        <a:sym typeface="Microsoft JhengHei"/>
                      </a:endParaRPr>
                    </a:p>
                    <a:p>
                      <a:pPr marL="0" marR="0" lvl="0" indent="0" algn="just" rtl="0">
                        <a:spcBef>
                          <a:spcPts val="0"/>
                        </a:spcBef>
                        <a:spcAft>
                          <a:spcPts val="0"/>
                        </a:spcAft>
                        <a:buNone/>
                      </a:pPr>
                      <a:r>
                        <a:rPr lang="zh-TW" sz="2000" b="1">
                          <a:latin typeface="Microsoft JhengHei"/>
                          <a:ea typeface="Microsoft JhengHei"/>
                          <a:cs typeface="Microsoft JhengHei"/>
                          <a:sym typeface="Microsoft JhengHei"/>
                        </a:rPr>
                        <a:t>學</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2">
                  <a:txBody>
                    <a:bodyPr/>
                    <a:lstStyle/>
                    <a:p>
                      <a:pPr marL="0" marR="0" lvl="0" indent="0" algn="just" rtl="0">
                        <a:spcBef>
                          <a:spcPts val="0"/>
                        </a:spcBef>
                        <a:spcAft>
                          <a:spcPts val="0"/>
                        </a:spcAft>
                        <a:buNone/>
                      </a:pPr>
                      <a:r>
                        <a:rPr lang="zh-TW" sz="2000" b="1">
                          <a:solidFill>
                            <a:schemeClr val="dk1"/>
                          </a:solidFill>
                          <a:latin typeface="Microsoft JhengHei"/>
                          <a:ea typeface="Microsoft JhengHei"/>
                          <a:cs typeface="Microsoft JhengHei"/>
                          <a:sym typeface="Microsoft JhengHei"/>
                        </a:rPr>
                        <a:t>報名日期</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chemeClr val="dk1"/>
                          </a:solidFill>
                          <a:latin typeface="Microsoft JhengHei"/>
                          <a:ea typeface="Microsoft JhengHei"/>
                          <a:cs typeface="Microsoft JhengHei"/>
                          <a:sym typeface="Microsoft JhengHei"/>
                        </a:rPr>
                        <a:t>115年5月22日</a:t>
                      </a:r>
                      <a:endParaRPr sz="2000" b="1">
                        <a:solidFill>
                          <a:schemeClr val="dk1"/>
                        </a:solidFill>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819150" marR="0" lvl="0" indent="-81915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集體報名：</a:t>
                      </a:r>
                      <a:endParaRPr sz="2000" b="1">
                        <a:solidFill>
                          <a:srgbClr val="000000"/>
                        </a:solidFill>
                        <a:latin typeface="Microsoft JhengHei"/>
                        <a:ea typeface="Microsoft JhengHei"/>
                        <a:cs typeface="Microsoft JhengHei"/>
                        <a:sym typeface="Microsoft JhengHei"/>
                      </a:endParaRPr>
                    </a:p>
                    <a:p>
                      <a:pPr marL="819150" marR="0" lvl="0" indent="-81915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各國中向承辦學校報名</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19200">
                <a:tc vMerge="1">
                  <a:txBody>
                    <a:bodyPr/>
                    <a:lstStyle/>
                    <a:p>
                      <a:endParaRPr lang="zh-TW"/>
                    </a:p>
                  </a:txBody>
                  <a:tcPr/>
                </a:tc>
                <a:tc vMerge="1">
                  <a:txBody>
                    <a:bodyPr/>
                    <a:lstStyle/>
                    <a:p>
                      <a:endParaRPr lang="zh-TW"/>
                    </a:p>
                  </a:txBody>
                  <a:tcPr/>
                </a:tc>
                <a:tc>
                  <a:txBody>
                    <a:bodyPr/>
                    <a:lstStyle/>
                    <a:p>
                      <a:pPr marL="0" marR="0" lvl="0" indent="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115年5月22日</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819150" marR="0" lvl="0" indent="-81915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個別報名：</a:t>
                      </a:r>
                      <a:endParaRPr sz="2000" b="1">
                        <a:solidFill>
                          <a:srgbClr val="000000"/>
                        </a:solidFill>
                        <a:latin typeface="Microsoft JhengHei"/>
                        <a:ea typeface="Microsoft JhengHei"/>
                        <a:cs typeface="Microsoft JhengHei"/>
                        <a:sym typeface="Microsoft JhengHei"/>
                      </a:endParaRPr>
                    </a:p>
                    <a:p>
                      <a:pPr marL="819150" marR="0" lvl="0" indent="-819150" algn="l" rtl="0">
                        <a:lnSpc>
                          <a:spcPct val="100000"/>
                        </a:lnSpc>
                        <a:spcBef>
                          <a:spcPts val="0"/>
                        </a:spcBef>
                        <a:spcAft>
                          <a:spcPts val="0"/>
                        </a:spcAft>
                        <a:buClr>
                          <a:srgbClr val="000000"/>
                        </a:buClr>
                        <a:buSzPts val="2000"/>
                        <a:buFont typeface="Microsoft JhengHei"/>
                        <a:buNone/>
                      </a:pPr>
                      <a:r>
                        <a:rPr lang="zh-TW" sz="2000" b="1">
                          <a:solidFill>
                            <a:srgbClr val="000000"/>
                          </a:solidFill>
                          <a:latin typeface="Microsoft JhengHei"/>
                          <a:ea typeface="Microsoft JhengHei"/>
                          <a:cs typeface="Microsoft JhengHei"/>
                          <a:sym typeface="Microsoft JhengHei"/>
                        </a:rPr>
                        <a:t>各學生向承辦學校報名</a:t>
                      </a:r>
                      <a:endParaRPr sz="2000" b="1">
                        <a:latin typeface="Microsoft JhengHei"/>
                        <a:ea typeface="Microsoft JhengHei"/>
                        <a:cs typeface="Microsoft JhengHei"/>
                        <a:sym typeface="Microsoft JhengHei"/>
                      </a:endParaRPr>
                    </a:p>
                    <a:p>
                      <a:pPr marL="819150" marR="0" lvl="0" indent="-819150" algn="l" rtl="0">
                        <a:lnSpc>
                          <a:spcPct val="100000"/>
                        </a:lnSpc>
                        <a:spcBef>
                          <a:spcPts val="0"/>
                        </a:spcBef>
                        <a:spcAft>
                          <a:spcPts val="0"/>
                        </a:spcAft>
                        <a:buClr>
                          <a:srgbClr val="000000"/>
                        </a:buClr>
                        <a:buSzPts val="2000"/>
                        <a:buFont typeface="Microsoft JhengHei"/>
                        <a:buNone/>
                      </a:pPr>
                      <a:r>
                        <a:rPr lang="zh-TW" sz="2000" b="1">
                          <a:solidFill>
                            <a:srgbClr val="000000"/>
                          </a:solidFill>
                          <a:latin typeface="Microsoft JhengHei"/>
                          <a:ea typeface="Microsoft JhengHei"/>
                          <a:cs typeface="Microsoft JhengHei"/>
                          <a:sym typeface="Microsoft JhengHei"/>
                        </a:rPr>
                        <a:t>(國立恆春高級工商職業學校)</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16850">
                <a:tc vMerge="1">
                  <a:txBody>
                    <a:bodyPr/>
                    <a:lstStyle/>
                    <a:p>
                      <a:endParaRPr lang="zh-TW"/>
                    </a:p>
                  </a:txBody>
                  <a:tcPr/>
                </a:tc>
                <a:tc>
                  <a:txBody>
                    <a:bodyPr/>
                    <a:lstStyle/>
                    <a:p>
                      <a:pPr marL="0" marR="0" lvl="0" indent="0" algn="just" rtl="0">
                        <a:spcBef>
                          <a:spcPts val="0"/>
                        </a:spcBef>
                        <a:spcAft>
                          <a:spcPts val="0"/>
                        </a:spcAft>
                        <a:buNone/>
                      </a:pPr>
                      <a:r>
                        <a:rPr lang="zh-TW" sz="2000" b="1">
                          <a:latin typeface="Microsoft JhengHei"/>
                          <a:ea typeface="Microsoft JhengHei"/>
                          <a:cs typeface="Microsoft JhengHei"/>
                          <a:sym typeface="Microsoft JhengHei"/>
                        </a:rPr>
                        <a:t>分發結果公告</a:t>
                      </a: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115年6月11日</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just" rtl="0">
                        <a:spcBef>
                          <a:spcPts val="0"/>
                        </a:spcBef>
                        <a:spcAft>
                          <a:spcPts val="0"/>
                        </a:spcAft>
                        <a:buNone/>
                      </a:pPr>
                      <a:r>
                        <a:rPr lang="zh-TW" sz="2000" b="1">
                          <a:latin typeface="Microsoft JhengHei"/>
                          <a:ea typeface="Microsoft JhengHei"/>
                          <a:cs typeface="Microsoft JhengHei"/>
                          <a:sym typeface="Microsoft JhengHei"/>
                        </a:rPr>
                        <a:t>屏東區免試入學委員會網站(https://ptc.entry.edu.tw)</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1526"/>
        <p:cNvGrpSpPr/>
        <p:nvPr/>
      </p:nvGrpSpPr>
      <p:grpSpPr>
        <a:xfrm>
          <a:off x="0" y="0"/>
          <a:ext cx="0" cy="0"/>
          <a:chOff x="0" y="0"/>
          <a:chExt cx="0" cy="0"/>
        </a:xfrm>
      </p:grpSpPr>
      <p:sp>
        <p:nvSpPr>
          <p:cNvPr id="1527" name="Google Shape;1527;p53"/>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28" name="Google Shape;1528;p53"/>
          <p:cNvSpPr txBox="1"/>
          <p:nvPr/>
        </p:nvSpPr>
        <p:spPr>
          <a:xfrm>
            <a:off x="1619672" y="1719740"/>
            <a:ext cx="590465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原住民實驗教育班免試入學獨招</a:t>
            </a:r>
            <a:endParaRPr/>
          </a:p>
        </p:txBody>
      </p:sp>
      <p:graphicFrame>
        <p:nvGraphicFramePr>
          <p:cNvPr id="1529" name="Google Shape;1529;p53"/>
          <p:cNvGraphicFramePr/>
          <p:nvPr/>
        </p:nvGraphicFramePr>
        <p:xfrm>
          <a:off x="359532" y="2564904"/>
          <a:ext cx="8424925" cy="1645940"/>
        </p:xfrm>
        <a:graphic>
          <a:graphicData uri="http://schemas.openxmlformats.org/drawingml/2006/table">
            <a:tbl>
              <a:tblPr>
                <a:noFill/>
                <a:tableStyleId>{F472809C-F223-4A61-BB9F-905DC00E6DBD}</a:tableStyleId>
              </a:tblPr>
              <a:tblGrid>
                <a:gridCol w="8424925">
                  <a:extLst>
                    <a:ext uri="{9D8B030D-6E8A-4147-A177-3AD203B41FA5}">
                      <a16:colId xmlns:a16="http://schemas.microsoft.com/office/drawing/2014/main" val="20000"/>
                    </a:ext>
                  </a:extLst>
                </a:gridCol>
              </a:tblGrid>
              <a:tr h="476450">
                <a:tc>
                  <a:txBody>
                    <a:bodyPr/>
                    <a:lstStyle/>
                    <a:p>
                      <a:pPr marL="0" marR="0" lvl="0" indent="0" algn="ctr" rtl="0">
                        <a:lnSpc>
                          <a:spcPct val="100000"/>
                        </a:lnSpc>
                        <a:spcBef>
                          <a:spcPts val="0"/>
                        </a:spcBef>
                        <a:spcAft>
                          <a:spcPts val="0"/>
                        </a:spcAft>
                        <a:buClr>
                          <a:srgbClr val="FFFFFF"/>
                        </a:buClr>
                        <a:buSzPts val="2800"/>
                        <a:buFont typeface="Microsoft JhengHei"/>
                        <a:buNone/>
                      </a:pPr>
                      <a:r>
                        <a:rPr lang="zh-TW" sz="2800" b="1" i="0" u="none" strike="noStrike" cap="none">
                          <a:solidFill>
                            <a:srgbClr val="FFFFFF"/>
                          </a:solidFill>
                          <a:latin typeface="Microsoft JhengHei"/>
                          <a:ea typeface="Microsoft JhengHei"/>
                          <a:cs typeface="Microsoft JhengHei"/>
                          <a:sym typeface="Microsoft JhengHei"/>
                        </a:rPr>
                        <a:t>招生學校</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749300">
                <a:tc>
                  <a:txBody>
                    <a:bodyPr/>
                    <a:lstStyle/>
                    <a:p>
                      <a:pPr marL="0" marR="0" lvl="0" indent="0" algn="ctr" rtl="0">
                        <a:lnSpc>
                          <a:spcPct val="100000"/>
                        </a:lnSpc>
                        <a:spcBef>
                          <a:spcPts val="0"/>
                        </a:spcBef>
                        <a:spcAft>
                          <a:spcPts val="0"/>
                        </a:spcAft>
                        <a:buClr>
                          <a:srgbClr val="30311D"/>
                        </a:buClr>
                        <a:buSzPts val="3600"/>
                        <a:buFont typeface="Microsoft JhengHei"/>
                        <a:buNone/>
                      </a:pPr>
                      <a:r>
                        <a:rPr lang="zh-TW" sz="3600" b="1" i="0" u="none" strike="noStrike" cap="none">
                          <a:solidFill>
                            <a:srgbClr val="30311D"/>
                          </a:solidFill>
                          <a:latin typeface="Microsoft JhengHei"/>
                          <a:ea typeface="Microsoft JhengHei"/>
                          <a:cs typeface="Microsoft JhengHei"/>
                          <a:sym typeface="Microsoft JhengHei"/>
                        </a:rPr>
                        <a:t>國立屏北高中</a:t>
                      </a:r>
                      <a:endParaRPr sz="3600" b="1" i="0" u="none" strike="noStrike" cap="none">
                        <a:solidFill>
                          <a:srgbClr val="30311D"/>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電話：08-7937493 轉 604 </a:t>
                      </a:r>
                      <a:endParaRPr sz="3200" b="1" i="0" u="none" strike="noStrike" cap="none">
                        <a:solidFill>
                          <a:srgbClr val="30311D"/>
                        </a:solidFill>
                        <a:latin typeface="Microsoft JhengHei"/>
                        <a:ea typeface="Microsoft JhengHei"/>
                        <a:cs typeface="Microsoft JhengHei"/>
                        <a:sym typeface="Microsoft JhengHei"/>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E5D3"/>
                    </a:solidFill>
                  </a:tcPr>
                </a:tc>
                <a:extLst>
                  <a:ext uri="{0D108BD9-81ED-4DB2-BD59-A6C34878D82A}">
                    <a16:rowId xmlns:a16="http://schemas.microsoft.com/office/drawing/2014/main" val="10001"/>
                  </a:ext>
                </a:extLst>
              </a:tr>
            </a:tbl>
          </a:graphicData>
        </a:graphic>
      </p:graphicFrame>
      <p:sp>
        <p:nvSpPr>
          <p:cNvPr id="1530" name="Google Shape;1530;p53"/>
          <p:cNvSpPr txBox="1"/>
          <p:nvPr/>
        </p:nvSpPr>
        <p:spPr>
          <a:xfrm>
            <a:off x="0" y="5373216"/>
            <a:ext cx="9144000" cy="461665"/>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報考資訊請詳閱當學年度簡章。</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1535"/>
        <p:cNvGrpSpPr/>
        <p:nvPr/>
      </p:nvGrpSpPr>
      <p:grpSpPr>
        <a:xfrm>
          <a:off x="0" y="0"/>
          <a:ext cx="0" cy="0"/>
          <a:chOff x="0" y="0"/>
          <a:chExt cx="0" cy="0"/>
        </a:xfrm>
      </p:grpSpPr>
      <p:sp>
        <p:nvSpPr>
          <p:cNvPr id="1536" name="Google Shape;1536;p54"/>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37" name="Google Shape;1537;p54"/>
          <p:cNvSpPr txBox="1"/>
          <p:nvPr/>
        </p:nvSpPr>
        <p:spPr>
          <a:xfrm>
            <a:off x="1619672" y="1052736"/>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屏東區特色招生(甄選入學)</a:t>
            </a:r>
            <a:endParaRPr sz="3200" b="1">
              <a:solidFill>
                <a:srgbClr val="FF0000"/>
              </a:solidFill>
              <a:latin typeface="Microsoft JhengHei"/>
              <a:ea typeface="Microsoft JhengHei"/>
              <a:cs typeface="Microsoft JhengHei"/>
              <a:sym typeface="Microsoft JhengHei"/>
            </a:endParaRPr>
          </a:p>
        </p:txBody>
      </p:sp>
      <p:sp>
        <p:nvSpPr>
          <p:cNvPr id="1538" name="Google Shape;1538;p54"/>
          <p:cNvSpPr txBox="1">
            <a:spLocks noGrp="1"/>
          </p:cNvSpPr>
          <p:nvPr>
            <p:ph type="body" idx="4294967295"/>
          </p:nvPr>
        </p:nvSpPr>
        <p:spPr>
          <a:xfrm>
            <a:off x="3552825" y="1773238"/>
            <a:ext cx="5591175" cy="431800"/>
          </a:xfrm>
          <a:prstGeom prst="rect">
            <a:avLst/>
          </a:prstGeom>
          <a:noFill/>
          <a:ln>
            <a:noFill/>
          </a:ln>
        </p:spPr>
        <p:txBody>
          <a:bodyPr spcFirstLastPara="1" wrap="square" lIns="91425" tIns="45700" rIns="91425" bIns="45700" anchor="t" anchorCtr="0">
            <a:normAutofit/>
          </a:bodyPr>
          <a:lstStyle/>
          <a:p>
            <a:pPr marL="171450" lvl="0" indent="-171450" algn="l" rtl="0">
              <a:spcBef>
                <a:spcPts val="0"/>
              </a:spcBef>
              <a:spcAft>
                <a:spcPts val="0"/>
              </a:spcAft>
              <a:buClr>
                <a:schemeClr val="dk1"/>
              </a:buClr>
              <a:buSzPts val="1600"/>
              <a:buChar char="•"/>
            </a:pPr>
            <a:r>
              <a:rPr lang="zh-TW">
                <a:latin typeface="Microsoft JhengHei"/>
                <a:ea typeface="Microsoft JhengHei"/>
                <a:cs typeface="Microsoft JhengHei"/>
                <a:sym typeface="Microsoft JhengHei"/>
              </a:rPr>
              <a:t>屏東區未辦理特色招生考試分發入學。</a:t>
            </a:r>
            <a:endParaRPr>
              <a:latin typeface="Microsoft JhengHei"/>
              <a:ea typeface="Microsoft JhengHei"/>
              <a:cs typeface="Microsoft JhengHei"/>
              <a:sym typeface="Microsoft JhengHei"/>
            </a:endParaRPr>
          </a:p>
          <a:p>
            <a:pPr marL="171450" lvl="0" indent="-69850" algn="l" rtl="0">
              <a:spcBef>
                <a:spcPts val="320"/>
              </a:spcBef>
              <a:spcAft>
                <a:spcPts val="0"/>
              </a:spcAft>
              <a:buClr>
                <a:schemeClr val="dk1"/>
              </a:buClr>
              <a:buSzPts val="1600"/>
              <a:buNone/>
            </a:pPr>
            <a:endParaRPr>
              <a:latin typeface="Microsoft JhengHei"/>
              <a:ea typeface="Microsoft JhengHei"/>
              <a:cs typeface="Microsoft JhengHei"/>
              <a:sym typeface="Microsoft JhengHei"/>
            </a:endParaRPr>
          </a:p>
        </p:txBody>
      </p:sp>
      <p:grpSp>
        <p:nvGrpSpPr>
          <p:cNvPr id="1539" name="Google Shape;1539;p54"/>
          <p:cNvGrpSpPr/>
          <p:nvPr/>
        </p:nvGrpSpPr>
        <p:grpSpPr>
          <a:xfrm>
            <a:off x="1764432" y="2494483"/>
            <a:ext cx="6094511" cy="3772793"/>
            <a:chOff x="744" y="145603"/>
            <a:chExt cx="6094511" cy="3772793"/>
          </a:xfrm>
        </p:grpSpPr>
        <p:sp>
          <p:nvSpPr>
            <p:cNvPr id="1540" name="Google Shape;1540;p54"/>
            <p:cNvSpPr/>
            <p:nvPr/>
          </p:nvSpPr>
          <p:spPr>
            <a:xfrm>
              <a:off x="744" y="145603"/>
              <a:ext cx="2902148" cy="1741289"/>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4"/>
            <p:cNvSpPr txBox="1"/>
            <p:nvPr/>
          </p:nvSpPr>
          <p:spPr>
            <a:xfrm>
              <a:off x="744" y="145603"/>
              <a:ext cx="2902148" cy="1741289"/>
            </a:xfrm>
            <a:prstGeom prst="rect">
              <a:avLst/>
            </a:prstGeom>
            <a:noFill/>
            <a:ln>
              <a:noFill/>
            </a:ln>
          </p:spPr>
          <p:txBody>
            <a:bodyPr spcFirstLastPara="1" wrap="square" lIns="236200" tIns="236200" rIns="236200" bIns="236200" anchor="ctr" anchorCtr="0">
              <a:noAutofit/>
            </a:bodyPr>
            <a:lstStyle/>
            <a:p>
              <a:pPr marL="0" marR="0" lvl="0" indent="0" algn="ctr" rtl="0">
                <a:lnSpc>
                  <a:spcPct val="90000"/>
                </a:lnSpc>
                <a:spcBef>
                  <a:spcPts val="0"/>
                </a:spcBef>
                <a:spcAft>
                  <a:spcPts val="0"/>
                </a:spcAft>
                <a:buNone/>
              </a:pPr>
              <a:r>
                <a:rPr lang="zh-TW" sz="6200" b="1">
                  <a:solidFill>
                    <a:schemeClr val="lt1"/>
                  </a:solidFill>
                  <a:latin typeface="Microsoft JhengHei"/>
                  <a:ea typeface="Microsoft JhengHei"/>
                  <a:cs typeface="Microsoft JhengHei"/>
                  <a:sym typeface="Microsoft JhengHei"/>
                </a:rPr>
                <a:t>體育班</a:t>
              </a:r>
              <a:endParaRPr/>
            </a:p>
          </p:txBody>
        </p:sp>
        <p:sp>
          <p:nvSpPr>
            <p:cNvPr id="1542" name="Google Shape;1542;p54"/>
            <p:cNvSpPr/>
            <p:nvPr/>
          </p:nvSpPr>
          <p:spPr>
            <a:xfrm>
              <a:off x="3193107" y="145603"/>
              <a:ext cx="2902148" cy="1741289"/>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4"/>
            <p:cNvSpPr txBox="1"/>
            <p:nvPr/>
          </p:nvSpPr>
          <p:spPr>
            <a:xfrm>
              <a:off x="3193107" y="145603"/>
              <a:ext cx="2902148" cy="1741289"/>
            </a:xfrm>
            <a:prstGeom prst="rect">
              <a:avLst/>
            </a:prstGeom>
            <a:noFill/>
            <a:ln>
              <a:noFill/>
            </a:ln>
          </p:spPr>
          <p:txBody>
            <a:bodyPr spcFirstLastPara="1" wrap="square" lIns="236200" tIns="236200" rIns="236200" bIns="236200" anchor="ctr" anchorCtr="0">
              <a:noAutofit/>
            </a:bodyPr>
            <a:lstStyle/>
            <a:p>
              <a:pPr marL="0" marR="0" lvl="0" indent="0" algn="ctr" rtl="0">
                <a:lnSpc>
                  <a:spcPct val="90000"/>
                </a:lnSpc>
                <a:spcBef>
                  <a:spcPts val="0"/>
                </a:spcBef>
                <a:spcAft>
                  <a:spcPts val="0"/>
                </a:spcAft>
                <a:buNone/>
              </a:pPr>
              <a:r>
                <a:rPr lang="zh-TW" sz="6200" b="1">
                  <a:solidFill>
                    <a:schemeClr val="lt1"/>
                  </a:solidFill>
                  <a:latin typeface="Microsoft JhengHei"/>
                  <a:ea typeface="Microsoft JhengHei"/>
                  <a:cs typeface="Microsoft JhengHei"/>
                  <a:sym typeface="Microsoft JhengHei"/>
                </a:rPr>
                <a:t>音樂班</a:t>
              </a:r>
              <a:endParaRPr/>
            </a:p>
          </p:txBody>
        </p:sp>
        <p:sp>
          <p:nvSpPr>
            <p:cNvPr id="1544" name="Google Shape;1544;p54"/>
            <p:cNvSpPr/>
            <p:nvPr/>
          </p:nvSpPr>
          <p:spPr>
            <a:xfrm>
              <a:off x="1596925" y="2177107"/>
              <a:ext cx="2902148" cy="1741289"/>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4"/>
            <p:cNvSpPr txBox="1"/>
            <p:nvPr/>
          </p:nvSpPr>
          <p:spPr>
            <a:xfrm>
              <a:off x="1596925" y="2177107"/>
              <a:ext cx="2902148" cy="1741289"/>
            </a:xfrm>
            <a:prstGeom prst="rect">
              <a:avLst/>
            </a:prstGeom>
            <a:noFill/>
            <a:ln>
              <a:noFill/>
            </a:ln>
          </p:spPr>
          <p:txBody>
            <a:bodyPr spcFirstLastPara="1" wrap="square" lIns="236200" tIns="236200" rIns="236200" bIns="236200" anchor="ctr" anchorCtr="0">
              <a:noAutofit/>
            </a:bodyPr>
            <a:lstStyle/>
            <a:p>
              <a:pPr marL="0" marR="0" lvl="0" indent="0" algn="ctr" rtl="0">
                <a:lnSpc>
                  <a:spcPct val="90000"/>
                </a:lnSpc>
                <a:spcBef>
                  <a:spcPts val="0"/>
                </a:spcBef>
                <a:spcAft>
                  <a:spcPts val="0"/>
                </a:spcAft>
                <a:buNone/>
              </a:pPr>
              <a:r>
                <a:rPr lang="zh-TW" sz="6200" b="1">
                  <a:solidFill>
                    <a:schemeClr val="lt1"/>
                  </a:solidFill>
                  <a:latin typeface="Microsoft JhengHei"/>
                  <a:ea typeface="Microsoft JhengHei"/>
                  <a:cs typeface="Microsoft JhengHei"/>
                  <a:sym typeface="Microsoft JhengHei"/>
                </a:rPr>
                <a:t>美術班</a:t>
              </a:r>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1550"/>
        <p:cNvGrpSpPr/>
        <p:nvPr/>
      </p:nvGrpSpPr>
      <p:grpSpPr>
        <a:xfrm>
          <a:off x="0" y="0"/>
          <a:ext cx="0" cy="0"/>
          <a:chOff x="0" y="0"/>
          <a:chExt cx="0" cy="0"/>
        </a:xfrm>
      </p:grpSpPr>
      <p:sp>
        <p:nvSpPr>
          <p:cNvPr id="1551" name="Google Shape;1551;p55"/>
          <p:cNvSpPr txBox="1"/>
          <p:nvPr/>
        </p:nvSpPr>
        <p:spPr>
          <a:xfrm>
            <a:off x="1367731" y="260648"/>
            <a:ext cx="633670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屏東區特色招生(甄選入學)-體育班</a:t>
            </a:r>
            <a:endParaRPr/>
          </a:p>
        </p:txBody>
      </p:sp>
      <p:graphicFrame>
        <p:nvGraphicFramePr>
          <p:cNvPr id="1552" name="Google Shape;1552;p55"/>
          <p:cNvGraphicFramePr/>
          <p:nvPr/>
        </p:nvGraphicFramePr>
        <p:xfrm>
          <a:off x="539552" y="980728"/>
          <a:ext cx="7993050" cy="5791860"/>
        </p:xfrm>
        <a:graphic>
          <a:graphicData uri="http://schemas.openxmlformats.org/drawingml/2006/table">
            <a:tbl>
              <a:tblPr>
                <a:noFill/>
                <a:tableStyleId>{F472809C-F223-4A61-BB9F-905DC00E6DBD}</a:tableStyleId>
              </a:tblPr>
              <a:tblGrid>
                <a:gridCol w="3624250">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200">
                <a:tc>
                  <a:txBody>
                    <a:bodyPr/>
                    <a:lstStyle/>
                    <a:p>
                      <a:pPr marL="0" marR="0" lvl="0" indent="0" algn="ctr" rtl="0">
                        <a:lnSpc>
                          <a:spcPct val="100000"/>
                        </a:lnSpc>
                        <a:spcBef>
                          <a:spcPts val="0"/>
                        </a:spcBef>
                        <a:spcAft>
                          <a:spcPts val="0"/>
                        </a:spcAft>
                        <a:buClr>
                          <a:srgbClr val="FFFFFF"/>
                        </a:buClr>
                        <a:buSzPts val="3200"/>
                        <a:buFont typeface="Microsoft JhengHei"/>
                        <a:buNone/>
                      </a:pPr>
                      <a:r>
                        <a:rPr lang="zh-TW" sz="3200" b="1" i="0" u="none" strike="noStrike" cap="none">
                          <a:solidFill>
                            <a:srgbClr val="FFFFFF"/>
                          </a:solidFill>
                          <a:latin typeface="Microsoft JhengHei"/>
                          <a:ea typeface="Microsoft JhengHei"/>
                          <a:cs typeface="Microsoft JhengHei"/>
                          <a:sym typeface="Microsoft JhengHei"/>
                        </a:rPr>
                        <a:t>班別</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3200"/>
                        <a:buFont typeface="Microsoft JhengHei"/>
                        <a:buNone/>
                      </a:pPr>
                      <a:r>
                        <a:rPr lang="zh-TW" sz="3200" b="1" i="0" u="none" strike="noStrike" cap="none">
                          <a:solidFill>
                            <a:srgbClr val="FFFFFF"/>
                          </a:solidFill>
                          <a:latin typeface="Microsoft JhengHei"/>
                          <a:ea typeface="Microsoft JhengHei"/>
                          <a:cs typeface="Microsoft JhengHei"/>
                          <a:sym typeface="Microsoft JhengHei"/>
                        </a:rPr>
                        <a:t>學校</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79200">
                <a:tc rowSpan="9">
                  <a:txBody>
                    <a:bodyPr/>
                    <a:lstStyle/>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體育班</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E5D3"/>
                    </a:solidFill>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國立屏東高中</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DE7"/>
                    </a:solidFill>
                  </a:tcPr>
                </a:tc>
                <a:extLst>
                  <a:ext uri="{0D108BD9-81ED-4DB2-BD59-A6C34878D82A}">
                    <a16:rowId xmlns:a16="http://schemas.microsoft.com/office/drawing/2014/main" val="10001"/>
                  </a:ext>
                </a:extLst>
              </a:tr>
              <a:tr h="5792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國立內埔農工</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E9D8"/>
                    </a:solidFill>
                  </a:tcPr>
                </a:tc>
                <a:extLst>
                  <a:ext uri="{0D108BD9-81ED-4DB2-BD59-A6C34878D82A}">
                    <a16:rowId xmlns:a16="http://schemas.microsoft.com/office/drawing/2014/main" val="10002"/>
                  </a:ext>
                </a:extLst>
              </a:tr>
              <a:tr h="5792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國立潮州高中</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6DDE7"/>
                    </a:solidFill>
                  </a:tcPr>
                </a:tc>
                <a:extLst>
                  <a:ext uri="{0D108BD9-81ED-4DB2-BD59-A6C34878D82A}">
                    <a16:rowId xmlns:a16="http://schemas.microsoft.com/office/drawing/2014/main" val="10003"/>
                  </a:ext>
                </a:extLst>
              </a:tr>
              <a:tr h="2896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縣立大同高中</a:t>
                      </a:r>
                      <a:endParaRPr/>
                    </a:p>
                  </a:txBody>
                  <a:tcPr marL="91450" marR="91450" marT="45725" marB="45725" anchor="ctr">
                    <a:lnL w="12700" cap="flat" cmpd="sng">
                      <a:solidFill>
                        <a:schemeClr val="lt1">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DE9D8"/>
                    </a:solidFill>
                  </a:tcPr>
                </a:tc>
                <a:extLst>
                  <a:ext uri="{0D108BD9-81ED-4DB2-BD59-A6C34878D82A}">
                    <a16:rowId xmlns:a16="http://schemas.microsoft.com/office/drawing/2014/main" val="10004"/>
                  </a:ext>
                </a:extLst>
              </a:tr>
              <a:tr h="2896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縣立枋寮高中</a:t>
                      </a:r>
                      <a:endParaRPr/>
                    </a:p>
                  </a:txBody>
                  <a:tcPr marL="91450" marR="91450" marT="45725" marB="45725" anchor="ctr">
                    <a:lnL w="12700" cap="flat" cmpd="sng">
                      <a:solidFill>
                        <a:schemeClr val="lt1">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6DDE7"/>
                    </a:solidFill>
                  </a:tcPr>
                </a:tc>
                <a:extLst>
                  <a:ext uri="{0D108BD9-81ED-4DB2-BD59-A6C34878D82A}">
                    <a16:rowId xmlns:a16="http://schemas.microsoft.com/office/drawing/2014/main" val="10005"/>
                  </a:ext>
                </a:extLst>
              </a:tr>
              <a:tr h="5792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縣立來義高中</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FDE9D8"/>
                    </a:solidFill>
                  </a:tcPr>
                </a:tc>
                <a:extLst>
                  <a:ext uri="{0D108BD9-81ED-4DB2-BD59-A6C34878D82A}">
                    <a16:rowId xmlns:a16="http://schemas.microsoft.com/office/drawing/2014/main" val="10006"/>
                  </a:ext>
                </a:extLst>
              </a:tr>
              <a:tr h="5792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縣立東港高中</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DE7"/>
                    </a:solidFill>
                  </a:tcPr>
                </a:tc>
                <a:extLst>
                  <a:ext uri="{0D108BD9-81ED-4DB2-BD59-A6C34878D82A}">
                    <a16:rowId xmlns:a16="http://schemas.microsoft.com/office/drawing/2014/main" val="10007"/>
                  </a:ext>
                </a:extLst>
              </a:tr>
              <a:tr h="5792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私立民生家商</a:t>
                      </a:r>
                      <a:endParaRPr sz="32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E9D8"/>
                    </a:solidFill>
                  </a:tcPr>
                </a:tc>
                <a:extLst>
                  <a:ext uri="{0D108BD9-81ED-4DB2-BD59-A6C34878D82A}">
                    <a16:rowId xmlns:a16="http://schemas.microsoft.com/office/drawing/2014/main" val="10008"/>
                  </a:ext>
                </a:extLst>
              </a:tr>
              <a:tr h="5792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國立屏北高中</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5DC"/>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1557"/>
        <p:cNvGrpSpPr/>
        <p:nvPr/>
      </p:nvGrpSpPr>
      <p:grpSpPr>
        <a:xfrm>
          <a:off x="0" y="0"/>
          <a:ext cx="0" cy="0"/>
          <a:chOff x="0" y="0"/>
          <a:chExt cx="0" cy="0"/>
        </a:xfrm>
      </p:grpSpPr>
      <p:sp>
        <p:nvSpPr>
          <p:cNvPr id="1558" name="Google Shape;1558;p56"/>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59" name="Google Shape;1559;p56"/>
          <p:cNvSpPr txBox="1"/>
          <p:nvPr/>
        </p:nvSpPr>
        <p:spPr>
          <a:xfrm>
            <a:off x="1403648" y="764704"/>
            <a:ext cx="68407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屏東區特色招生(甄選入學)-藝才班</a:t>
            </a:r>
            <a:endParaRPr/>
          </a:p>
        </p:txBody>
      </p:sp>
      <p:graphicFrame>
        <p:nvGraphicFramePr>
          <p:cNvPr id="1560" name="Google Shape;1560;p56"/>
          <p:cNvGraphicFramePr/>
          <p:nvPr/>
        </p:nvGraphicFramePr>
        <p:xfrm>
          <a:off x="575469" y="1700808"/>
          <a:ext cx="7993050" cy="2316320"/>
        </p:xfrm>
        <a:graphic>
          <a:graphicData uri="http://schemas.openxmlformats.org/drawingml/2006/table">
            <a:tbl>
              <a:tblPr>
                <a:noFill/>
                <a:tableStyleId>{F472809C-F223-4A61-BB9F-905DC00E6DBD}</a:tableStyleId>
              </a:tblPr>
              <a:tblGrid>
                <a:gridCol w="3624250">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050">
                <a:tc>
                  <a:txBody>
                    <a:bodyPr/>
                    <a:lstStyle/>
                    <a:p>
                      <a:pPr marL="0" marR="0" lvl="0" indent="0" algn="ctr" rtl="0">
                        <a:lnSpc>
                          <a:spcPct val="100000"/>
                        </a:lnSpc>
                        <a:spcBef>
                          <a:spcPts val="0"/>
                        </a:spcBef>
                        <a:spcAft>
                          <a:spcPts val="0"/>
                        </a:spcAft>
                        <a:buClr>
                          <a:srgbClr val="FFFFFF"/>
                        </a:buClr>
                        <a:buSzPts val="3200"/>
                        <a:buFont typeface="Microsoft JhengHei"/>
                        <a:buNone/>
                      </a:pPr>
                      <a:r>
                        <a:rPr lang="zh-TW" sz="3200" b="1" i="0" u="none" strike="noStrike" cap="none">
                          <a:solidFill>
                            <a:srgbClr val="FFFFFF"/>
                          </a:solidFill>
                          <a:latin typeface="Microsoft JhengHei"/>
                          <a:ea typeface="Microsoft JhengHei"/>
                          <a:cs typeface="Microsoft JhengHei"/>
                          <a:sym typeface="Microsoft JhengHei"/>
                        </a:rPr>
                        <a:t>班別</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3200"/>
                        <a:buFont typeface="Microsoft JhengHei"/>
                        <a:buNone/>
                      </a:pPr>
                      <a:r>
                        <a:rPr lang="zh-TW" sz="3200" b="1" i="0" u="none" strike="noStrike" cap="none">
                          <a:solidFill>
                            <a:srgbClr val="FFFFFF"/>
                          </a:solidFill>
                          <a:latin typeface="Microsoft JhengHei"/>
                          <a:ea typeface="Microsoft JhengHei"/>
                          <a:cs typeface="Microsoft JhengHei"/>
                          <a:sym typeface="Microsoft JhengHei"/>
                        </a:rPr>
                        <a:t>學校</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79050">
                <a:tc rowSpan="2">
                  <a:txBody>
                    <a:bodyPr/>
                    <a:lstStyle/>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美術班</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E5D3"/>
                    </a:solidFill>
                  </a:tcPr>
                </a:tc>
                <a:tc>
                  <a:txBody>
                    <a:bodyPr/>
                    <a:lstStyle/>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屏東高中</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E5D3"/>
                    </a:solidFill>
                  </a:tcPr>
                </a:tc>
                <a:extLst>
                  <a:ext uri="{0D108BD9-81ED-4DB2-BD59-A6C34878D82A}">
                    <a16:rowId xmlns:a16="http://schemas.microsoft.com/office/drawing/2014/main" val="10001"/>
                  </a:ext>
                </a:extLst>
              </a:tr>
              <a:tr h="579050">
                <a:tc vMerge="1">
                  <a:txBody>
                    <a:bodyPr/>
                    <a:lstStyle/>
                    <a:p>
                      <a:endParaRPr lang="zh-TW"/>
                    </a:p>
                  </a:txBody>
                  <a:tcPr/>
                </a:tc>
                <a:tc>
                  <a:txBody>
                    <a:bodyPr/>
                    <a:lstStyle/>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大同高中</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E9D8"/>
                    </a:solidFill>
                  </a:tcPr>
                </a:tc>
                <a:extLst>
                  <a:ext uri="{0D108BD9-81ED-4DB2-BD59-A6C34878D82A}">
                    <a16:rowId xmlns:a16="http://schemas.microsoft.com/office/drawing/2014/main" val="10002"/>
                  </a:ext>
                </a:extLst>
              </a:tr>
              <a:tr h="579050">
                <a:tc>
                  <a:txBody>
                    <a:bodyPr/>
                    <a:lstStyle/>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音樂班</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E5D3"/>
                    </a:solidFill>
                  </a:tcPr>
                </a:tc>
                <a:tc>
                  <a:txBody>
                    <a:bodyPr/>
                    <a:lstStyle/>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屏東女中</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E5D3"/>
                    </a:solidFill>
                  </a:tcPr>
                </a:tc>
                <a:extLst>
                  <a:ext uri="{0D108BD9-81ED-4DB2-BD59-A6C34878D82A}">
                    <a16:rowId xmlns:a16="http://schemas.microsoft.com/office/drawing/2014/main" val="10003"/>
                  </a:ext>
                </a:extLst>
              </a:tr>
            </a:tbl>
          </a:graphicData>
        </a:graphic>
      </p:graphicFrame>
      <p:sp>
        <p:nvSpPr>
          <p:cNvPr id="1561" name="Google Shape;1561;p56"/>
          <p:cNvSpPr/>
          <p:nvPr/>
        </p:nvSpPr>
        <p:spPr>
          <a:xfrm>
            <a:off x="0" y="5229200"/>
            <a:ext cx="9144000" cy="830997"/>
          </a:xfrm>
          <a:prstGeom prst="rect">
            <a:avLst/>
          </a:prstGeom>
          <a:solidFill>
            <a:srgbClr val="B6DDE7"/>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只要對藝術才能有興趣之國中畢業生且具該類科術科能力者，</a:t>
            </a:r>
            <a:endParaRPr sz="24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都可以報考。</a:t>
            </a:r>
            <a:endParaRPr/>
          </a:p>
        </p:txBody>
      </p:sp>
      <p:sp>
        <p:nvSpPr>
          <p:cNvPr id="1562" name="Google Shape;1562;p56"/>
          <p:cNvSpPr txBox="1"/>
          <p:nvPr/>
        </p:nvSpPr>
        <p:spPr>
          <a:xfrm>
            <a:off x="19605" y="6006272"/>
            <a:ext cx="9036496" cy="461665"/>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實際招收科別及報考資訊請詳閱簡章。</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1566"/>
        <p:cNvGrpSpPr/>
        <p:nvPr/>
      </p:nvGrpSpPr>
      <p:grpSpPr>
        <a:xfrm>
          <a:off x="0" y="0"/>
          <a:ext cx="0" cy="0"/>
          <a:chOff x="0" y="0"/>
          <a:chExt cx="0" cy="0"/>
        </a:xfrm>
      </p:grpSpPr>
      <p:sp>
        <p:nvSpPr>
          <p:cNvPr id="1567" name="Google Shape;1567;p57"/>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graphicFrame>
        <p:nvGraphicFramePr>
          <p:cNvPr id="1568" name="Google Shape;1568;p57"/>
          <p:cNvGraphicFramePr/>
          <p:nvPr/>
        </p:nvGraphicFramePr>
        <p:xfrm>
          <a:off x="0" y="1769215"/>
          <a:ext cx="9144000" cy="3931075"/>
        </p:xfrm>
        <a:graphic>
          <a:graphicData uri="http://schemas.openxmlformats.org/drawingml/2006/table">
            <a:tbl>
              <a:tblPr>
                <a:noFill/>
                <a:tableStyleId>{F472809C-F223-4A61-BB9F-905DC00E6DBD}</a:tableStyleId>
              </a:tblPr>
              <a:tblGrid>
                <a:gridCol w="984225">
                  <a:extLst>
                    <a:ext uri="{9D8B030D-6E8A-4147-A177-3AD203B41FA5}">
                      <a16:colId xmlns:a16="http://schemas.microsoft.com/office/drawing/2014/main" val="20000"/>
                    </a:ext>
                  </a:extLst>
                </a:gridCol>
                <a:gridCol w="2511950">
                  <a:extLst>
                    <a:ext uri="{9D8B030D-6E8A-4147-A177-3AD203B41FA5}">
                      <a16:colId xmlns:a16="http://schemas.microsoft.com/office/drawing/2014/main" val="20001"/>
                    </a:ext>
                  </a:extLst>
                </a:gridCol>
                <a:gridCol w="2920675">
                  <a:extLst>
                    <a:ext uri="{9D8B030D-6E8A-4147-A177-3AD203B41FA5}">
                      <a16:colId xmlns:a16="http://schemas.microsoft.com/office/drawing/2014/main" val="20002"/>
                    </a:ext>
                  </a:extLst>
                </a:gridCol>
                <a:gridCol w="2727150">
                  <a:extLst>
                    <a:ext uri="{9D8B030D-6E8A-4147-A177-3AD203B41FA5}">
                      <a16:colId xmlns:a16="http://schemas.microsoft.com/office/drawing/2014/main" val="20003"/>
                    </a:ext>
                  </a:extLst>
                </a:gridCol>
              </a:tblGrid>
              <a:tr h="5040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班別</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音樂班</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美術班</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舞蹈班</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823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0" i="0" u="none" strike="noStrike" cap="none">
                          <a:solidFill>
                            <a:schemeClr val="dk1"/>
                          </a:solidFill>
                          <a:latin typeface="Microsoft JhengHei"/>
                          <a:ea typeface="Microsoft JhengHei"/>
                          <a:cs typeface="Microsoft JhengHei"/>
                          <a:sym typeface="Microsoft JhengHei"/>
                        </a:rPr>
                        <a:t>北區</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zh-TW" sz="1800" b="1">
                          <a:solidFill>
                            <a:srgbClr val="000000"/>
                          </a:solidFill>
                          <a:latin typeface="Microsoft JhengHei"/>
                          <a:ea typeface="Microsoft JhengHei"/>
                          <a:cs typeface="Microsoft JhengHei"/>
                          <a:sym typeface="Microsoft JhengHei"/>
                        </a:rPr>
                        <a:t> 桃園市立南崁高中</a:t>
                      </a:r>
                      <a:endParaRPr sz="1800" b="1">
                        <a:solidFill>
                          <a:srgbClr val="000000"/>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zh-TW" sz="1800" b="1">
                          <a:solidFill>
                            <a:srgbClr val="000000"/>
                          </a:solidFill>
                          <a:latin typeface="Microsoft JhengHei"/>
                          <a:ea typeface="Microsoft JhengHei"/>
                          <a:cs typeface="Microsoft JhengHei"/>
                          <a:sym typeface="Microsoft JhengHei"/>
                        </a:rPr>
                        <a:t>（北）新北市立新莊高中</a:t>
                      </a:r>
                      <a:br>
                        <a:rPr lang="zh-TW" sz="1800" b="1">
                          <a:solidFill>
                            <a:srgbClr val="000000"/>
                          </a:solidFill>
                          <a:latin typeface="Microsoft JhengHei"/>
                          <a:ea typeface="Microsoft JhengHei"/>
                          <a:cs typeface="Microsoft JhengHei"/>
                          <a:sym typeface="Microsoft JhengHei"/>
                        </a:rPr>
                      </a:br>
                      <a:r>
                        <a:rPr lang="zh-TW" sz="1800" b="1">
                          <a:solidFill>
                            <a:srgbClr val="000000"/>
                          </a:solidFill>
                          <a:latin typeface="Microsoft JhengHei"/>
                          <a:ea typeface="Microsoft JhengHei"/>
                          <a:cs typeface="Microsoft JhengHei"/>
                          <a:sym typeface="Microsoft JhengHei"/>
                        </a:rPr>
                        <a:t>（桃）桃園市立平鎮高中</a:t>
                      </a:r>
                      <a:endParaRPr sz="1800" b="1">
                        <a:solidFill>
                          <a:srgbClr val="000000"/>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77777"/>
                        </a:lnSpc>
                        <a:spcBef>
                          <a:spcPts val="0"/>
                        </a:spcBef>
                        <a:spcAft>
                          <a:spcPts val="0"/>
                        </a:spcAft>
                        <a:buNone/>
                      </a:pPr>
                      <a:r>
                        <a:rPr lang="zh-TW" sz="1800" b="1">
                          <a:solidFill>
                            <a:srgbClr val="000000"/>
                          </a:solidFill>
                          <a:latin typeface="Microsoft JhengHei"/>
                          <a:ea typeface="Microsoft JhengHei"/>
                          <a:cs typeface="Microsoft JhengHei"/>
                          <a:sym typeface="Microsoft JhengHei"/>
                        </a:rPr>
                        <a:t>桃園市立桃園高中</a:t>
                      </a:r>
                      <a:endParaRPr sz="1800" b="1">
                        <a:solidFill>
                          <a:srgbClr val="000000"/>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2575">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0" i="0" u="none" strike="noStrike" cap="none">
                          <a:solidFill>
                            <a:schemeClr val="dk1"/>
                          </a:solidFill>
                          <a:latin typeface="Microsoft JhengHei"/>
                          <a:ea typeface="Microsoft JhengHei"/>
                          <a:cs typeface="Microsoft JhengHei"/>
                          <a:sym typeface="Microsoft JhengHei"/>
                        </a:rPr>
                        <a:t>中區</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臺中市立清水高中</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國立斗六高中</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chemeClr val="dk1"/>
                        </a:solidFill>
                        <a:latin typeface="Microsoft JhengHei"/>
                        <a:ea typeface="Microsoft JhengHei"/>
                        <a:cs typeface="Microsoft JhengHei"/>
                        <a:sym typeface="Microsoft JhengHei"/>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33300">
                <a:tc>
                  <a:txBody>
                    <a:bodyPr/>
                    <a:lstStyle/>
                    <a:p>
                      <a:pPr marL="0" marR="0" lvl="0" indent="0" algn="ctr" rtl="0">
                        <a:lnSpc>
                          <a:spcPct val="100000"/>
                        </a:lnSpc>
                        <a:spcBef>
                          <a:spcPts val="0"/>
                        </a:spcBef>
                        <a:spcAft>
                          <a:spcPts val="0"/>
                        </a:spcAft>
                        <a:buClr>
                          <a:srgbClr val="FF0000"/>
                        </a:buClr>
                        <a:buSzPts val="2000"/>
                        <a:buFont typeface="Microsoft JhengHei"/>
                        <a:buNone/>
                      </a:pPr>
                      <a:r>
                        <a:rPr lang="zh-TW" sz="2000" b="1" i="0" u="none" strike="noStrike" cap="none">
                          <a:solidFill>
                            <a:srgbClr val="FF0000"/>
                          </a:solidFill>
                          <a:latin typeface="Microsoft JhengHei"/>
                          <a:ea typeface="Microsoft JhengHei"/>
                          <a:cs typeface="Microsoft JhengHei"/>
                          <a:sym typeface="Microsoft JhengHei"/>
                        </a:rPr>
                        <a:t>南區</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a:solidFill>
                            <a:schemeClr val="dk1"/>
                          </a:solidFill>
                          <a:latin typeface="Microsoft JhengHei"/>
                          <a:ea typeface="Microsoft JhengHei"/>
                          <a:cs typeface="Microsoft JhengHei"/>
                          <a:sym typeface="Microsoft JhengHei"/>
                        </a:rPr>
                        <a:t>高雄市立高雄中學</a:t>
                      </a:r>
                      <a:endParaRPr sz="1800" b="1" i="0" u="none" strike="noStrike" cap="none">
                        <a:solidFill>
                          <a:schemeClr val="dk1"/>
                        </a:solidFill>
                        <a:latin typeface="Microsoft JhengHei"/>
                        <a:ea typeface="Microsoft JhengHei"/>
                        <a:cs typeface="Microsoft JhengHei"/>
                        <a:sym typeface="Microsoft JhengHei"/>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國立屏東高中</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國立嘉義女子高中</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44120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0" i="0" u="none" strike="noStrike" cap="none">
                          <a:solidFill>
                            <a:schemeClr val="dk1"/>
                          </a:solidFill>
                          <a:latin typeface="Microsoft JhengHei"/>
                          <a:ea typeface="Microsoft JhengHei"/>
                          <a:cs typeface="Microsoft JhengHei"/>
                          <a:sym typeface="Microsoft JhengHei"/>
                        </a:rPr>
                        <a:t>獨招</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CC5DC"/>
                    </a:solidFill>
                  </a:tcPr>
                </a:tc>
                <a:tc gridSpan="3">
                  <a:txBody>
                    <a:bodyPr/>
                    <a:lstStyle/>
                    <a:p>
                      <a:pPr marL="0" marR="0" lvl="0" indent="0" algn="l" rtl="0">
                        <a:lnSpc>
                          <a:spcPct val="150000"/>
                        </a:lnSpc>
                        <a:spcBef>
                          <a:spcPts val="0"/>
                        </a:spcBef>
                        <a:spcAft>
                          <a:spcPts val="0"/>
                        </a:spcAft>
                        <a:buNone/>
                      </a:pPr>
                      <a:r>
                        <a:rPr lang="zh-TW" sz="2000" b="1">
                          <a:solidFill>
                            <a:srgbClr val="000000"/>
                          </a:solidFill>
                          <a:latin typeface="Microsoft JhengHei"/>
                          <a:ea typeface="Microsoft JhengHei"/>
                          <a:cs typeface="Microsoft JhengHei"/>
                          <a:sym typeface="Microsoft JhengHei"/>
                        </a:rPr>
                        <a:t>馬公高中(音、美、舞)</a:t>
                      </a:r>
                      <a:br>
                        <a:rPr lang="zh-TW" sz="2000" b="1">
                          <a:solidFill>
                            <a:srgbClr val="000000"/>
                          </a:solidFill>
                          <a:latin typeface="Microsoft JhengHei"/>
                          <a:ea typeface="Microsoft JhengHei"/>
                          <a:cs typeface="Microsoft JhengHei"/>
                          <a:sym typeface="Microsoft JhengHei"/>
                        </a:rPr>
                      </a:br>
                      <a:r>
                        <a:rPr lang="zh-TW" sz="2000" b="1">
                          <a:solidFill>
                            <a:srgbClr val="000000"/>
                          </a:solidFill>
                          <a:latin typeface="Microsoft JhengHei"/>
                          <a:ea typeface="Microsoft JhengHei"/>
                          <a:cs typeface="Microsoft JhengHei"/>
                          <a:sym typeface="Microsoft JhengHei"/>
                        </a:rPr>
                        <a:t>彰化成功高中(音)</a:t>
                      </a:r>
                      <a:br>
                        <a:rPr lang="zh-TW" sz="2000" b="1">
                          <a:solidFill>
                            <a:srgbClr val="000000"/>
                          </a:solidFill>
                          <a:latin typeface="Microsoft JhengHei"/>
                          <a:ea typeface="Microsoft JhengHei"/>
                          <a:cs typeface="Microsoft JhengHei"/>
                          <a:sym typeface="Microsoft JhengHei"/>
                        </a:rPr>
                      </a:br>
                      <a:r>
                        <a:rPr lang="zh-TW" sz="2000" b="1">
                          <a:solidFill>
                            <a:srgbClr val="000000"/>
                          </a:solidFill>
                          <a:latin typeface="Microsoft JhengHei"/>
                          <a:ea typeface="Microsoft JhengHei"/>
                          <a:cs typeface="Microsoft JhengHei"/>
                          <a:sym typeface="Microsoft JhengHei"/>
                        </a:rPr>
                        <a:t>臺東女中(美)</a:t>
                      </a:r>
                      <a:br>
                        <a:rPr lang="zh-TW" sz="2000" b="1">
                          <a:solidFill>
                            <a:srgbClr val="000000"/>
                          </a:solidFill>
                          <a:latin typeface="Microsoft JhengHei"/>
                          <a:ea typeface="Microsoft JhengHei"/>
                          <a:cs typeface="Microsoft JhengHei"/>
                          <a:sym typeface="Microsoft JhengHei"/>
                        </a:rPr>
                      </a:br>
                      <a:r>
                        <a:rPr lang="zh-TW" sz="2000" b="1">
                          <a:solidFill>
                            <a:srgbClr val="000000"/>
                          </a:solidFill>
                          <a:latin typeface="Microsoft JhengHei"/>
                          <a:ea typeface="Microsoft JhengHei"/>
                          <a:cs typeface="Microsoft JhengHei"/>
                          <a:sym typeface="Microsoft JhengHei"/>
                        </a:rPr>
                        <a:t>花蓮女中(美)</a:t>
                      </a:r>
                      <a:endParaRPr sz="2000" b="1">
                        <a:solidFill>
                          <a:srgbClr val="000000"/>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CC5DC"/>
                    </a:solidFill>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4"/>
                  </a:ext>
                </a:extLst>
              </a:tr>
            </a:tbl>
          </a:graphicData>
        </a:graphic>
      </p:graphicFrame>
      <p:sp>
        <p:nvSpPr>
          <p:cNvPr id="1569" name="Google Shape;1569;p57"/>
          <p:cNvSpPr/>
          <p:nvPr/>
        </p:nvSpPr>
        <p:spPr>
          <a:xfrm>
            <a:off x="0" y="5824651"/>
            <a:ext cx="9144000" cy="523220"/>
          </a:xfrm>
          <a:prstGeom prst="rect">
            <a:avLst/>
          </a:prstGeom>
          <a:solidFill>
            <a:srgbClr val="DAE5F1"/>
          </a:soli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a:solidFill>
                  <a:schemeClr val="dk1"/>
                </a:solidFill>
                <a:latin typeface="Microsoft JhengHei"/>
                <a:ea typeface="Microsoft JhengHei"/>
                <a:cs typeface="Microsoft JhengHei"/>
                <a:sym typeface="Microsoft JhengHei"/>
              </a:rPr>
              <a:t>※</a:t>
            </a:r>
            <a:r>
              <a:rPr lang="zh-TW" sz="2800" b="1">
                <a:solidFill>
                  <a:srgbClr val="0033CC"/>
                </a:solidFill>
                <a:latin typeface="Microsoft JhengHei"/>
                <a:ea typeface="Microsoft JhengHei"/>
                <a:cs typeface="Microsoft JhengHei"/>
                <a:sym typeface="Microsoft JhengHei"/>
              </a:rPr>
              <a:t>戲劇班</a:t>
            </a:r>
            <a:r>
              <a:rPr lang="zh-TW" sz="2800" b="1">
                <a:solidFill>
                  <a:schemeClr val="dk1"/>
                </a:solidFill>
                <a:latin typeface="Microsoft JhengHei"/>
                <a:ea typeface="Microsoft JhengHei"/>
                <a:cs typeface="Microsoft JhengHei"/>
                <a:sym typeface="Microsoft JhengHei"/>
              </a:rPr>
              <a:t>全國1區1校 主辦學校:</a:t>
            </a:r>
            <a:r>
              <a:rPr lang="zh-TW" sz="2800" b="1">
                <a:solidFill>
                  <a:srgbClr val="0033CC"/>
                </a:solidFill>
                <a:latin typeface="Microsoft JhengHei"/>
                <a:ea typeface="Microsoft JhengHei"/>
                <a:cs typeface="Microsoft JhengHei"/>
                <a:sym typeface="Microsoft JhengHei"/>
              </a:rPr>
              <a:t>臺北市立復興高級中學</a:t>
            </a:r>
            <a:endParaRPr sz="2800" b="1">
              <a:solidFill>
                <a:srgbClr val="0033CC"/>
              </a:solidFill>
              <a:latin typeface="Microsoft JhengHei"/>
              <a:ea typeface="Microsoft JhengHei"/>
              <a:cs typeface="Microsoft JhengHei"/>
              <a:sym typeface="Microsoft JhengHei"/>
            </a:endParaRPr>
          </a:p>
        </p:txBody>
      </p:sp>
      <p:sp>
        <p:nvSpPr>
          <p:cNvPr id="1570" name="Google Shape;1570;p57"/>
          <p:cNvSpPr/>
          <p:nvPr/>
        </p:nvSpPr>
        <p:spPr>
          <a:xfrm>
            <a:off x="522515" y="334183"/>
            <a:ext cx="8098970" cy="961054"/>
          </a:xfrm>
          <a:prstGeom prst="hexagon">
            <a:avLst>
              <a:gd name="adj" fmla="val 25000"/>
              <a:gd name="vf" fmla="val 115470"/>
            </a:avLst>
          </a:prstGeom>
          <a:solidFill>
            <a:srgbClr val="FDE9D8"/>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a:solidFill>
                  <a:schemeClr val="dk1"/>
                </a:solidFill>
                <a:latin typeface="Microsoft JhengHei"/>
                <a:ea typeface="Microsoft JhengHei"/>
                <a:cs typeface="Microsoft JhengHei"/>
                <a:sym typeface="Microsoft JhengHei"/>
              </a:rPr>
              <a:t>115學年度藝術才能班甄選入學主辦學校</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1575"/>
        <p:cNvGrpSpPr/>
        <p:nvPr/>
      </p:nvGrpSpPr>
      <p:grpSpPr>
        <a:xfrm>
          <a:off x="0" y="0"/>
          <a:ext cx="0" cy="0"/>
          <a:chOff x="0" y="0"/>
          <a:chExt cx="0" cy="0"/>
        </a:xfrm>
      </p:grpSpPr>
      <p:sp>
        <p:nvSpPr>
          <p:cNvPr id="1576" name="Google Shape;1576;p58"/>
          <p:cNvSpPr txBox="1"/>
          <p:nvPr/>
        </p:nvSpPr>
        <p:spPr>
          <a:xfrm>
            <a:off x="25776" y="263549"/>
            <a:ext cx="907870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屏東區實用技能學程</a:t>
            </a:r>
            <a:r>
              <a:rPr lang="zh-TW" sz="3200" b="1">
                <a:solidFill>
                  <a:schemeClr val="dk1"/>
                </a:solidFill>
                <a:latin typeface="Microsoft JhengHei"/>
                <a:ea typeface="Microsoft JhengHei"/>
                <a:cs typeface="Microsoft JhengHei"/>
                <a:sym typeface="Microsoft JhengHei"/>
              </a:rPr>
              <a:t>115年5月21-22日</a:t>
            </a:r>
            <a:endParaRPr sz="32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3200" b="0">
                <a:solidFill>
                  <a:schemeClr val="dk1"/>
                </a:solidFill>
                <a:latin typeface="Microsoft JhengHei"/>
                <a:ea typeface="Microsoft JhengHei"/>
                <a:cs typeface="Microsoft JhengHei"/>
                <a:sym typeface="Microsoft JhengHei"/>
              </a:rPr>
              <a:t>應屆國中生向國中輔導室報名</a:t>
            </a:r>
            <a:endParaRPr/>
          </a:p>
        </p:txBody>
      </p:sp>
      <p:sp>
        <p:nvSpPr>
          <p:cNvPr id="1577" name="Google Shape;1577;p58"/>
          <p:cNvSpPr txBox="1"/>
          <p:nvPr/>
        </p:nvSpPr>
        <p:spPr>
          <a:xfrm>
            <a:off x="-13744" y="6027003"/>
            <a:ext cx="9157744" cy="830997"/>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實際招收科別以簡章為準。</a:t>
            </a:r>
            <a:endParaRPr sz="24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屏東區實用技能學程承辦學校:佳冬高農</a:t>
            </a:r>
            <a:endParaRPr/>
          </a:p>
        </p:txBody>
      </p:sp>
      <p:graphicFrame>
        <p:nvGraphicFramePr>
          <p:cNvPr id="3" name="表格 2"/>
          <p:cNvGraphicFramePr>
            <a:graphicFrameLocks noGrp="1"/>
          </p:cNvGraphicFramePr>
          <p:nvPr>
            <p:extLst>
              <p:ext uri="{D42A27DB-BD31-4B8C-83A1-F6EECF244321}">
                <p14:modId xmlns:p14="http://schemas.microsoft.com/office/powerpoint/2010/main" val="1782599892"/>
              </p:ext>
            </p:extLst>
          </p:nvPr>
        </p:nvGraphicFramePr>
        <p:xfrm>
          <a:off x="1228299" y="1340767"/>
          <a:ext cx="6384828" cy="4175810"/>
        </p:xfrm>
        <a:graphic>
          <a:graphicData uri="http://schemas.openxmlformats.org/drawingml/2006/table">
            <a:tbl>
              <a:tblPr firstRow="1" bandRow="1">
                <a:tableStyleId>{F472809C-F223-4A61-BB9F-905DC00E6DBD}</a:tableStyleId>
              </a:tblPr>
              <a:tblGrid>
                <a:gridCol w="2156346">
                  <a:extLst>
                    <a:ext uri="{9D8B030D-6E8A-4147-A177-3AD203B41FA5}">
                      <a16:colId xmlns:a16="http://schemas.microsoft.com/office/drawing/2014/main" val="1989015878"/>
                    </a:ext>
                  </a:extLst>
                </a:gridCol>
                <a:gridCol w="4228482">
                  <a:extLst>
                    <a:ext uri="{9D8B030D-6E8A-4147-A177-3AD203B41FA5}">
                      <a16:colId xmlns:a16="http://schemas.microsoft.com/office/drawing/2014/main" val="433823562"/>
                    </a:ext>
                  </a:extLst>
                </a:gridCol>
              </a:tblGrid>
              <a:tr h="370840">
                <a:tc>
                  <a:txBody>
                    <a:bodyPr/>
                    <a:lstStyle/>
                    <a:p>
                      <a:pPr marL="0" marR="0" lvl="0" indent="0" algn="ctr" rtl="0">
                        <a:lnSpc>
                          <a:spcPct val="100000"/>
                        </a:lnSpc>
                        <a:spcBef>
                          <a:spcPts val="0"/>
                        </a:spcBef>
                        <a:spcAft>
                          <a:spcPts val="0"/>
                        </a:spcAft>
                        <a:buClr>
                          <a:srgbClr val="FFFFFF"/>
                        </a:buClr>
                        <a:buSzPts val="2400"/>
                        <a:buFont typeface="Microsoft JhengHei"/>
                        <a:buNone/>
                      </a:pP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學校</a:t>
                      </a:r>
                      <a:endParaRPr lang="zh-TW" altLang="en-US" sz="2000" dirty="0">
                        <a:solidFill>
                          <a:sysClr val="windowText" lastClr="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科別</a:t>
                      </a:r>
                      <a:endParaRPr lang="zh-TW" altLang="en-US" sz="2000" dirty="0" smtClean="0">
                        <a:solidFill>
                          <a:sysClr val="windowText" lastClr="000000"/>
                        </a:solidFill>
                      </a:endParaRPr>
                    </a:p>
                  </a:txBody>
                  <a:tcPr anchor="ctr"/>
                </a:tc>
                <a:extLst>
                  <a:ext uri="{0D108BD9-81ED-4DB2-BD59-A6C34878D82A}">
                    <a16:rowId xmlns:a16="http://schemas.microsoft.com/office/drawing/2014/main" val="1101065206"/>
                  </a:ext>
                </a:extLst>
              </a:tr>
              <a:tr h="370840">
                <a:tc row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國立佳冬高農</a:t>
                      </a:r>
                      <a:endParaRPr lang="zh-TW" altLang="en-US" sz="2000" dirty="0" smtClean="0">
                        <a:solidFill>
                          <a:sysClr val="windowText" lastClr="000000"/>
                        </a:solidFill>
                      </a:endParaRPr>
                    </a:p>
                  </a:txBody>
                  <a:tcPr anchor="ct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000" b="1" i="0" u="none" strike="noStrike" cap="none" dirty="0">
                          <a:solidFill>
                            <a:sysClr val="windowText" lastClr="000000"/>
                          </a:solidFill>
                          <a:latin typeface="Microsoft JhengHei"/>
                          <a:ea typeface="Microsoft JhengHei"/>
                          <a:cs typeface="Microsoft JhengHei"/>
                          <a:sym typeface="Microsoft JhengHei"/>
                        </a:rPr>
                        <a:t>(食品群)烘焙食品科</a:t>
                      </a:r>
                      <a:endParaRPr sz="2000" dirty="0">
                        <a:solidFill>
                          <a:sysClr val="windowText" lastClr="000000"/>
                        </a:solidFill>
                      </a:endParaRPr>
                    </a:p>
                  </a:txBody>
                  <a:tcPr marL="91450" marR="91450" marT="45725" marB="45725" anchor="ctr"/>
                </a:tc>
                <a:extLst>
                  <a:ext uri="{0D108BD9-81ED-4DB2-BD59-A6C34878D82A}">
                    <a16:rowId xmlns:a16="http://schemas.microsoft.com/office/drawing/2014/main" val="2587633855"/>
                  </a:ext>
                </a:extLst>
              </a:tr>
              <a:tr h="370840">
                <a:tc vMerge="1">
                  <a:txBody>
                    <a:bodyPr/>
                    <a:lstStyle/>
                    <a:p>
                      <a:endParaRPr lang="zh-TW" altLang="en-US" dirty="0">
                        <a:solidFill>
                          <a:sysClr val="windowText" lastClr="000000"/>
                        </a:solidFill>
                      </a:endParaRPr>
                    </a:p>
                  </a:txBody>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000" b="1" i="0" u="none" strike="noStrike" cap="none" dirty="0">
                          <a:solidFill>
                            <a:sysClr val="windowText" lastClr="000000"/>
                          </a:solidFill>
                          <a:latin typeface="Microsoft JhengHei"/>
                          <a:ea typeface="Microsoft JhengHei"/>
                          <a:cs typeface="Microsoft JhengHei"/>
                          <a:sym typeface="Microsoft JhengHei"/>
                        </a:rPr>
                        <a:t>(農業群)園藝技術科</a:t>
                      </a:r>
                      <a:endParaRPr sz="2000" dirty="0">
                        <a:solidFill>
                          <a:sysClr val="windowText" lastClr="000000"/>
                        </a:solidFill>
                      </a:endParaRPr>
                    </a:p>
                  </a:txBody>
                  <a:tcPr marL="91450" marR="91450" marT="45725" marB="45725" anchor="ctr"/>
                </a:tc>
                <a:extLst>
                  <a:ext uri="{0D108BD9-81ED-4DB2-BD59-A6C34878D82A}">
                    <a16:rowId xmlns:a16="http://schemas.microsoft.com/office/drawing/2014/main" val="3538142638"/>
                  </a:ext>
                </a:extLst>
              </a:tr>
              <a:tr h="370840">
                <a:tc vMerge="1">
                  <a:txBody>
                    <a:bodyPr/>
                    <a:lstStyle/>
                    <a:p>
                      <a:endParaRPr lang="zh-TW" altLang="en-US" dirty="0">
                        <a:solidFill>
                          <a:sysClr val="windowText" lastClr="000000"/>
                        </a:solidFill>
                      </a:endParaRPr>
                    </a:p>
                  </a:txBody>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000" b="1" i="0" u="none" strike="noStrike" cap="none" dirty="0">
                          <a:solidFill>
                            <a:sysClr val="windowText" lastClr="000000"/>
                          </a:solidFill>
                          <a:latin typeface="Microsoft JhengHei"/>
                          <a:ea typeface="Microsoft JhengHei"/>
                          <a:cs typeface="Microsoft JhengHei"/>
                          <a:sym typeface="Microsoft JhengHei"/>
                        </a:rPr>
                        <a:t>(動力機械群)機車修護科</a:t>
                      </a:r>
                      <a:endParaRPr sz="2000" dirty="0">
                        <a:solidFill>
                          <a:sysClr val="windowText" lastClr="000000"/>
                        </a:solidFill>
                      </a:endParaRPr>
                    </a:p>
                  </a:txBody>
                  <a:tcPr marL="91450" marR="91450" marT="45725" marB="45725" anchor="ctr"/>
                </a:tc>
                <a:extLst>
                  <a:ext uri="{0D108BD9-81ED-4DB2-BD59-A6C34878D82A}">
                    <a16:rowId xmlns:a16="http://schemas.microsoft.com/office/drawing/2014/main" val="2110800919"/>
                  </a:ext>
                </a:extLst>
              </a:tr>
              <a:tr h="370840">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國立東港海事</a:t>
                      </a:r>
                      <a:endParaRPr lang="zh-TW" altLang="en-US" sz="2000" dirty="0" smtClean="0">
                        <a:solidFill>
                          <a:sysClr val="windowText" lastClr="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30311D"/>
                        </a:buClr>
                        <a:buSzPts val="2400"/>
                        <a:buFont typeface="Microsoft JhengHei"/>
                        <a:buNone/>
                        <a:tabLst/>
                        <a:defRPr/>
                      </a:pPr>
                      <a:r>
                        <a:rPr lang="en-US" altLang="zh-TW" sz="2000" b="1" i="0" u="none" strike="noStrike" cap="none" dirty="0" smtClean="0">
                          <a:solidFill>
                            <a:sysClr val="windowText" lastClr="000000"/>
                          </a:solidFill>
                          <a:latin typeface="Microsoft JhengHei"/>
                          <a:ea typeface="Microsoft JhengHei"/>
                          <a:cs typeface="Microsoft JhengHei"/>
                          <a:sym typeface="Microsoft JhengHei"/>
                        </a:rPr>
                        <a:t>(</a:t>
                      </a: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食品群</a:t>
                      </a:r>
                      <a:r>
                        <a:rPr lang="en-US" altLang="zh-TW" sz="2000" b="1" i="0" u="none" strike="noStrike" cap="none" dirty="0" smtClean="0">
                          <a:solidFill>
                            <a:sysClr val="windowText" lastClr="000000"/>
                          </a:solidFill>
                          <a:latin typeface="Microsoft JhengHei"/>
                          <a:ea typeface="Microsoft JhengHei"/>
                          <a:cs typeface="Microsoft JhengHei"/>
                          <a:sym typeface="Microsoft JhengHei"/>
                        </a:rPr>
                        <a:t>)</a:t>
                      </a: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烘焙食品科</a:t>
                      </a:r>
                      <a:endParaRPr lang="zh-TW" altLang="en-US" sz="2000" dirty="0" smtClean="0">
                        <a:solidFill>
                          <a:sysClr val="windowText" lastClr="000000"/>
                        </a:solidFill>
                      </a:endParaRPr>
                    </a:p>
                  </a:txBody>
                  <a:tcPr marL="91450" marR="91450" marT="45725" marB="45725" anchor="ctr"/>
                </a:tc>
                <a:extLst>
                  <a:ext uri="{0D108BD9-81ED-4DB2-BD59-A6C34878D82A}">
                    <a16:rowId xmlns:a16="http://schemas.microsoft.com/office/drawing/2014/main" val="3917588820"/>
                  </a:ext>
                </a:extLst>
              </a:tr>
              <a:tr h="370840">
                <a:tc vMerge="1">
                  <a:txBody>
                    <a:bodyPr/>
                    <a:lstStyle/>
                    <a:p>
                      <a:endParaRPr lang="zh-TW" altLang="en-US">
                        <a:solidFill>
                          <a:sysClr val="windowText" lastClr="00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30311D"/>
                        </a:buClr>
                        <a:buSzPts val="2400"/>
                        <a:buFont typeface="Microsoft JhengHei"/>
                        <a:buNone/>
                        <a:tabLst/>
                        <a:defRPr/>
                      </a:pPr>
                      <a:r>
                        <a:rPr lang="en-US" altLang="zh-TW" sz="2000" b="1" i="0" u="none" strike="noStrike" cap="none" dirty="0" smtClean="0">
                          <a:solidFill>
                            <a:sysClr val="windowText" lastClr="000000"/>
                          </a:solidFill>
                          <a:latin typeface="Microsoft JhengHei"/>
                          <a:ea typeface="Microsoft JhengHei"/>
                          <a:cs typeface="Microsoft JhengHei"/>
                          <a:sym typeface="Microsoft JhengHei"/>
                        </a:rPr>
                        <a:t>(</a:t>
                      </a: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機械群</a:t>
                      </a:r>
                      <a:r>
                        <a:rPr lang="en-US" altLang="zh-TW" sz="2000" b="1" i="0" u="none" strike="noStrike" cap="none" dirty="0" smtClean="0">
                          <a:solidFill>
                            <a:sysClr val="windowText" lastClr="000000"/>
                          </a:solidFill>
                          <a:latin typeface="Microsoft JhengHei"/>
                          <a:ea typeface="Microsoft JhengHei"/>
                          <a:cs typeface="Microsoft JhengHei"/>
                          <a:sym typeface="Microsoft JhengHei"/>
                        </a:rPr>
                        <a:t>)</a:t>
                      </a: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電腦繪圖科</a:t>
                      </a:r>
                    </a:p>
                  </a:txBody>
                  <a:tcPr marL="91450" marR="91450" marT="45725" marB="45725" anchor="ctr"/>
                </a:tc>
                <a:extLst>
                  <a:ext uri="{0D108BD9-81ED-4DB2-BD59-A6C34878D82A}">
                    <a16:rowId xmlns:a16="http://schemas.microsoft.com/office/drawing/2014/main" val="172591838"/>
                  </a:ext>
                </a:extLst>
              </a:tr>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國立恆春工商</a:t>
                      </a:r>
                      <a:endParaRPr lang="zh-TW" altLang="en-US" sz="2000" dirty="0" smtClean="0">
                        <a:solidFill>
                          <a:sysClr val="windowText" lastClr="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2000" b="1" i="0" u="none" strike="noStrike" cap="none" dirty="0" smtClean="0">
                          <a:solidFill>
                            <a:sysClr val="windowText" lastClr="000000"/>
                          </a:solidFill>
                          <a:latin typeface="Microsoft JhengHei"/>
                          <a:ea typeface="Microsoft JhengHei"/>
                          <a:cs typeface="Microsoft JhengHei"/>
                          <a:sym typeface="Microsoft JhengHei"/>
                        </a:rPr>
                        <a:t>(</a:t>
                      </a: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餐旅群</a:t>
                      </a:r>
                      <a:r>
                        <a:rPr lang="en-US" altLang="zh-TW" sz="2000" b="1" i="0" u="none" strike="noStrike" cap="none" dirty="0" smtClean="0">
                          <a:solidFill>
                            <a:sysClr val="windowText" lastClr="000000"/>
                          </a:solidFill>
                          <a:latin typeface="Microsoft JhengHei"/>
                          <a:ea typeface="Microsoft JhengHei"/>
                          <a:cs typeface="Microsoft JhengHei"/>
                          <a:sym typeface="Microsoft JhengHei"/>
                        </a:rPr>
                        <a:t>)</a:t>
                      </a: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餐飲技術科</a:t>
                      </a:r>
                      <a:endParaRPr lang="zh-TW" altLang="en-US" sz="2000" dirty="0" smtClean="0">
                        <a:solidFill>
                          <a:sysClr val="windowText" lastClr="000000"/>
                        </a:solidFill>
                      </a:endParaRPr>
                    </a:p>
                  </a:txBody>
                  <a:tcPr anchor="ctr"/>
                </a:tc>
                <a:extLst>
                  <a:ext uri="{0D108BD9-81ED-4DB2-BD59-A6C34878D82A}">
                    <a16:rowId xmlns:a16="http://schemas.microsoft.com/office/drawing/2014/main" val="1164362342"/>
                  </a:ext>
                </a:extLst>
              </a:tr>
              <a:tr h="370840">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私立民生家商</a:t>
                      </a:r>
                      <a:endParaRPr lang="zh-TW" altLang="en-US" sz="2000" dirty="0" smtClean="0">
                        <a:solidFill>
                          <a:sysClr val="windowText" lastClr="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30311D"/>
                        </a:buClr>
                        <a:buSzPts val="2400"/>
                        <a:buFont typeface="Microsoft JhengHei"/>
                        <a:buNone/>
                        <a:tabLst/>
                        <a:defRPr/>
                      </a:pPr>
                      <a:r>
                        <a:rPr kumimoji="0" lang="en-US" altLang="zh-TW"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餐旅群</a:t>
                      </a:r>
                      <a:r>
                        <a:rPr kumimoji="0" lang="en-US" altLang="zh-TW"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餐飲技術科</a:t>
                      </a:r>
                    </a:p>
                    <a:p>
                      <a:pPr marL="0" marR="0" lvl="0" indent="0" algn="ctr" defTabSz="914400" rtl="0" eaLnBrk="1" fontAlgn="auto" latinLnBrk="0" hangingPunct="1">
                        <a:lnSpc>
                          <a:spcPct val="100000"/>
                        </a:lnSpc>
                        <a:spcBef>
                          <a:spcPts val="0"/>
                        </a:spcBef>
                        <a:spcAft>
                          <a:spcPts val="0"/>
                        </a:spcAft>
                        <a:buClr>
                          <a:srgbClr val="30311D"/>
                        </a:buClr>
                        <a:buSzPts val="2400"/>
                        <a:buFont typeface="Microsoft JhengHei"/>
                        <a:buNone/>
                        <a:tabLst/>
                        <a:defRPr/>
                      </a:pPr>
                      <a:r>
                        <a:rPr kumimoji="0" lang="en-US" altLang="zh-TW"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美容造型群</a:t>
                      </a:r>
                      <a:r>
                        <a:rPr kumimoji="0" lang="en-US" altLang="zh-TW"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美容造型科</a:t>
                      </a:r>
                      <a:endParaRPr kumimoji="0" lang="zh-TW" altLang="en-US" sz="2000" b="0" i="0" u="none" strike="noStrike" kern="0" cap="none" spc="0" normalizeH="0" baseline="0" noProof="0" dirty="0">
                        <a:ln>
                          <a:noFill/>
                        </a:ln>
                        <a:solidFill>
                          <a:sysClr val="windowText" lastClr="000000"/>
                        </a:solidFill>
                        <a:effectLst/>
                        <a:uLnTx/>
                        <a:uFillTx/>
                        <a:latin typeface="Arial"/>
                        <a:cs typeface="Arial"/>
                        <a:sym typeface="Arial"/>
                      </a:endParaRPr>
                    </a:p>
                  </a:txBody>
                  <a:tcPr anchor="ctr"/>
                </a:tc>
                <a:extLst>
                  <a:ext uri="{0D108BD9-81ED-4DB2-BD59-A6C34878D82A}">
                    <a16:rowId xmlns:a16="http://schemas.microsoft.com/office/drawing/2014/main" val="4229172479"/>
                  </a:ext>
                </a:extLst>
              </a:tr>
              <a:tr h="370840">
                <a:tc vMerge="1">
                  <a:txBody>
                    <a:bodyPr/>
                    <a:lstStyle/>
                    <a:p>
                      <a:endParaRPr lang="zh-TW" altLang="en-US" dirty="0">
                        <a:solidFill>
                          <a:sysClr val="windowText" lastClr="00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30311D"/>
                        </a:buClr>
                        <a:buSzPts val="2400"/>
                        <a:buFont typeface="Microsoft JhengHei"/>
                        <a:buNone/>
                        <a:tabLst/>
                        <a:defRPr/>
                      </a:pPr>
                      <a:r>
                        <a:rPr kumimoji="0" lang="en-US" altLang="zh-TW"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餐旅群</a:t>
                      </a:r>
                      <a:r>
                        <a:rPr kumimoji="0" lang="en-US" altLang="zh-TW"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餐飲技術科</a:t>
                      </a:r>
                    </a:p>
                    <a:p>
                      <a:pPr marL="0" marR="0" lvl="0" indent="0" algn="ctr" defTabSz="914400" rtl="0" eaLnBrk="1" fontAlgn="auto" latinLnBrk="0" hangingPunct="1">
                        <a:lnSpc>
                          <a:spcPct val="100000"/>
                        </a:lnSpc>
                        <a:spcBef>
                          <a:spcPts val="0"/>
                        </a:spcBef>
                        <a:spcAft>
                          <a:spcPts val="0"/>
                        </a:spcAft>
                        <a:buClr>
                          <a:srgbClr val="30311D"/>
                        </a:buClr>
                        <a:buSzPts val="2400"/>
                        <a:buFont typeface="Microsoft JhengHei"/>
                        <a:buNone/>
                        <a:tabLst/>
                        <a:defRPr/>
                      </a:pPr>
                      <a:r>
                        <a:rPr kumimoji="0" lang="en-US" altLang="zh-TW"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美容造型群</a:t>
                      </a:r>
                      <a:r>
                        <a:rPr kumimoji="0" lang="en-US" altLang="zh-TW"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美容造型科</a:t>
                      </a:r>
                      <a:endParaRPr kumimoji="0" lang="zh-TW" altLang="en-US" sz="2000" b="0" i="0" u="none" strike="noStrike" kern="0" cap="none" spc="0" normalizeH="0" baseline="0" noProof="0" dirty="0">
                        <a:ln>
                          <a:noFill/>
                        </a:ln>
                        <a:solidFill>
                          <a:sysClr val="windowText" lastClr="000000"/>
                        </a:solidFill>
                        <a:effectLst/>
                        <a:uLnTx/>
                        <a:uFillTx/>
                        <a:latin typeface="Arial"/>
                        <a:cs typeface="Arial"/>
                        <a:sym typeface="Arial"/>
                      </a:endParaRPr>
                    </a:p>
                  </a:txBody>
                  <a:tcPr anchor="ctr"/>
                </a:tc>
                <a:extLst>
                  <a:ext uri="{0D108BD9-81ED-4DB2-BD59-A6C34878D82A}">
                    <a16:rowId xmlns:a16="http://schemas.microsoft.com/office/drawing/2014/main" val="4099621409"/>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527"/>
        <p:cNvGrpSpPr/>
        <p:nvPr/>
      </p:nvGrpSpPr>
      <p:grpSpPr>
        <a:xfrm>
          <a:off x="0" y="0"/>
          <a:ext cx="0" cy="0"/>
          <a:chOff x="0" y="0"/>
          <a:chExt cx="0" cy="0"/>
        </a:xfrm>
      </p:grpSpPr>
      <p:sp>
        <p:nvSpPr>
          <p:cNvPr id="528" name="Google Shape;528;p4"/>
          <p:cNvSpPr/>
          <p:nvPr/>
        </p:nvSpPr>
        <p:spPr>
          <a:xfrm>
            <a:off x="458667" y="445717"/>
            <a:ext cx="2088232" cy="1008182"/>
          </a:xfrm>
          <a:prstGeom prst="rect">
            <a:avLst/>
          </a:prstGeom>
          <a:solidFill>
            <a:srgbClr val="A7D9FF"/>
          </a:solidFill>
          <a:ln>
            <a:noFill/>
          </a:ln>
          <a:effectLst>
            <a:outerShdw blurRad="40000" dist="23000" dir="5400000" rotWithShape="0">
              <a:srgbClr val="000000">
                <a:alpha val="34901"/>
              </a:srgbClr>
            </a:outerShdw>
          </a:effectLst>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333399"/>
              </a:buClr>
              <a:buSzPts val="3000"/>
              <a:buFont typeface="Microsoft JhengHei"/>
              <a:buNone/>
            </a:pPr>
            <a:r>
              <a:rPr lang="zh-TW" sz="3000" b="1" i="0" u="none" strike="noStrike" cap="none">
                <a:solidFill>
                  <a:srgbClr val="333399"/>
                </a:solidFill>
                <a:latin typeface="Microsoft JhengHei"/>
                <a:ea typeface="Microsoft JhengHei"/>
                <a:cs typeface="Microsoft JhengHei"/>
                <a:sym typeface="Microsoft JhengHei"/>
              </a:rPr>
              <a:t>適性入學</a:t>
            </a:r>
            <a:endParaRPr/>
          </a:p>
        </p:txBody>
      </p:sp>
      <p:sp>
        <p:nvSpPr>
          <p:cNvPr id="529" name="Google Shape;529;p4"/>
          <p:cNvSpPr/>
          <p:nvPr/>
        </p:nvSpPr>
        <p:spPr>
          <a:xfrm>
            <a:off x="68152" y="3595800"/>
            <a:ext cx="2088232" cy="1008182"/>
          </a:xfrm>
          <a:prstGeom prst="rect">
            <a:avLst/>
          </a:prstGeom>
          <a:solidFill>
            <a:srgbClr val="A7D9FF"/>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333399"/>
              </a:buClr>
              <a:buSzPts val="3000"/>
              <a:buFont typeface="Microsoft JhengHei"/>
              <a:buNone/>
            </a:pPr>
            <a:r>
              <a:rPr lang="zh-TW" sz="3000" b="1" i="0" u="none" strike="noStrike" cap="none">
                <a:solidFill>
                  <a:srgbClr val="333399"/>
                </a:solidFill>
                <a:latin typeface="Microsoft JhengHei"/>
                <a:ea typeface="Microsoft JhengHei"/>
                <a:cs typeface="Microsoft JhengHei"/>
                <a:sym typeface="Microsoft JhengHei"/>
              </a:rPr>
              <a:t>學制</a:t>
            </a:r>
            <a:endParaRPr/>
          </a:p>
        </p:txBody>
      </p:sp>
      <p:sp>
        <p:nvSpPr>
          <p:cNvPr id="530" name="Google Shape;530;p4">
            <a:hlinkClick r:id="rId3" action="ppaction://hlinksldjump"/>
          </p:cNvPr>
          <p:cNvSpPr/>
          <p:nvPr/>
        </p:nvSpPr>
        <p:spPr>
          <a:xfrm>
            <a:off x="5489848" y="83612"/>
            <a:ext cx="2088232" cy="773101"/>
          </a:xfrm>
          <a:prstGeom prst="rect">
            <a:avLst/>
          </a:prstGeom>
          <a:solidFill>
            <a:srgbClr val="A7D9FF"/>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333399"/>
              </a:buClr>
              <a:buSzPts val="3000"/>
              <a:buFont typeface="Microsoft JhengHei"/>
              <a:buNone/>
            </a:pPr>
            <a:r>
              <a:rPr lang="zh-TW" sz="3000" b="1" i="0" u="none" strike="noStrike" cap="none">
                <a:solidFill>
                  <a:srgbClr val="333399"/>
                </a:solidFill>
                <a:latin typeface="Microsoft JhengHei"/>
                <a:ea typeface="Microsoft JhengHei"/>
                <a:cs typeface="Microsoft JhengHei"/>
                <a:sym typeface="Microsoft JhengHei"/>
              </a:rPr>
              <a:t>升學管道</a:t>
            </a:r>
            <a:endParaRPr/>
          </a:p>
        </p:txBody>
      </p:sp>
      <p:sp>
        <p:nvSpPr>
          <p:cNvPr id="531" name="Google Shape;531;p4">
            <a:hlinkClick r:id="rId4" action="ppaction://hlinksldjump"/>
          </p:cNvPr>
          <p:cNvSpPr/>
          <p:nvPr/>
        </p:nvSpPr>
        <p:spPr>
          <a:xfrm>
            <a:off x="4330822" y="991986"/>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完全免試</a:t>
            </a:r>
            <a:endParaRPr/>
          </a:p>
        </p:txBody>
      </p:sp>
      <p:sp>
        <p:nvSpPr>
          <p:cNvPr id="532" name="Google Shape;532;p4">
            <a:hlinkClick r:id="rId5" action="ppaction://hlinksldjump"/>
          </p:cNvPr>
          <p:cNvSpPr/>
          <p:nvPr/>
        </p:nvSpPr>
        <p:spPr>
          <a:xfrm>
            <a:off x="1636912" y="2328279"/>
            <a:ext cx="2088232" cy="648072"/>
          </a:xfrm>
          <a:prstGeom prst="rect">
            <a:avLst/>
          </a:prstGeom>
          <a:solidFill>
            <a:srgbClr val="FF99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高中</a:t>
            </a:r>
            <a:endParaRPr/>
          </a:p>
        </p:txBody>
      </p:sp>
      <p:sp>
        <p:nvSpPr>
          <p:cNvPr id="533" name="Google Shape;533;p4">
            <a:hlinkClick r:id="rId6" action="ppaction://hlinksldjump"/>
          </p:cNvPr>
          <p:cNvSpPr/>
          <p:nvPr/>
        </p:nvSpPr>
        <p:spPr>
          <a:xfrm>
            <a:off x="1139043" y="5805008"/>
            <a:ext cx="2088232" cy="648072"/>
          </a:xfrm>
          <a:prstGeom prst="rect">
            <a:avLst/>
          </a:prstGeom>
          <a:solidFill>
            <a:srgbClr val="00B05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五專</a:t>
            </a:r>
            <a:endParaRPr/>
          </a:p>
        </p:txBody>
      </p:sp>
      <p:sp>
        <p:nvSpPr>
          <p:cNvPr id="534" name="Google Shape;534;p4"/>
          <p:cNvSpPr/>
          <p:nvPr/>
        </p:nvSpPr>
        <p:spPr>
          <a:xfrm>
            <a:off x="4330822" y="1683047"/>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直升</a:t>
            </a:r>
            <a:endParaRPr/>
          </a:p>
        </p:txBody>
      </p:sp>
      <p:sp>
        <p:nvSpPr>
          <p:cNvPr id="535" name="Google Shape;535;p4">
            <a:hlinkClick r:id="rId7" action="ppaction://hlinksldjump"/>
          </p:cNvPr>
          <p:cNvSpPr/>
          <p:nvPr/>
        </p:nvSpPr>
        <p:spPr>
          <a:xfrm>
            <a:off x="6686803" y="1003517"/>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就學區免試</a:t>
            </a:r>
            <a:endParaRPr/>
          </a:p>
        </p:txBody>
      </p:sp>
      <p:sp>
        <p:nvSpPr>
          <p:cNvPr id="536" name="Google Shape;536;p4">
            <a:hlinkClick r:id="rId8" action="ppaction://hlinksldjump"/>
          </p:cNvPr>
          <p:cNvSpPr/>
          <p:nvPr/>
        </p:nvSpPr>
        <p:spPr>
          <a:xfrm>
            <a:off x="4333459" y="2396883"/>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技優甄審</a:t>
            </a:r>
            <a:endParaRPr/>
          </a:p>
        </p:txBody>
      </p:sp>
      <p:sp>
        <p:nvSpPr>
          <p:cNvPr id="537" name="Google Shape;537;p4"/>
          <p:cNvSpPr/>
          <p:nvPr/>
        </p:nvSpPr>
        <p:spPr>
          <a:xfrm>
            <a:off x="6686803" y="2420013"/>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離島</a:t>
            </a:r>
            <a:endParaRPr/>
          </a:p>
        </p:txBody>
      </p:sp>
      <p:sp>
        <p:nvSpPr>
          <p:cNvPr id="538" name="Google Shape;538;p4"/>
          <p:cNvSpPr/>
          <p:nvPr/>
        </p:nvSpPr>
        <p:spPr>
          <a:xfrm>
            <a:off x="7392046" y="5720930"/>
            <a:ext cx="1214099" cy="648072"/>
          </a:xfrm>
          <a:prstGeom prst="rect">
            <a:avLst/>
          </a:prstGeom>
          <a:solidFill>
            <a:srgbClr val="00B05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1" i="0" u="none" strike="noStrike" cap="none">
                <a:solidFill>
                  <a:srgbClr val="FFFFFF"/>
                </a:solidFill>
                <a:latin typeface="Microsoft JhengHei"/>
                <a:ea typeface="Microsoft JhengHei"/>
                <a:cs typeface="Microsoft JhengHei"/>
                <a:sym typeface="Microsoft JhengHei"/>
              </a:rPr>
              <a:t>聯合免試</a:t>
            </a:r>
            <a:endParaRPr/>
          </a:p>
        </p:txBody>
      </p:sp>
      <p:sp>
        <p:nvSpPr>
          <p:cNvPr id="539" name="Google Shape;539;p4"/>
          <p:cNvSpPr/>
          <p:nvPr/>
        </p:nvSpPr>
        <p:spPr>
          <a:xfrm>
            <a:off x="5913231" y="5705089"/>
            <a:ext cx="1233561" cy="632230"/>
          </a:xfrm>
          <a:prstGeom prst="rect">
            <a:avLst/>
          </a:prstGeom>
          <a:solidFill>
            <a:srgbClr val="00B05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1" i="0" u="none" strike="noStrike" cap="none">
                <a:solidFill>
                  <a:srgbClr val="FFFFFF"/>
                </a:solidFill>
                <a:latin typeface="Microsoft JhengHei"/>
                <a:ea typeface="Microsoft JhengHei"/>
                <a:cs typeface="Microsoft JhengHei"/>
                <a:sym typeface="Microsoft JhengHei"/>
              </a:rPr>
              <a:t>優先免試</a:t>
            </a:r>
            <a:endParaRPr/>
          </a:p>
        </p:txBody>
      </p:sp>
      <p:sp>
        <p:nvSpPr>
          <p:cNvPr id="540" name="Google Shape;540;p4">
            <a:hlinkClick r:id="rId9" action="ppaction://hlinksldjump"/>
          </p:cNvPr>
          <p:cNvSpPr/>
          <p:nvPr/>
        </p:nvSpPr>
        <p:spPr>
          <a:xfrm>
            <a:off x="6690656" y="1689499"/>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特色招生</a:t>
            </a:r>
            <a:endParaRPr/>
          </a:p>
        </p:txBody>
      </p:sp>
      <p:sp>
        <p:nvSpPr>
          <p:cNvPr id="541" name="Google Shape;541;p4">
            <a:hlinkClick r:id="rId10" action="ppaction://hlinksldjump"/>
          </p:cNvPr>
          <p:cNvSpPr/>
          <p:nvPr/>
        </p:nvSpPr>
        <p:spPr>
          <a:xfrm>
            <a:off x="4342181" y="3133571"/>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原住民獨招</a:t>
            </a:r>
            <a:endParaRPr/>
          </a:p>
        </p:txBody>
      </p:sp>
      <p:sp>
        <p:nvSpPr>
          <p:cNvPr id="542" name="Google Shape;542;p4"/>
          <p:cNvSpPr/>
          <p:nvPr/>
        </p:nvSpPr>
        <p:spPr>
          <a:xfrm>
            <a:off x="6686803" y="3123894"/>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免試續招</a:t>
            </a:r>
            <a:endParaRPr/>
          </a:p>
        </p:txBody>
      </p:sp>
      <p:sp>
        <p:nvSpPr>
          <p:cNvPr id="543" name="Google Shape;543;p4"/>
          <p:cNvSpPr/>
          <p:nvPr/>
        </p:nvSpPr>
        <p:spPr>
          <a:xfrm>
            <a:off x="4342181" y="3829915"/>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運動績優</a:t>
            </a:r>
            <a:endParaRPr/>
          </a:p>
        </p:txBody>
      </p:sp>
      <p:sp>
        <p:nvSpPr>
          <p:cNvPr id="544" name="Google Shape;544;p4">
            <a:hlinkClick r:id="rId11" action="ppaction://hlinksldjump"/>
          </p:cNvPr>
          <p:cNvSpPr/>
          <p:nvPr/>
        </p:nvSpPr>
        <p:spPr>
          <a:xfrm>
            <a:off x="6701408" y="3843287"/>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適性安置</a:t>
            </a:r>
            <a:endParaRPr/>
          </a:p>
        </p:txBody>
      </p:sp>
      <p:sp>
        <p:nvSpPr>
          <p:cNvPr id="545" name="Google Shape;545;p4">
            <a:hlinkClick r:id="rId12" action="ppaction://hlinksldjump"/>
          </p:cNvPr>
          <p:cNvSpPr/>
          <p:nvPr/>
        </p:nvSpPr>
        <p:spPr>
          <a:xfrm>
            <a:off x="4346847" y="4537445"/>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實用技能</a:t>
            </a:r>
            <a:endParaRPr/>
          </a:p>
        </p:txBody>
      </p:sp>
      <p:sp>
        <p:nvSpPr>
          <p:cNvPr id="546" name="Google Shape;546;p4"/>
          <p:cNvSpPr/>
          <p:nvPr/>
        </p:nvSpPr>
        <p:spPr>
          <a:xfrm>
            <a:off x="4211960" y="912522"/>
            <a:ext cx="4644008" cy="4439130"/>
          </a:xfrm>
          <a:prstGeom prst="rect">
            <a:avLst/>
          </a:prstGeom>
          <a:no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1" i="0" u="none" strike="noStrike" cap="none">
              <a:solidFill>
                <a:srgbClr val="FFFFFF"/>
              </a:solidFill>
              <a:latin typeface="Gill Sans"/>
              <a:ea typeface="Gill Sans"/>
              <a:cs typeface="Gill Sans"/>
              <a:sym typeface="Gill Sans"/>
            </a:endParaRPr>
          </a:p>
        </p:txBody>
      </p:sp>
      <p:cxnSp>
        <p:nvCxnSpPr>
          <p:cNvPr id="547" name="Google Shape;547;p4"/>
          <p:cNvCxnSpPr>
            <a:stCxn id="532" idx="3"/>
            <a:endCxn id="546" idx="1"/>
          </p:cNvCxnSpPr>
          <p:nvPr/>
        </p:nvCxnSpPr>
        <p:spPr>
          <a:xfrm>
            <a:off x="3725144" y="2652315"/>
            <a:ext cx="486900" cy="479700"/>
          </a:xfrm>
          <a:prstGeom prst="bentConnector3">
            <a:avLst>
              <a:gd name="adj1" fmla="val 50000"/>
            </a:avLst>
          </a:prstGeom>
          <a:noFill/>
          <a:ln w="28575" cap="flat" cmpd="sng">
            <a:solidFill>
              <a:srgbClr val="4A7DBA"/>
            </a:solidFill>
            <a:prstDash val="solid"/>
            <a:round/>
            <a:headEnd type="none" w="sm" len="sm"/>
            <a:tailEnd type="triangle" w="med" len="med"/>
          </a:ln>
        </p:spPr>
      </p:cxnSp>
      <p:sp>
        <p:nvSpPr>
          <p:cNvPr id="548" name="Google Shape;548;p4"/>
          <p:cNvSpPr/>
          <p:nvPr/>
        </p:nvSpPr>
        <p:spPr>
          <a:xfrm>
            <a:off x="4211960" y="5517232"/>
            <a:ext cx="4644008" cy="985038"/>
          </a:xfrm>
          <a:prstGeom prst="rect">
            <a:avLst/>
          </a:prstGeom>
          <a:no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1" i="0" u="none" strike="noStrike" cap="none">
              <a:solidFill>
                <a:srgbClr val="FFFFFF"/>
              </a:solidFill>
              <a:latin typeface="Gill Sans"/>
              <a:ea typeface="Gill Sans"/>
              <a:cs typeface="Gill Sans"/>
              <a:sym typeface="Gill Sans"/>
            </a:endParaRPr>
          </a:p>
        </p:txBody>
      </p:sp>
      <p:cxnSp>
        <p:nvCxnSpPr>
          <p:cNvPr id="549" name="Google Shape;549;p4"/>
          <p:cNvCxnSpPr>
            <a:stCxn id="533" idx="3"/>
            <a:endCxn id="548" idx="1"/>
          </p:cNvCxnSpPr>
          <p:nvPr/>
        </p:nvCxnSpPr>
        <p:spPr>
          <a:xfrm rot="10800000" flipH="1">
            <a:off x="3227275" y="6009644"/>
            <a:ext cx="984600" cy="119400"/>
          </a:xfrm>
          <a:prstGeom prst="bentConnector3">
            <a:avLst>
              <a:gd name="adj1" fmla="val 50000"/>
            </a:avLst>
          </a:prstGeom>
          <a:noFill/>
          <a:ln w="28575" cap="flat" cmpd="sng">
            <a:solidFill>
              <a:srgbClr val="4A7DBA"/>
            </a:solidFill>
            <a:prstDash val="solid"/>
            <a:round/>
            <a:headEnd type="none" w="sm" len="sm"/>
            <a:tailEnd type="triangle" w="med" len="med"/>
          </a:ln>
        </p:spPr>
      </p:cxnSp>
      <p:cxnSp>
        <p:nvCxnSpPr>
          <p:cNvPr id="550" name="Google Shape;550;p4"/>
          <p:cNvCxnSpPr>
            <a:stCxn id="529" idx="2"/>
            <a:endCxn id="533" idx="1"/>
          </p:cNvCxnSpPr>
          <p:nvPr/>
        </p:nvCxnSpPr>
        <p:spPr>
          <a:xfrm rot="-5400000" flipH="1">
            <a:off x="363018" y="5353232"/>
            <a:ext cx="1525200" cy="26700"/>
          </a:xfrm>
          <a:prstGeom prst="bentConnector2">
            <a:avLst/>
          </a:prstGeom>
          <a:noFill/>
          <a:ln w="28575" cap="flat" cmpd="sng">
            <a:solidFill>
              <a:srgbClr val="4A7DBA"/>
            </a:solidFill>
            <a:prstDash val="solid"/>
            <a:round/>
            <a:headEnd type="none" w="sm" len="sm"/>
            <a:tailEnd type="triangle" w="med" len="med"/>
          </a:ln>
        </p:spPr>
      </p:cxnSp>
      <p:cxnSp>
        <p:nvCxnSpPr>
          <p:cNvPr id="551" name="Google Shape;551;p4"/>
          <p:cNvCxnSpPr>
            <a:stCxn id="529" idx="0"/>
            <a:endCxn id="532" idx="1"/>
          </p:cNvCxnSpPr>
          <p:nvPr/>
        </p:nvCxnSpPr>
        <p:spPr>
          <a:xfrm rot="-5400000">
            <a:off x="902868" y="2861700"/>
            <a:ext cx="943500" cy="524700"/>
          </a:xfrm>
          <a:prstGeom prst="bentConnector2">
            <a:avLst/>
          </a:prstGeom>
          <a:noFill/>
          <a:ln w="28575" cap="flat" cmpd="sng">
            <a:solidFill>
              <a:srgbClr val="4A7DBA"/>
            </a:solidFill>
            <a:prstDash val="solid"/>
            <a:round/>
            <a:headEnd type="none" w="sm" len="sm"/>
            <a:tailEnd type="triangle" w="med" len="med"/>
          </a:ln>
        </p:spPr>
      </p:cxnSp>
      <p:sp>
        <p:nvSpPr>
          <p:cNvPr id="552" name="Google Shape;552;p4">
            <a:hlinkClick r:id="rId13" action="ppaction://hlinksldjump"/>
          </p:cNvPr>
          <p:cNvSpPr/>
          <p:nvPr/>
        </p:nvSpPr>
        <p:spPr>
          <a:xfrm>
            <a:off x="2987824" y="3246896"/>
            <a:ext cx="1097579" cy="443947"/>
          </a:xfrm>
          <a:prstGeom prst="rect">
            <a:avLst/>
          </a:prstGeom>
          <a:solidFill>
            <a:srgbClr val="FFC000"/>
          </a:solidFill>
          <a:ln>
            <a:noFill/>
          </a:ln>
          <a:effectLst>
            <a:outerShdw blurRad="40000" dist="23000" dir="5400000" rotWithShape="0">
              <a:srgbClr val="000000">
                <a:alpha val="34901"/>
              </a:srgbClr>
            </a:outerShdw>
          </a:effectLst>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普高</a:t>
            </a:r>
            <a:endParaRPr/>
          </a:p>
        </p:txBody>
      </p:sp>
      <p:sp>
        <p:nvSpPr>
          <p:cNvPr id="553" name="Google Shape;553;p4">
            <a:hlinkClick r:id="rId14" action="ppaction://hlinksldjump"/>
          </p:cNvPr>
          <p:cNvSpPr/>
          <p:nvPr/>
        </p:nvSpPr>
        <p:spPr>
          <a:xfrm>
            <a:off x="2973607" y="3765169"/>
            <a:ext cx="1097579" cy="443947"/>
          </a:xfrm>
          <a:prstGeom prst="rect">
            <a:avLst/>
          </a:prstGeom>
          <a:solidFill>
            <a:srgbClr val="FFC000"/>
          </a:solidFill>
          <a:ln>
            <a:noFill/>
          </a:ln>
          <a:effectLst>
            <a:outerShdw blurRad="40000" dist="23000" dir="5400000" rotWithShape="0">
              <a:srgbClr val="000000">
                <a:alpha val="34901"/>
              </a:srgbClr>
            </a:outerShdw>
          </a:effectLst>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技高</a:t>
            </a:r>
            <a:endParaRPr/>
          </a:p>
        </p:txBody>
      </p:sp>
      <p:sp>
        <p:nvSpPr>
          <p:cNvPr id="554" name="Google Shape;554;p4">
            <a:hlinkClick r:id="rId15" action="ppaction://hlinksldjump"/>
          </p:cNvPr>
          <p:cNvSpPr/>
          <p:nvPr/>
        </p:nvSpPr>
        <p:spPr>
          <a:xfrm>
            <a:off x="2987824" y="4307295"/>
            <a:ext cx="1083362" cy="443947"/>
          </a:xfrm>
          <a:prstGeom prst="rect">
            <a:avLst/>
          </a:prstGeom>
          <a:solidFill>
            <a:srgbClr val="FFC000"/>
          </a:solidFill>
          <a:ln>
            <a:noFill/>
          </a:ln>
          <a:effectLst>
            <a:outerShdw blurRad="40000" dist="23000" dir="5400000" rotWithShape="0">
              <a:srgbClr val="000000">
                <a:alpha val="34901"/>
              </a:srgbClr>
            </a:outerShdw>
          </a:effectLst>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綜高</a:t>
            </a:r>
            <a:endParaRPr/>
          </a:p>
        </p:txBody>
      </p:sp>
      <p:cxnSp>
        <p:nvCxnSpPr>
          <p:cNvPr id="555" name="Google Shape;555;p4"/>
          <p:cNvCxnSpPr>
            <a:endCxn id="552" idx="1"/>
          </p:cNvCxnSpPr>
          <p:nvPr/>
        </p:nvCxnSpPr>
        <p:spPr>
          <a:xfrm rot="-5400000" flipH="1">
            <a:off x="2521024" y="3002070"/>
            <a:ext cx="492600" cy="441000"/>
          </a:xfrm>
          <a:prstGeom prst="bentConnector2">
            <a:avLst/>
          </a:prstGeom>
          <a:noFill/>
          <a:ln w="28575" cap="flat" cmpd="sng">
            <a:solidFill>
              <a:srgbClr val="4A7DBA"/>
            </a:solidFill>
            <a:prstDash val="solid"/>
            <a:round/>
            <a:headEnd type="none" w="sm" len="sm"/>
            <a:tailEnd type="triangle" w="med" len="med"/>
          </a:ln>
        </p:spPr>
      </p:cxnSp>
      <p:cxnSp>
        <p:nvCxnSpPr>
          <p:cNvPr id="556" name="Google Shape;556;p4"/>
          <p:cNvCxnSpPr>
            <a:endCxn id="553" idx="1"/>
          </p:cNvCxnSpPr>
          <p:nvPr/>
        </p:nvCxnSpPr>
        <p:spPr>
          <a:xfrm rot="-5400000" flipH="1">
            <a:off x="2254957" y="3268493"/>
            <a:ext cx="1010700" cy="426600"/>
          </a:xfrm>
          <a:prstGeom prst="bentConnector2">
            <a:avLst/>
          </a:prstGeom>
          <a:noFill/>
          <a:ln w="28575" cap="flat" cmpd="sng">
            <a:solidFill>
              <a:srgbClr val="4A7DBA"/>
            </a:solidFill>
            <a:prstDash val="solid"/>
            <a:round/>
            <a:headEnd type="none" w="sm" len="sm"/>
            <a:tailEnd type="triangle" w="med" len="med"/>
          </a:ln>
        </p:spPr>
      </p:cxnSp>
      <p:cxnSp>
        <p:nvCxnSpPr>
          <p:cNvPr id="557" name="Google Shape;557;p4"/>
          <p:cNvCxnSpPr>
            <a:endCxn id="554" idx="1"/>
          </p:cNvCxnSpPr>
          <p:nvPr/>
        </p:nvCxnSpPr>
        <p:spPr>
          <a:xfrm rot="-5400000" flipH="1">
            <a:off x="1990924" y="3532368"/>
            <a:ext cx="1552800" cy="441000"/>
          </a:xfrm>
          <a:prstGeom prst="bentConnector2">
            <a:avLst/>
          </a:prstGeom>
          <a:noFill/>
          <a:ln w="28575" cap="flat" cmpd="sng">
            <a:solidFill>
              <a:srgbClr val="4A7DBA"/>
            </a:solidFill>
            <a:prstDash val="solid"/>
            <a:round/>
            <a:headEnd type="none" w="sm" len="sm"/>
            <a:tailEnd type="triangle" w="med" len="med"/>
          </a:ln>
        </p:spPr>
      </p:cxnSp>
      <p:sp>
        <p:nvSpPr>
          <p:cNvPr id="558" name="Google Shape;558;p4"/>
          <p:cNvSpPr/>
          <p:nvPr/>
        </p:nvSpPr>
        <p:spPr>
          <a:xfrm>
            <a:off x="6687255" y="4562680"/>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建教合作</a:t>
            </a:r>
            <a:endParaRPr/>
          </a:p>
        </p:txBody>
      </p:sp>
      <p:sp>
        <p:nvSpPr>
          <p:cNvPr id="559" name="Google Shape;559;p4"/>
          <p:cNvSpPr/>
          <p:nvPr/>
        </p:nvSpPr>
        <p:spPr>
          <a:xfrm>
            <a:off x="4427984" y="5705089"/>
            <a:ext cx="1226875" cy="663913"/>
          </a:xfrm>
          <a:prstGeom prst="rect">
            <a:avLst/>
          </a:prstGeom>
          <a:solidFill>
            <a:srgbClr val="00B05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1" i="0" u="none" strike="noStrike" cap="none">
                <a:solidFill>
                  <a:srgbClr val="FFFFFF"/>
                </a:solidFill>
                <a:latin typeface="Microsoft JhengHei"/>
                <a:ea typeface="Microsoft JhengHei"/>
                <a:cs typeface="Microsoft JhengHei"/>
                <a:sym typeface="Microsoft JhengHei"/>
              </a:rPr>
              <a:t>完全免試</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1583"/>
        <p:cNvGrpSpPr/>
        <p:nvPr/>
      </p:nvGrpSpPr>
      <p:grpSpPr>
        <a:xfrm>
          <a:off x="0" y="0"/>
          <a:ext cx="0" cy="0"/>
          <a:chOff x="0" y="0"/>
          <a:chExt cx="0" cy="0"/>
        </a:xfrm>
      </p:grpSpPr>
      <p:sp>
        <p:nvSpPr>
          <p:cNvPr id="1584" name="Google Shape;1584;p59"/>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85" name="Google Shape;1585;p59"/>
          <p:cNvSpPr txBox="1">
            <a:spLocks noGrp="1"/>
          </p:cNvSpPr>
          <p:nvPr>
            <p:ph type="title"/>
          </p:nvPr>
        </p:nvSpPr>
        <p:spPr>
          <a:xfrm>
            <a:off x="1039200" y="568167"/>
            <a:ext cx="6571343" cy="104923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五專招生管道說明</a:t>
            </a:r>
            <a:endParaRPr/>
          </a:p>
        </p:txBody>
      </p:sp>
      <p:sp>
        <p:nvSpPr>
          <p:cNvPr id="1586" name="Google Shape;1586;p59"/>
          <p:cNvSpPr txBox="1">
            <a:spLocks noGrp="1"/>
          </p:cNvSpPr>
          <p:nvPr>
            <p:ph type="body" idx="1"/>
          </p:nvPr>
        </p:nvSpPr>
        <p:spPr>
          <a:xfrm>
            <a:off x="457200" y="1340768"/>
            <a:ext cx="8435280" cy="5256212"/>
          </a:xfrm>
          <a:prstGeom prst="rect">
            <a:avLst/>
          </a:prstGeom>
          <a:noFill/>
          <a:ln>
            <a:noFill/>
          </a:ln>
        </p:spPr>
        <p:txBody>
          <a:bodyPr spcFirstLastPara="1" wrap="square" lIns="91425" tIns="45700" rIns="91425" bIns="45700" anchor="t" anchorCtr="0">
            <a:normAutofit/>
          </a:bodyPr>
          <a:lstStyle/>
          <a:p>
            <a:pPr marL="171450" lvl="0" indent="-177800" algn="l" rtl="0">
              <a:spcBef>
                <a:spcPts val="0"/>
              </a:spcBef>
              <a:spcAft>
                <a:spcPts val="0"/>
              </a:spcAft>
              <a:buClr>
                <a:schemeClr val="dk1"/>
              </a:buClr>
              <a:buSzPts val="2800"/>
              <a:buChar char="•"/>
            </a:pPr>
            <a:r>
              <a:rPr lang="zh-TW" sz="2800">
                <a:latin typeface="Microsoft JhengHei"/>
                <a:ea typeface="Microsoft JhengHei"/>
                <a:cs typeface="Microsoft JhengHei"/>
                <a:sym typeface="Microsoft JhengHei"/>
              </a:rPr>
              <a:t>有意願就讀五專之免試生共有</a:t>
            </a:r>
            <a:r>
              <a:rPr lang="zh-TW" sz="2800">
                <a:solidFill>
                  <a:srgbClr val="FF0000"/>
                </a:solidFill>
                <a:latin typeface="Microsoft JhengHei"/>
                <a:ea typeface="Microsoft JhengHei"/>
                <a:cs typeface="Microsoft JhengHei"/>
                <a:sym typeface="Microsoft JhengHei"/>
              </a:rPr>
              <a:t>4</a:t>
            </a:r>
            <a:r>
              <a:rPr lang="zh-TW" sz="2800">
                <a:latin typeface="Microsoft JhengHei"/>
                <a:ea typeface="Microsoft JhengHei"/>
                <a:cs typeface="Microsoft JhengHei"/>
                <a:sym typeface="Microsoft JhengHei"/>
              </a:rPr>
              <a:t>次機會，其中又以</a:t>
            </a:r>
            <a:r>
              <a:rPr lang="zh-TW" sz="2800" b="1">
                <a:solidFill>
                  <a:srgbClr val="FF0000"/>
                </a:solidFill>
                <a:latin typeface="Microsoft JhengHei"/>
                <a:ea typeface="Microsoft JhengHei"/>
                <a:cs typeface="Microsoft JhengHei"/>
                <a:sym typeface="Microsoft JhengHei"/>
              </a:rPr>
              <a:t>五專優先免試入學</a:t>
            </a:r>
            <a:r>
              <a:rPr lang="zh-TW" sz="2800">
                <a:latin typeface="Microsoft JhengHei"/>
                <a:ea typeface="Microsoft JhengHei"/>
                <a:cs typeface="Microsoft JhengHei"/>
                <a:sym typeface="Microsoft JhengHei"/>
              </a:rPr>
              <a:t>名額最多。</a:t>
            </a:r>
            <a:endParaRPr sz="2800">
              <a:latin typeface="Microsoft JhengHei"/>
              <a:ea typeface="Microsoft JhengHei"/>
              <a:cs typeface="Microsoft JhengHei"/>
              <a:sym typeface="Microsoft JhengHei"/>
            </a:endParaRPr>
          </a:p>
          <a:p>
            <a:pPr marL="171450" lvl="0" indent="0" algn="l" rtl="0">
              <a:spcBef>
                <a:spcPts val="600"/>
              </a:spcBef>
              <a:spcAft>
                <a:spcPts val="0"/>
              </a:spcAft>
              <a:buClr>
                <a:schemeClr val="dk1"/>
              </a:buClr>
              <a:buSzPts val="3000"/>
              <a:buNone/>
            </a:pPr>
            <a:endParaRPr sz="3000">
              <a:latin typeface="DFKai-SB"/>
              <a:ea typeface="DFKai-SB"/>
              <a:cs typeface="DFKai-SB"/>
              <a:sym typeface="DFKai-SB"/>
            </a:endParaRPr>
          </a:p>
          <a:p>
            <a:pPr marL="171450" lvl="0" indent="0" algn="l" rtl="0">
              <a:spcBef>
                <a:spcPts val="600"/>
              </a:spcBef>
              <a:spcAft>
                <a:spcPts val="0"/>
              </a:spcAft>
              <a:buClr>
                <a:schemeClr val="dk1"/>
              </a:buClr>
              <a:buSzPts val="3000"/>
              <a:buNone/>
            </a:pPr>
            <a:endParaRPr sz="3000">
              <a:latin typeface="DFKai-SB"/>
              <a:ea typeface="DFKai-SB"/>
              <a:cs typeface="DFKai-SB"/>
              <a:sym typeface="DFKai-SB"/>
            </a:endParaRPr>
          </a:p>
          <a:p>
            <a:pPr marL="171450" lvl="0" indent="0" algn="l" rtl="0">
              <a:spcBef>
                <a:spcPts val="600"/>
              </a:spcBef>
              <a:spcAft>
                <a:spcPts val="0"/>
              </a:spcAft>
              <a:buClr>
                <a:schemeClr val="dk1"/>
              </a:buClr>
              <a:buSzPts val="3000"/>
              <a:buNone/>
            </a:pPr>
            <a:endParaRPr sz="3000">
              <a:latin typeface="DFKai-SB"/>
              <a:ea typeface="DFKai-SB"/>
              <a:cs typeface="DFKai-SB"/>
              <a:sym typeface="DFKai-SB"/>
            </a:endParaRPr>
          </a:p>
          <a:p>
            <a:pPr marL="171450" lvl="0" indent="-19050" algn="l" rtl="0">
              <a:spcBef>
                <a:spcPts val="480"/>
              </a:spcBef>
              <a:spcAft>
                <a:spcPts val="0"/>
              </a:spcAft>
              <a:buClr>
                <a:schemeClr val="dk1"/>
              </a:buClr>
              <a:buSzPts val="2400"/>
              <a:buNone/>
            </a:pPr>
            <a:endParaRPr sz="2400">
              <a:latin typeface="DFKai-SB"/>
              <a:ea typeface="DFKai-SB"/>
              <a:cs typeface="DFKai-SB"/>
              <a:sym typeface="DFKai-SB"/>
            </a:endParaRPr>
          </a:p>
          <a:p>
            <a:pPr marL="171450" lvl="0" indent="-69850" algn="l" rtl="0">
              <a:spcBef>
                <a:spcPts val="320"/>
              </a:spcBef>
              <a:spcAft>
                <a:spcPts val="0"/>
              </a:spcAft>
              <a:buClr>
                <a:schemeClr val="dk1"/>
              </a:buClr>
              <a:buSzPts val="1600"/>
              <a:buNone/>
            </a:pPr>
            <a:endParaRPr b="1">
              <a:latin typeface="Microsoft JhengHei"/>
              <a:ea typeface="Microsoft JhengHei"/>
              <a:cs typeface="Microsoft JhengHei"/>
              <a:sym typeface="Microsoft JhengHei"/>
            </a:endParaRPr>
          </a:p>
          <a:p>
            <a:pPr marL="171450" lvl="0" indent="-171450" algn="l" rtl="0">
              <a:spcBef>
                <a:spcPts val="320"/>
              </a:spcBef>
              <a:spcAft>
                <a:spcPts val="0"/>
              </a:spcAft>
              <a:buClr>
                <a:schemeClr val="dk1"/>
              </a:buClr>
              <a:buSzPts val="1600"/>
              <a:buChar char="•"/>
            </a:pPr>
            <a:r>
              <a:rPr lang="zh-TW" b="1">
                <a:latin typeface="Microsoft JhengHei"/>
                <a:ea typeface="Microsoft JhengHei"/>
                <a:cs typeface="Microsoft JhengHei"/>
                <a:sym typeface="Microsoft JhengHei"/>
              </a:rPr>
              <a:t>五專完全免試入學、五專優先免試入學及五專聯合免試入學之</a:t>
            </a:r>
            <a:r>
              <a:rPr lang="zh-TW" b="1">
                <a:solidFill>
                  <a:srgbClr val="333399"/>
                </a:solidFill>
                <a:latin typeface="Microsoft JhengHei"/>
                <a:ea typeface="Microsoft JhengHei"/>
                <a:cs typeface="Microsoft JhengHei"/>
                <a:sym typeface="Microsoft JhengHei"/>
              </a:rPr>
              <a:t>「比序項目積分」</a:t>
            </a:r>
            <a:r>
              <a:rPr lang="zh-TW" b="1">
                <a:latin typeface="Microsoft JhengHei"/>
                <a:ea typeface="Microsoft JhengHei"/>
                <a:cs typeface="Microsoft JhengHei"/>
                <a:sym typeface="Microsoft JhengHei"/>
              </a:rPr>
              <a:t>採計方式、</a:t>
            </a:r>
            <a:r>
              <a:rPr lang="zh-TW" b="1">
                <a:solidFill>
                  <a:srgbClr val="333399"/>
                </a:solidFill>
                <a:latin typeface="Microsoft JhengHei"/>
                <a:ea typeface="Microsoft JhengHei"/>
                <a:cs typeface="Microsoft JhengHei"/>
                <a:sym typeface="Microsoft JhengHei"/>
              </a:rPr>
              <a:t>「同分比序項目順序」</a:t>
            </a:r>
            <a:r>
              <a:rPr lang="zh-TW" b="1">
                <a:latin typeface="Microsoft JhengHei"/>
                <a:ea typeface="Microsoft JhengHei"/>
                <a:cs typeface="Microsoft JhengHei"/>
                <a:sym typeface="Microsoft JhengHei"/>
              </a:rPr>
              <a:t>、</a:t>
            </a:r>
            <a:r>
              <a:rPr lang="zh-TW" b="1">
                <a:solidFill>
                  <a:srgbClr val="333399"/>
                </a:solidFill>
                <a:latin typeface="Microsoft JhengHei"/>
                <a:ea typeface="Microsoft JhengHei"/>
                <a:cs typeface="Microsoft JhengHei"/>
                <a:sym typeface="Microsoft JhengHei"/>
              </a:rPr>
              <a:t>「辦理方式」</a:t>
            </a:r>
            <a:r>
              <a:rPr lang="zh-TW" b="1">
                <a:latin typeface="Microsoft JhengHei"/>
                <a:ea typeface="Microsoft JhengHei"/>
                <a:cs typeface="Microsoft JhengHei"/>
                <a:sym typeface="Microsoft JhengHei"/>
              </a:rPr>
              <a:t>及</a:t>
            </a:r>
            <a:r>
              <a:rPr lang="zh-TW" b="1">
                <a:solidFill>
                  <a:srgbClr val="333399"/>
                </a:solidFill>
                <a:latin typeface="Microsoft JhengHei"/>
                <a:ea typeface="Microsoft JhengHei"/>
                <a:cs typeface="Microsoft JhengHei"/>
                <a:sym typeface="Microsoft JhengHei"/>
              </a:rPr>
              <a:t>「錄取方式」</a:t>
            </a:r>
            <a:r>
              <a:rPr lang="zh-TW" b="1">
                <a:latin typeface="Microsoft JhengHei"/>
                <a:ea typeface="Microsoft JhengHei"/>
                <a:cs typeface="Microsoft JhengHei"/>
                <a:sym typeface="Microsoft JhengHei"/>
              </a:rPr>
              <a:t>等皆有所不同，請報名學生務必注意。</a:t>
            </a:r>
            <a:endParaRPr sz="2400" b="1">
              <a:latin typeface="Microsoft JhengHei"/>
              <a:ea typeface="Microsoft JhengHei"/>
              <a:cs typeface="Microsoft JhengHei"/>
              <a:sym typeface="Microsoft JhengHei"/>
            </a:endParaRPr>
          </a:p>
        </p:txBody>
      </p:sp>
      <p:pic>
        <p:nvPicPr>
          <p:cNvPr id="1587" name="Google Shape;1587;p59"/>
          <p:cNvPicPr preferRelativeResize="0"/>
          <p:nvPr/>
        </p:nvPicPr>
        <p:blipFill rotWithShape="1">
          <a:blip r:embed="rId4">
            <a:alphaModFix/>
          </a:blip>
          <a:srcRect/>
          <a:stretch/>
        </p:blipFill>
        <p:spPr>
          <a:xfrm>
            <a:off x="2654631" y="2742504"/>
            <a:ext cx="1791888" cy="1828457"/>
          </a:xfrm>
          <a:prstGeom prst="rect">
            <a:avLst/>
          </a:prstGeom>
          <a:noFill/>
          <a:ln>
            <a:noFill/>
          </a:ln>
        </p:spPr>
      </p:pic>
      <p:pic>
        <p:nvPicPr>
          <p:cNvPr id="1588" name="Google Shape;1588;p59"/>
          <p:cNvPicPr preferRelativeResize="0"/>
          <p:nvPr/>
        </p:nvPicPr>
        <p:blipFill rotWithShape="1">
          <a:blip r:embed="rId5">
            <a:alphaModFix/>
          </a:blip>
          <a:srcRect/>
          <a:stretch/>
        </p:blipFill>
        <p:spPr>
          <a:xfrm>
            <a:off x="4569747" y="2717774"/>
            <a:ext cx="1840360" cy="1877918"/>
          </a:xfrm>
          <a:prstGeom prst="rect">
            <a:avLst/>
          </a:prstGeom>
          <a:noFill/>
          <a:ln>
            <a:noFill/>
          </a:ln>
        </p:spPr>
      </p:pic>
      <p:pic>
        <p:nvPicPr>
          <p:cNvPr id="1589" name="Google Shape;1589;p59"/>
          <p:cNvPicPr preferRelativeResize="0"/>
          <p:nvPr/>
        </p:nvPicPr>
        <p:blipFill rotWithShape="1">
          <a:blip r:embed="rId6">
            <a:alphaModFix/>
          </a:blip>
          <a:srcRect/>
          <a:stretch/>
        </p:blipFill>
        <p:spPr>
          <a:xfrm>
            <a:off x="6567036" y="2592753"/>
            <a:ext cx="1864896" cy="1902955"/>
          </a:xfrm>
          <a:prstGeom prst="rect">
            <a:avLst/>
          </a:prstGeom>
          <a:noFill/>
          <a:ln>
            <a:noFill/>
          </a:ln>
        </p:spPr>
      </p:pic>
      <p:sp>
        <p:nvSpPr>
          <p:cNvPr id="1590" name="Google Shape;1590;p59"/>
          <p:cNvSpPr txBox="1"/>
          <p:nvPr/>
        </p:nvSpPr>
        <p:spPr>
          <a:xfrm>
            <a:off x="3571628" y="3968874"/>
            <a:ext cx="7532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a:solidFill>
                  <a:schemeClr val="dk1"/>
                </a:solidFill>
                <a:latin typeface="DFKai-SB"/>
                <a:ea typeface="DFKai-SB"/>
                <a:cs typeface="DFKai-SB"/>
                <a:sym typeface="DFKai-SB"/>
              </a:rPr>
              <a:t>優免</a:t>
            </a:r>
            <a:endParaRPr/>
          </a:p>
        </p:txBody>
      </p:sp>
      <p:sp>
        <p:nvSpPr>
          <p:cNvPr id="1591" name="Google Shape;1591;p59"/>
          <p:cNvSpPr txBox="1"/>
          <p:nvPr/>
        </p:nvSpPr>
        <p:spPr>
          <a:xfrm>
            <a:off x="5656863" y="4069356"/>
            <a:ext cx="7532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a:solidFill>
                  <a:schemeClr val="dk1"/>
                </a:solidFill>
                <a:latin typeface="DFKai-SB"/>
                <a:ea typeface="DFKai-SB"/>
                <a:cs typeface="DFKai-SB"/>
                <a:sym typeface="DFKai-SB"/>
              </a:rPr>
              <a:t>聯免</a:t>
            </a:r>
            <a:endParaRPr/>
          </a:p>
        </p:txBody>
      </p:sp>
      <p:sp>
        <p:nvSpPr>
          <p:cNvPr id="1592" name="Google Shape;1592;p59"/>
          <p:cNvSpPr txBox="1"/>
          <p:nvPr/>
        </p:nvSpPr>
        <p:spPr>
          <a:xfrm>
            <a:off x="7801916" y="3968874"/>
            <a:ext cx="7532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a:solidFill>
                  <a:schemeClr val="dk1"/>
                </a:solidFill>
                <a:latin typeface="DFKai-SB"/>
                <a:ea typeface="DFKai-SB"/>
                <a:cs typeface="DFKai-SB"/>
                <a:sym typeface="DFKai-SB"/>
              </a:rPr>
              <a:t>續招</a:t>
            </a:r>
            <a:endParaRPr/>
          </a:p>
        </p:txBody>
      </p:sp>
      <p:pic>
        <p:nvPicPr>
          <p:cNvPr id="1593" name="Google Shape;1593;p59"/>
          <p:cNvPicPr preferRelativeResize="0"/>
          <p:nvPr/>
        </p:nvPicPr>
        <p:blipFill rotWithShape="1">
          <a:blip r:embed="rId7">
            <a:alphaModFix/>
          </a:blip>
          <a:srcRect/>
          <a:stretch/>
        </p:blipFill>
        <p:spPr>
          <a:xfrm>
            <a:off x="628658" y="2790240"/>
            <a:ext cx="1745106" cy="1780721"/>
          </a:xfrm>
          <a:prstGeom prst="rect">
            <a:avLst/>
          </a:prstGeom>
          <a:noFill/>
          <a:ln>
            <a:noFill/>
          </a:ln>
        </p:spPr>
      </p:pic>
      <p:sp>
        <p:nvSpPr>
          <p:cNvPr id="1594" name="Google Shape;1594;p59"/>
          <p:cNvSpPr txBox="1"/>
          <p:nvPr/>
        </p:nvSpPr>
        <p:spPr>
          <a:xfrm>
            <a:off x="1874062" y="4108117"/>
            <a:ext cx="7532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a:solidFill>
                  <a:schemeClr val="dk1"/>
                </a:solidFill>
                <a:latin typeface="DFKai-SB"/>
                <a:ea typeface="DFKai-SB"/>
                <a:cs typeface="DFKai-SB"/>
                <a:sym typeface="DFKai-SB"/>
              </a:rPr>
              <a:t>完免</a:t>
            </a:r>
            <a:endParaRPr/>
          </a:p>
        </p:txBody>
      </p:sp>
    </p:spTree>
  </p:cSld>
  <p:clrMapOvr>
    <a:masterClrMapping/>
  </p:clrMapOvr>
  <p:transition spd="slow">
    <p:push/>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1598"/>
        <p:cNvGrpSpPr/>
        <p:nvPr/>
      </p:nvGrpSpPr>
      <p:grpSpPr>
        <a:xfrm>
          <a:off x="0" y="0"/>
          <a:ext cx="0" cy="0"/>
          <a:chOff x="0" y="0"/>
          <a:chExt cx="0" cy="0"/>
        </a:xfrm>
      </p:grpSpPr>
      <p:pic>
        <p:nvPicPr>
          <p:cNvPr id="1599" name="Google Shape;1599;p60"/>
          <p:cNvPicPr preferRelativeResize="0">
            <a:picLocks noGrp="1"/>
          </p:cNvPicPr>
          <p:nvPr>
            <p:ph type="body" idx="1"/>
          </p:nvPr>
        </p:nvPicPr>
        <p:blipFill rotWithShape="1">
          <a:blip r:embed="rId3">
            <a:alphaModFix/>
          </a:blip>
          <a:srcRect/>
          <a:stretch/>
        </p:blipFill>
        <p:spPr>
          <a:xfrm>
            <a:off x="13665" y="1484784"/>
            <a:ext cx="9085386" cy="4044798"/>
          </a:xfrm>
          <a:prstGeom prst="rect">
            <a:avLst/>
          </a:prstGeom>
          <a:noFill/>
          <a:ln>
            <a:noFill/>
          </a:ln>
        </p:spPr>
      </p:pic>
      <p:grpSp>
        <p:nvGrpSpPr>
          <p:cNvPr id="1600" name="Google Shape;1600;p60"/>
          <p:cNvGrpSpPr/>
          <p:nvPr/>
        </p:nvGrpSpPr>
        <p:grpSpPr>
          <a:xfrm>
            <a:off x="21823" y="102755"/>
            <a:ext cx="3595927" cy="734832"/>
            <a:chOff x="0" y="-125147"/>
            <a:chExt cx="6866946" cy="734832"/>
          </a:xfrm>
        </p:grpSpPr>
        <p:grpSp>
          <p:nvGrpSpPr>
            <p:cNvPr id="1601" name="Google Shape;1601;p60"/>
            <p:cNvGrpSpPr/>
            <p:nvPr/>
          </p:nvGrpSpPr>
          <p:grpSpPr>
            <a:xfrm>
              <a:off x="0" y="4236"/>
              <a:ext cx="6866946" cy="605449"/>
              <a:chOff x="0" y="4236"/>
              <a:chExt cx="6015355" cy="605449"/>
            </a:xfrm>
          </p:grpSpPr>
          <p:sp>
            <p:nvSpPr>
              <p:cNvPr id="1602" name="Google Shape;1602;p60"/>
              <p:cNvSpPr/>
              <p:nvPr/>
            </p:nvSpPr>
            <p:spPr>
              <a:xfrm rot="-54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603" name="Google Shape;1603;p60"/>
              <p:cNvSpPr/>
              <p:nvPr/>
            </p:nvSpPr>
            <p:spPr>
              <a:xfrm rot="-5400000" flipH="1">
                <a:off x="2747361" y="-2637214"/>
                <a:ext cx="508000" cy="5879628"/>
              </a:xfrm>
              <a:prstGeom prst="round2SameRect">
                <a:avLst>
                  <a:gd name="adj1" fmla="val 0"/>
                  <a:gd name="adj2" fmla="val 50000"/>
                </a:avLst>
              </a:prstGeom>
              <a:noFill/>
              <a:ln w="12700"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sp>
          <p:nvSpPr>
            <p:cNvPr id="1604" name="Google Shape;1604;p60"/>
            <p:cNvSpPr txBox="1"/>
            <p:nvPr/>
          </p:nvSpPr>
          <p:spPr>
            <a:xfrm>
              <a:off x="494230" y="-125147"/>
              <a:ext cx="6314974" cy="69845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400"/>
                <a:buFont typeface="Microsoft JhengHei"/>
                <a:buNone/>
              </a:pPr>
              <a:r>
                <a:rPr lang="zh-TW" sz="2400" b="1">
                  <a:solidFill>
                    <a:srgbClr val="000000"/>
                  </a:solidFill>
                  <a:latin typeface="Microsoft JhengHei"/>
                  <a:ea typeface="Microsoft JhengHei"/>
                  <a:cs typeface="Microsoft JhengHei"/>
                  <a:sym typeface="Microsoft JhengHei"/>
                </a:rPr>
                <a:t>五專招生重要日程表</a:t>
              </a:r>
              <a:endParaRPr sz="4400" b="1">
                <a:solidFill>
                  <a:schemeClr val="dk1"/>
                </a:solidFill>
                <a:latin typeface="Calibri"/>
                <a:ea typeface="Calibri"/>
                <a:cs typeface="Calibri"/>
                <a:sym typeface="Calibri"/>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1609"/>
        <p:cNvGrpSpPr/>
        <p:nvPr/>
      </p:nvGrpSpPr>
      <p:grpSpPr>
        <a:xfrm>
          <a:off x="0" y="0"/>
          <a:ext cx="0" cy="0"/>
          <a:chOff x="0" y="0"/>
          <a:chExt cx="0" cy="0"/>
        </a:xfrm>
      </p:grpSpPr>
      <p:sp>
        <p:nvSpPr>
          <p:cNvPr id="1610" name="Google Shape;1610;p61"/>
          <p:cNvSpPr txBox="1">
            <a:spLocks noGrp="1"/>
          </p:cNvSpPr>
          <p:nvPr>
            <p:ph type="title"/>
          </p:nvPr>
        </p:nvSpPr>
        <p:spPr>
          <a:xfrm>
            <a:off x="1181796" y="237085"/>
            <a:ext cx="6717432" cy="58738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10000"/>
              </a:lnSpc>
              <a:spcBef>
                <a:spcPts val="0"/>
              </a:spcBef>
              <a:spcAft>
                <a:spcPts val="0"/>
              </a:spcAft>
              <a:buClr>
                <a:srgbClr val="3102A6"/>
              </a:buClr>
              <a:buSzPct val="75000"/>
              <a:buFont typeface="Microsoft JhengHei"/>
              <a:buNone/>
            </a:pPr>
            <a:r>
              <a:rPr lang="zh-TW" sz="3500" b="1" cap="none">
                <a:solidFill>
                  <a:srgbClr val="0000CC"/>
                </a:solidFill>
                <a:latin typeface="Microsoft JhengHei"/>
                <a:ea typeface="Microsoft JhengHei"/>
                <a:cs typeface="Microsoft JhengHei"/>
                <a:sym typeface="Microsoft JhengHei"/>
              </a:rPr>
              <a:t>五專免試入學</a:t>
            </a:r>
            <a:endParaRPr/>
          </a:p>
        </p:txBody>
      </p:sp>
      <p:sp>
        <p:nvSpPr>
          <p:cNvPr id="1611" name="Google Shape;1611;p61"/>
          <p:cNvSpPr/>
          <p:nvPr/>
        </p:nvSpPr>
        <p:spPr>
          <a:xfrm>
            <a:off x="3139244" y="908807"/>
            <a:ext cx="2952118" cy="5316509"/>
          </a:xfrm>
          <a:prstGeom prst="flowChartProcess">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342900" marR="0" lvl="1" indent="-234950" algn="just" rtl="0">
              <a:lnSpc>
                <a:spcPct val="125000"/>
              </a:lnSpc>
              <a:spcBef>
                <a:spcPts val="0"/>
              </a:spcBef>
              <a:spcAft>
                <a:spcPts val="0"/>
              </a:spcAft>
              <a:buClr>
                <a:schemeClr val="dk1"/>
              </a:buClr>
              <a:buSzPts val="1700"/>
              <a:buFont typeface="Noto Sans Symbols"/>
              <a:buNone/>
            </a:pPr>
            <a:endParaRPr lang="en-US" sz="1700" b="1" i="0" u="none" strike="noStrike" cap="none" dirty="0" smtClean="0">
              <a:solidFill>
                <a:schemeClr val="dk1"/>
              </a:solidFill>
              <a:latin typeface="Microsoft JhengHei"/>
              <a:ea typeface="Microsoft JhengHei"/>
              <a:cs typeface="Microsoft JhengHei"/>
              <a:sym typeface="Microsoft JhengHei"/>
            </a:endParaRPr>
          </a:p>
          <a:p>
            <a:pPr marL="342900" marR="0" lvl="1" indent="-234950" algn="just" rtl="0">
              <a:lnSpc>
                <a:spcPct val="125000"/>
              </a:lnSpc>
              <a:spcBef>
                <a:spcPts val="0"/>
              </a:spcBef>
              <a:spcAft>
                <a:spcPts val="0"/>
              </a:spcAft>
              <a:buClr>
                <a:schemeClr val="dk1"/>
              </a:buClr>
              <a:buSzPts val="1700"/>
              <a:buFont typeface="Noto Sans Symbols"/>
              <a:buNone/>
            </a:pPr>
            <a:endParaRPr sz="1700" b="1" i="0" u="none" strike="noStrike" cap="none" dirty="0">
              <a:solidFill>
                <a:schemeClr val="dk1"/>
              </a:solidFill>
              <a:latin typeface="Microsoft JhengHei"/>
              <a:ea typeface="Microsoft JhengHei"/>
              <a:cs typeface="Microsoft JhengHei"/>
              <a:sym typeface="Microsoft JhengHei"/>
            </a:endParaRPr>
          </a:p>
          <a:p>
            <a:pPr marL="285750" indent="-285750" algn="just" hangingPunct="0">
              <a:buSzPts val="1700"/>
              <a:buFont typeface="Wingdings" panose="05000000000000000000" pitchFamily="2" charset="2"/>
              <a:buChar char="ü"/>
            </a:pPr>
            <a:r>
              <a:rPr lang="zh-TW" altLang="en-US" sz="1600" dirty="0"/>
              <a:t>全國不分區招生，共</a:t>
            </a:r>
            <a:r>
              <a:rPr lang="en-US" altLang="zh-TW" sz="1600" dirty="0"/>
              <a:t>40</a:t>
            </a:r>
            <a:r>
              <a:rPr lang="zh-TW" altLang="en-US" sz="1600" dirty="0"/>
              <a:t>所招生學 校參加招生。</a:t>
            </a:r>
            <a:endParaRPr lang="en-US" altLang="zh-TW" sz="1600" dirty="0"/>
          </a:p>
          <a:p>
            <a:pPr marL="285750" indent="-285750" algn="just" hangingPunct="0">
              <a:buSzPts val="1700"/>
              <a:buFont typeface="Wingdings" panose="05000000000000000000" pitchFamily="2" charset="2"/>
              <a:buChar char="ü"/>
            </a:pPr>
            <a:r>
              <a:rPr lang="zh-TW" altLang="en-US" sz="1600" dirty="0"/>
              <a:t>應屆、非應屆畢業生及具有同等 學力者都可報名。</a:t>
            </a:r>
            <a:endParaRPr lang="en-US" altLang="zh-TW" sz="1600" dirty="0"/>
          </a:p>
          <a:p>
            <a:pPr marL="285750" indent="-285750" algn="just" hangingPunct="0">
              <a:buSzPts val="1700"/>
              <a:buFont typeface="Wingdings" panose="05000000000000000000" pitchFamily="2" charset="2"/>
              <a:buChar char="ü"/>
            </a:pPr>
            <a:r>
              <a:rPr lang="zh-TW" altLang="en-US" sz="1600" dirty="0"/>
              <a:t>應屆畢業生可採「國中集體 報名」或「個別網路報名」</a:t>
            </a:r>
            <a:r>
              <a:rPr lang="zh-TW" altLang="en-US" sz="1600" dirty="0" smtClean="0"/>
              <a:t>。</a:t>
            </a:r>
            <a:endParaRPr lang="en-US" altLang="zh-TW" sz="1600" dirty="0" smtClean="0"/>
          </a:p>
          <a:p>
            <a:pPr marL="285750" indent="-285750" algn="just" hangingPunct="0">
              <a:buSzPts val="1700"/>
              <a:buFont typeface="Wingdings" panose="05000000000000000000" pitchFamily="2" charset="2"/>
              <a:buChar char="ü"/>
            </a:pPr>
            <a:r>
              <a:rPr lang="zh-TW" altLang="en-US" sz="1600" dirty="0" smtClean="0"/>
              <a:t>非</a:t>
            </a:r>
            <a:r>
              <a:rPr lang="zh-TW" altLang="en-US" sz="1600" dirty="0"/>
              <a:t>應屆畢業生或具同等學力 者，採「個別網路報名」。</a:t>
            </a:r>
            <a:endParaRPr lang="en-US" altLang="zh-TW" sz="1600" dirty="0"/>
          </a:p>
          <a:p>
            <a:pPr marL="285750" indent="-285750" algn="just" hangingPunct="0">
              <a:buSzPts val="1700"/>
              <a:buFont typeface="Wingdings" panose="05000000000000000000" pitchFamily="2" charset="2"/>
              <a:buChar char="ü"/>
            </a:pPr>
            <a:r>
              <a:rPr lang="en-US" altLang="zh-TW" sz="1600" dirty="0"/>
              <a:t>115</a:t>
            </a:r>
            <a:r>
              <a:rPr lang="zh-TW" altLang="en-US" sz="1600" dirty="0"/>
              <a:t>學年度招生名額以國立學校 不低於</a:t>
            </a:r>
            <a:r>
              <a:rPr lang="en-US" altLang="zh-TW" sz="1600" dirty="0"/>
              <a:t>80%</a:t>
            </a:r>
            <a:r>
              <a:rPr lang="zh-TW" altLang="en-US" sz="1600" dirty="0"/>
              <a:t>（除澎湖科技大學、 臺東專科學校）、私立學校不低 於</a:t>
            </a:r>
            <a:r>
              <a:rPr lang="en-US" altLang="zh-TW" sz="1600" dirty="0"/>
              <a:t>50%</a:t>
            </a:r>
            <a:r>
              <a:rPr lang="zh-TW" altLang="en-US" sz="1600" dirty="0"/>
              <a:t>為原則，提供超過</a:t>
            </a:r>
            <a:r>
              <a:rPr lang="en-US" altLang="zh-TW" sz="1600" dirty="0"/>
              <a:t>9,900 </a:t>
            </a:r>
            <a:r>
              <a:rPr lang="zh-TW" altLang="en-US" sz="1600" dirty="0"/>
              <a:t>個招生名額</a:t>
            </a:r>
            <a:r>
              <a:rPr lang="zh-TW" altLang="en-US" sz="1600" dirty="0" smtClean="0"/>
              <a:t>。</a:t>
            </a:r>
            <a:endParaRPr lang="en-US" altLang="zh-TW" sz="1600" dirty="0" smtClean="0"/>
          </a:p>
          <a:p>
            <a:pPr marL="285750" indent="-285750" algn="just" hangingPunct="0">
              <a:buSzPts val="1700"/>
              <a:buFont typeface="Wingdings" panose="05000000000000000000" pitchFamily="2" charset="2"/>
              <a:buChar char="ü"/>
            </a:pPr>
            <a:r>
              <a:rPr lang="zh-TW" altLang="en-US" sz="1600" dirty="0" smtClean="0"/>
              <a:t>招生</a:t>
            </a:r>
            <a:r>
              <a:rPr lang="zh-TW" altLang="en-US" sz="1600" dirty="0"/>
              <a:t>缺額回流至五專聯免</a:t>
            </a:r>
            <a:r>
              <a:rPr lang="zh-TW" altLang="en-US" sz="1600" dirty="0" smtClean="0"/>
              <a:t>招生。</a:t>
            </a:r>
            <a:endParaRPr sz="1600" dirty="0">
              <a:sym typeface="Microsoft JhengHei"/>
            </a:endParaRPr>
          </a:p>
        </p:txBody>
      </p:sp>
      <p:sp>
        <p:nvSpPr>
          <p:cNvPr id="1612" name="Google Shape;1612;p61"/>
          <p:cNvSpPr/>
          <p:nvPr/>
        </p:nvSpPr>
        <p:spPr>
          <a:xfrm>
            <a:off x="6201842" y="897629"/>
            <a:ext cx="2761311" cy="5327688"/>
          </a:xfrm>
          <a:prstGeom prst="flowChartProcess">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1" indent="0" algn="l" rtl="0">
              <a:lnSpc>
                <a:spcPct val="125000"/>
              </a:lnSpc>
              <a:spcBef>
                <a:spcPts val="0"/>
              </a:spcBef>
              <a:spcAft>
                <a:spcPts val="0"/>
              </a:spcAft>
              <a:buNone/>
            </a:pPr>
            <a:endParaRPr sz="1700" b="1" i="0" u="none" strike="noStrike" cap="none" dirty="0">
              <a:solidFill>
                <a:schemeClr val="dk1"/>
              </a:solidFill>
              <a:latin typeface="Microsoft JhengHei"/>
              <a:ea typeface="Microsoft JhengHei"/>
              <a:cs typeface="Microsoft JhengHei"/>
              <a:sym typeface="Microsoft JhengHei"/>
            </a:endParaRPr>
          </a:p>
          <a:p>
            <a:pPr marL="285750" lvl="1" indent="-285750" algn="just" hangingPunct="0">
              <a:buSzPts val="1700"/>
              <a:buFont typeface="Wingdings" panose="05000000000000000000" pitchFamily="2" charset="2"/>
              <a:buChar char="ü"/>
            </a:pPr>
            <a:r>
              <a:rPr lang="zh-TW" altLang="en-US" sz="1600" dirty="0"/>
              <a:t>分北、中、南</a:t>
            </a:r>
            <a:r>
              <a:rPr lang="en-US" altLang="zh-TW" sz="1600" dirty="0"/>
              <a:t>3</a:t>
            </a:r>
            <a:r>
              <a:rPr lang="zh-TW" altLang="en-US" sz="1600" dirty="0"/>
              <a:t>區辦理招生，</a:t>
            </a:r>
            <a:r>
              <a:rPr lang="zh-TW" altLang="en-US" sz="1600" dirty="0" smtClean="0"/>
              <a:t>共</a:t>
            </a:r>
            <a:r>
              <a:rPr lang="en-US" altLang="zh-TW" sz="1600" dirty="0" smtClean="0"/>
              <a:t>40</a:t>
            </a:r>
            <a:r>
              <a:rPr lang="zh-TW" altLang="en-US" sz="1600" dirty="0"/>
              <a:t>所招生學校參加招生</a:t>
            </a:r>
            <a:r>
              <a:rPr lang="zh-TW" altLang="en-US" sz="1600" dirty="0" smtClean="0"/>
              <a:t>。</a:t>
            </a:r>
            <a:endParaRPr lang="en-US" altLang="zh-TW" sz="1600" dirty="0" smtClean="0"/>
          </a:p>
          <a:p>
            <a:pPr marL="285750" lvl="1" indent="-285750" algn="just" hangingPunct="0">
              <a:buSzPts val="1700"/>
              <a:buFont typeface="Wingdings" panose="05000000000000000000" pitchFamily="2" charset="2"/>
              <a:buChar char="ü"/>
            </a:pPr>
            <a:r>
              <a:rPr lang="zh-TW" altLang="en-US" sz="1600" dirty="0" smtClean="0"/>
              <a:t>應屆</a:t>
            </a:r>
            <a:r>
              <a:rPr lang="zh-TW" altLang="en-US" sz="1600" dirty="0"/>
              <a:t>、非應屆畢業生及具有同等 學力者都可報名</a:t>
            </a:r>
            <a:r>
              <a:rPr lang="zh-TW" altLang="en-US" sz="1600" dirty="0" smtClean="0"/>
              <a:t>。</a:t>
            </a:r>
            <a:endParaRPr lang="en-US" altLang="zh-TW" sz="1600" dirty="0" smtClean="0"/>
          </a:p>
          <a:p>
            <a:pPr marL="285750" lvl="1" indent="-285750" algn="just" hangingPunct="0">
              <a:buSzPts val="1700"/>
              <a:buFont typeface="Wingdings" panose="05000000000000000000" pitchFamily="2" charset="2"/>
              <a:buChar char="ü"/>
            </a:pPr>
            <a:r>
              <a:rPr lang="zh-TW" altLang="en-US" sz="1600" dirty="0" smtClean="0"/>
              <a:t>應屆</a:t>
            </a:r>
            <a:r>
              <a:rPr lang="zh-TW" altLang="en-US" sz="1600" dirty="0"/>
              <a:t>畢業生可採「國中集體 報名」、「個別網路報名」 或「個別通訊報名」</a:t>
            </a:r>
            <a:r>
              <a:rPr lang="zh-TW" altLang="en-US" sz="1600" dirty="0" smtClean="0"/>
              <a:t>。</a:t>
            </a:r>
            <a:endParaRPr lang="en-US" altLang="zh-TW" sz="1600" dirty="0" smtClean="0"/>
          </a:p>
          <a:p>
            <a:pPr marL="285750" lvl="1" indent="-285750" algn="just" hangingPunct="0">
              <a:buSzPts val="1700"/>
              <a:buFont typeface="Wingdings" panose="05000000000000000000" pitchFamily="2" charset="2"/>
              <a:buChar char="ü"/>
            </a:pPr>
            <a:r>
              <a:rPr lang="zh-TW" altLang="en-US" sz="1600" dirty="0" smtClean="0"/>
              <a:t>非</a:t>
            </a:r>
            <a:r>
              <a:rPr lang="zh-TW" altLang="en-US" sz="1600" dirty="0"/>
              <a:t>應屆畢業生或具同等學力 者，採「個別網路報名」或 「個別通訊報名」</a:t>
            </a:r>
            <a:r>
              <a:rPr lang="zh-TW" altLang="en-US" sz="1600" dirty="0" smtClean="0"/>
              <a:t>。</a:t>
            </a:r>
            <a:endParaRPr lang="en-US" altLang="zh-TW" sz="1600" dirty="0" smtClean="0"/>
          </a:p>
          <a:p>
            <a:pPr marL="285750" lvl="1" indent="-285750" algn="just" hangingPunct="0">
              <a:buSzPts val="1700"/>
              <a:buFont typeface="Wingdings" panose="05000000000000000000" pitchFamily="2" charset="2"/>
              <a:buChar char="ü"/>
            </a:pPr>
            <a:r>
              <a:rPr lang="en-US" altLang="zh-TW" sz="1600" dirty="0" smtClean="0"/>
              <a:t>115</a:t>
            </a:r>
            <a:r>
              <a:rPr lang="zh-TW" altLang="en-US" sz="1600" dirty="0"/>
              <a:t>學年度實際招生名額於</a:t>
            </a:r>
            <a:r>
              <a:rPr lang="en-US" altLang="zh-TW" sz="1600" dirty="0"/>
              <a:t>115 </a:t>
            </a:r>
            <a:r>
              <a:rPr lang="zh-TW" altLang="en-US" sz="1600" dirty="0"/>
              <a:t>年</a:t>
            </a:r>
            <a:r>
              <a:rPr lang="en-US" altLang="zh-TW" sz="1600" dirty="0"/>
              <a:t>6</a:t>
            </a:r>
            <a:r>
              <a:rPr lang="zh-TW" altLang="en-US" sz="1600" dirty="0"/>
              <a:t>月</a:t>
            </a:r>
            <a:r>
              <a:rPr lang="en-US" altLang="zh-TW" sz="1600" dirty="0"/>
              <a:t>18</a:t>
            </a:r>
            <a:r>
              <a:rPr lang="zh-TW" altLang="en-US" sz="1600" dirty="0"/>
              <a:t>日（星期四）公告</a:t>
            </a:r>
            <a:r>
              <a:rPr lang="zh-TW" altLang="en-US" sz="1600" dirty="0" smtClean="0"/>
              <a:t>。</a:t>
            </a:r>
            <a:endParaRPr lang="en-US" altLang="zh-TW" sz="1600" dirty="0" smtClean="0"/>
          </a:p>
          <a:p>
            <a:pPr marL="285750" lvl="1" indent="-285750" algn="just" hangingPunct="0">
              <a:buSzPts val="1700"/>
              <a:buFont typeface="Wingdings" panose="05000000000000000000" pitchFamily="2" charset="2"/>
              <a:buChar char="ü"/>
            </a:pPr>
            <a:r>
              <a:rPr lang="zh-TW" altLang="en-US" sz="1600" dirty="0" smtClean="0"/>
              <a:t>招生</a:t>
            </a:r>
            <a:r>
              <a:rPr lang="zh-TW" altLang="en-US" sz="1600" dirty="0"/>
              <a:t>缺額由各招生學校決定是否 辦理續招。</a:t>
            </a:r>
            <a:endParaRPr sz="1600" dirty="0">
              <a:sym typeface="Microsoft JhengHei"/>
            </a:endParaRPr>
          </a:p>
        </p:txBody>
      </p:sp>
      <p:sp>
        <p:nvSpPr>
          <p:cNvPr id="1613" name="Google Shape;1613;p61"/>
          <p:cNvSpPr/>
          <p:nvPr/>
        </p:nvSpPr>
        <p:spPr>
          <a:xfrm>
            <a:off x="3343482" y="908806"/>
            <a:ext cx="2543641" cy="566125"/>
          </a:xfrm>
          <a:prstGeom prst="flowChartProcess">
            <a:avLst/>
          </a:prstGeom>
          <a:solidFill>
            <a:schemeClr val="accent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b="1" dirty="0">
                <a:solidFill>
                  <a:schemeClr val="lt1"/>
                </a:solidFill>
                <a:latin typeface="Microsoft JhengHei"/>
                <a:ea typeface="Microsoft JhengHei"/>
                <a:cs typeface="Microsoft JhengHei"/>
                <a:sym typeface="Microsoft JhengHei"/>
              </a:rPr>
              <a:t>優先免試</a:t>
            </a:r>
            <a:endParaRPr dirty="0"/>
          </a:p>
        </p:txBody>
      </p:sp>
      <p:sp>
        <p:nvSpPr>
          <p:cNvPr id="1614" name="Google Shape;1614;p61"/>
          <p:cNvSpPr/>
          <p:nvPr/>
        </p:nvSpPr>
        <p:spPr>
          <a:xfrm>
            <a:off x="6556383" y="908808"/>
            <a:ext cx="2052228" cy="538741"/>
          </a:xfrm>
          <a:prstGeom prst="flowChartProcess">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b="1" dirty="0">
                <a:solidFill>
                  <a:schemeClr val="lt1"/>
                </a:solidFill>
                <a:latin typeface="Microsoft JhengHei"/>
                <a:ea typeface="Microsoft JhengHei"/>
                <a:cs typeface="Microsoft JhengHei"/>
                <a:sym typeface="Microsoft JhengHei"/>
              </a:rPr>
              <a:t>聯合免試</a:t>
            </a:r>
            <a:endParaRPr dirty="0"/>
          </a:p>
        </p:txBody>
      </p:sp>
      <p:sp>
        <p:nvSpPr>
          <p:cNvPr id="1615" name="Google Shape;1615;p61"/>
          <p:cNvSpPr/>
          <p:nvPr/>
        </p:nvSpPr>
        <p:spPr>
          <a:xfrm>
            <a:off x="620592" y="6225317"/>
            <a:ext cx="783984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dirty="0">
                <a:solidFill>
                  <a:schemeClr val="dk1"/>
                </a:solidFill>
                <a:latin typeface="Microsoft JhengHei"/>
                <a:ea typeface="Microsoft JhengHei"/>
                <a:cs typeface="Microsoft JhengHei"/>
                <a:sym typeface="Microsoft JhengHei"/>
              </a:rPr>
              <a:t>技專校院招生策略委員會 https://www.techadmi.edu.tw</a:t>
            </a:r>
            <a:endParaRPr dirty="0"/>
          </a:p>
          <a:p>
            <a:pPr marL="0" marR="0" lvl="0" indent="0" algn="ctr" rtl="0">
              <a:spcBef>
                <a:spcPts val="0"/>
              </a:spcBef>
              <a:spcAft>
                <a:spcPts val="0"/>
              </a:spcAft>
              <a:buNone/>
            </a:pPr>
            <a:r>
              <a:rPr lang="zh-TW" sz="1800" b="1" dirty="0">
                <a:solidFill>
                  <a:schemeClr val="dk1"/>
                </a:solidFill>
                <a:latin typeface="Microsoft JhengHei"/>
                <a:ea typeface="Microsoft JhengHei"/>
                <a:cs typeface="Microsoft JhengHei"/>
                <a:sym typeface="Microsoft JhengHei"/>
              </a:rPr>
              <a:t>技專校院招生委員會聯合會 https://www.jctv.ntut.edu.tw</a:t>
            </a:r>
            <a:endParaRPr sz="1800" b="1" dirty="0">
              <a:solidFill>
                <a:schemeClr val="dk1"/>
              </a:solidFill>
              <a:latin typeface="Microsoft JhengHei"/>
              <a:ea typeface="Microsoft JhengHei"/>
              <a:cs typeface="Microsoft JhengHei"/>
              <a:sym typeface="Microsoft JhengHei"/>
            </a:endParaRPr>
          </a:p>
        </p:txBody>
      </p:sp>
      <p:sp>
        <p:nvSpPr>
          <p:cNvPr id="1616" name="Google Shape;1616;p61"/>
          <p:cNvSpPr/>
          <p:nvPr/>
        </p:nvSpPr>
        <p:spPr>
          <a:xfrm>
            <a:off x="55748" y="908806"/>
            <a:ext cx="2973016" cy="5316511"/>
          </a:xfrm>
          <a:prstGeom prst="flowChartProcess">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285750" lvl="0" indent="-285750" algn="just">
              <a:buFont typeface="Wingdings" panose="05000000000000000000" pitchFamily="2" charset="2"/>
              <a:buChar char="ü"/>
            </a:pPr>
            <a:endParaRPr lang="en-US" altLang="zh-TW" sz="1600" dirty="0" smtClean="0"/>
          </a:p>
          <a:p>
            <a:pPr marL="285750" lvl="0" indent="-285750" algn="just">
              <a:buFont typeface="Wingdings" panose="05000000000000000000" pitchFamily="2" charset="2"/>
              <a:buChar char="ü"/>
            </a:pPr>
            <a:endParaRPr lang="en-US" altLang="zh-TW" sz="1600" dirty="0"/>
          </a:p>
          <a:p>
            <a:pPr marL="285750" lvl="0" indent="-285750" algn="just">
              <a:buFont typeface="Wingdings" panose="05000000000000000000" pitchFamily="2" charset="2"/>
              <a:buChar char="ü"/>
            </a:pPr>
            <a:endParaRPr lang="en-US" altLang="zh-TW" sz="1600" dirty="0" smtClean="0"/>
          </a:p>
          <a:p>
            <a:pPr marL="285750" lvl="0" indent="-285750" algn="just" hangingPunct="0">
              <a:buFont typeface="Wingdings" panose="05000000000000000000" pitchFamily="2" charset="2"/>
              <a:buChar char="ü"/>
            </a:pPr>
            <a:r>
              <a:rPr lang="zh-TW" altLang="en-US" sz="1600" dirty="0" smtClean="0"/>
              <a:t>全國</a:t>
            </a:r>
            <a:r>
              <a:rPr lang="zh-TW" altLang="en-US" sz="1600" dirty="0"/>
              <a:t>不分區辦理單獨招生，共</a:t>
            </a:r>
            <a:r>
              <a:rPr lang="en-US" altLang="zh-TW" sz="1600" dirty="0"/>
              <a:t>33 </a:t>
            </a:r>
            <a:r>
              <a:rPr lang="zh-TW" altLang="en-US" sz="1600" dirty="0"/>
              <a:t>所招生學校參加招生</a:t>
            </a:r>
            <a:r>
              <a:rPr lang="zh-TW" altLang="en-US" sz="1600" dirty="0" smtClean="0"/>
              <a:t>。</a:t>
            </a:r>
            <a:endParaRPr lang="en-US" altLang="zh-TW" sz="1600" dirty="0" smtClean="0"/>
          </a:p>
          <a:p>
            <a:pPr marL="285750" lvl="0" indent="-285750" algn="just" hangingPunct="0">
              <a:buFont typeface="Wingdings" panose="05000000000000000000" pitchFamily="2" charset="2"/>
              <a:buChar char="ü"/>
            </a:pPr>
            <a:r>
              <a:rPr lang="zh-TW" altLang="en-US" sz="1600" dirty="0" smtClean="0"/>
              <a:t>不</a:t>
            </a:r>
            <a:r>
              <a:rPr lang="zh-TW" altLang="en-US" sz="1600" dirty="0"/>
              <a:t>採計國中教育會考</a:t>
            </a:r>
            <a:r>
              <a:rPr lang="zh-TW" altLang="en-US" sz="1600" dirty="0" smtClean="0"/>
              <a:t>成績。 </a:t>
            </a:r>
            <a:endParaRPr lang="en-US" altLang="zh-TW" sz="1600" dirty="0"/>
          </a:p>
          <a:p>
            <a:pPr marL="285750" lvl="0" indent="-285750" algn="just" hangingPunct="0">
              <a:buFont typeface="Wingdings" panose="05000000000000000000" pitchFamily="2" charset="2"/>
              <a:buChar char="ü"/>
            </a:pPr>
            <a:r>
              <a:rPr lang="zh-TW" altLang="en-US" sz="1600" dirty="0" smtClean="0"/>
              <a:t>僅</a:t>
            </a:r>
            <a:r>
              <a:rPr lang="zh-TW" altLang="en-US" sz="1600" dirty="0"/>
              <a:t>限國中應屆畢業生參加</a:t>
            </a:r>
            <a:r>
              <a:rPr lang="zh-TW" altLang="en-US" sz="1600" dirty="0" smtClean="0"/>
              <a:t>。</a:t>
            </a:r>
            <a:endParaRPr lang="en-US" altLang="zh-TW" sz="1600" dirty="0" smtClean="0"/>
          </a:p>
          <a:p>
            <a:pPr marL="285750" lvl="0" indent="-285750" algn="just" hangingPunct="0">
              <a:buFont typeface="Wingdings" panose="05000000000000000000" pitchFamily="2" charset="2"/>
              <a:buChar char="ü"/>
            </a:pPr>
            <a:r>
              <a:rPr lang="zh-TW" altLang="en-US" sz="1600" dirty="0" smtClean="0"/>
              <a:t>由</a:t>
            </a:r>
            <a:r>
              <a:rPr lang="zh-TW" altLang="en-US" sz="1600" dirty="0"/>
              <a:t>國中學校至五專完全免試入學 單獨招生網路報名</a:t>
            </a:r>
            <a:r>
              <a:rPr lang="zh-TW" altLang="en-US" sz="1600" dirty="0" smtClean="0"/>
              <a:t>平臺進行集體報名</a:t>
            </a:r>
            <a:r>
              <a:rPr lang="zh-TW" altLang="en-US" sz="1600" dirty="0"/>
              <a:t>作業</a:t>
            </a:r>
            <a:r>
              <a:rPr lang="zh-TW" altLang="en-US" sz="1600" dirty="0" smtClean="0"/>
              <a:t>。</a:t>
            </a:r>
            <a:endParaRPr lang="en-US" altLang="zh-TW" sz="1600" dirty="0"/>
          </a:p>
          <a:p>
            <a:pPr marL="285750" lvl="0" indent="-285750" algn="just" hangingPunct="0">
              <a:buFont typeface="Wingdings" panose="05000000000000000000" pitchFamily="2" charset="2"/>
              <a:buChar char="ü"/>
            </a:pPr>
            <a:r>
              <a:rPr lang="en-US" altLang="zh-TW" sz="1600" dirty="0" smtClean="0"/>
              <a:t>115</a:t>
            </a:r>
            <a:r>
              <a:rPr lang="zh-TW" altLang="en-US" sz="1600" dirty="0"/>
              <a:t>學年度招生名額以各科</a:t>
            </a:r>
            <a:r>
              <a:rPr lang="zh-TW" altLang="en-US" sz="1600" dirty="0" smtClean="0"/>
              <a:t>核定招生</a:t>
            </a:r>
            <a:r>
              <a:rPr lang="zh-TW" altLang="en-US" sz="1600" dirty="0"/>
              <a:t>名額</a:t>
            </a:r>
            <a:r>
              <a:rPr lang="en-US" altLang="zh-TW" sz="1600" dirty="0"/>
              <a:t>40%</a:t>
            </a:r>
            <a:r>
              <a:rPr lang="zh-TW" altLang="en-US" sz="1600" dirty="0"/>
              <a:t>為限，私立學校</a:t>
            </a:r>
            <a:r>
              <a:rPr lang="zh-TW" altLang="en-US" sz="1600" dirty="0" smtClean="0"/>
              <a:t>護理</a:t>
            </a:r>
            <a:r>
              <a:rPr lang="zh-TW" altLang="en-US" sz="1600" dirty="0"/>
              <a:t>科</a:t>
            </a:r>
            <a:r>
              <a:rPr lang="en-US" altLang="zh-TW" sz="1600" dirty="0"/>
              <a:t>30%</a:t>
            </a:r>
            <a:r>
              <a:rPr lang="zh-TW" altLang="en-US" sz="1600" dirty="0"/>
              <a:t>為限，提供超過</a:t>
            </a:r>
            <a:r>
              <a:rPr lang="en-US" altLang="zh-TW" sz="1600" dirty="0" smtClean="0"/>
              <a:t>4,700</a:t>
            </a:r>
            <a:r>
              <a:rPr lang="zh-TW" altLang="en-US" sz="1600" dirty="0" smtClean="0"/>
              <a:t>個</a:t>
            </a:r>
            <a:r>
              <a:rPr lang="zh-TW" altLang="en-US" sz="1600" dirty="0"/>
              <a:t>招生名額，讓學生有更多</a:t>
            </a:r>
            <a:r>
              <a:rPr lang="zh-TW" altLang="en-US" sz="1600" dirty="0" smtClean="0"/>
              <a:t>機會就讀</a:t>
            </a:r>
            <a:r>
              <a:rPr lang="zh-TW" altLang="en-US" sz="1600" dirty="0"/>
              <a:t>五專理想科組，適性選擇邁 入技職專業</a:t>
            </a:r>
            <a:r>
              <a:rPr lang="zh-TW" altLang="en-US" sz="1600" dirty="0" smtClean="0"/>
              <a:t>。</a:t>
            </a:r>
            <a:endParaRPr lang="en-US" altLang="zh-TW" sz="1600" dirty="0" smtClean="0"/>
          </a:p>
          <a:p>
            <a:pPr marL="285750" lvl="0" indent="-285750" algn="just" hangingPunct="0">
              <a:buFont typeface="Wingdings" panose="05000000000000000000" pitchFamily="2" charset="2"/>
              <a:buChar char="ü"/>
            </a:pPr>
            <a:r>
              <a:rPr lang="zh-TW" altLang="en-US" sz="1600" dirty="0" smtClean="0"/>
              <a:t>招生</a:t>
            </a:r>
            <a:r>
              <a:rPr lang="zh-TW" altLang="en-US" sz="1600" dirty="0"/>
              <a:t>缺額回流至五專聯免招生。</a:t>
            </a:r>
            <a:endParaRPr dirty="0"/>
          </a:p>
        </p:txBody>
      </p:sp>
      <p:sp>
        <p:nvSpPr>
          <p:cNvPr id="1617" name="Google Shape;1617;p61"/>
          <p:cNvSpPr/>
          <p:nvPr/>
        </p:nvSpPr>
        <p:spPr>
          <a:xfrm>
            <a:off x="270435" y="908962"/>
            <a:ext cx="2543641" cy="566125"/>
          </a:xfrm>
          <a:prstGeom prst="flowChartProcess">
            <a:avLst/>
          </a:prstGeom>
          <a:solidFill>
            <a:srgbClr val="1D1B1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b="1" dirty="0">
                <a:solidFill>
                  <a:schemeClr val="lt1"/>
                </a:solidFill>
                <a:latin typeface="Microsoft JhengHei"/>
                <a:ea typeface="Microsoft JhengHei"/>
                <a:cs typeface="Microsoft JhengHei"/>
                <a:sym typeface="Microsoft JhengHei"/>
              </a:rPr>
              <a:t>完全免試</a:t>
            </a:r>
            <a:endParaRPr dirty="0"/>
          </a:p>
        </p:txBody>
      </p:sp>
      <p:sp>
        <p:nvSpPr>
          <p:cNvPr id="1618" name="Google Shape;1618;p61"/>
          <p:cNvSpPr txBox="1"/>
          <p:nvPr/>
        </p:nvSpPr>
        <p:spPr>
          <a:xfrm>
            <a:off x="4114800" y="2973754"/>
            <a:ext cx="65"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1622"/>
        <p:cNvGrpSpPr/>
        <p:nvPr/>
      </p:nvGrpSpPr>
      <p:grpSpPr>
        <a:xfrm>
          <a:off x="0" y="0"/>
          <a:ext cx="0" cy="0"/>
          <a:chOff x="0" y="0"/>
          <a:chExt cx="0" cy="0"/>
        </a:xfrm>
      </p:grpSpPr>
      <p:sp>
        <p:nvSpPr>
          <p:cNvPr id="1623" name="Google Shape;1623;p62"/>
          <p:cNvSpPr txBox="1">
            <a:spLocks noGrp="1"/>
          </p:cNvSpPr>
          <p:nvPr>
            <p:ph type="title"/>
          </p:nvPr>
        </p:nvSpPr>
        <p:spPr>
          <a:xfrm>
            <a:off x="901770" y="620688"/>
            <a:ext cx="7632848" cy="64807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0000"/>
              </a:buClr>
              <a:buSzPts val="3600"/>
              <a:buFont typeface="Microsoft JhengHei"/>
              <a:buNone/>
            </a:pPr>
            <a:r>
              <a:rPr lang="zh-TW" sz="3600" b="1">
                <a:solidFill>
                  <a:srgbClr val="000000"/>
                </a:solidFill>
                <a:latin typeface="Microsoft JhengHei"/>
                <a:ea typeface="Microsoft JhengHei"/>
                <a:cs typeface="Microsoft JhengHei"/>
                <a:sym typeface="Microsoft JhengHei"/>
              </a:rPr>
              <a:t>五專完全免試入學單獨招生_</a:t>
            </a:r>
            <a:r>
              <a:rPr lang="zh-TW" sz="2800" b="1">
                <a:solidFill>
                  <a:srgbClr val="000000"/>
                </a:solidFill>
                <a:latin typeface="Microsoft JhengHei"/>
                <a:ea typeface="Microsoft JhengHei"/>
                <a:cs typeface="Microsoft JhengHei"/>
                <a:sym typeface="Microsoft JhengHei"/>
              </a:rPr>
              <a:t>重要日程</a:t>
            </a:r>
            <a:endParaRPr sz="3600"/>
          </a:p>
        </p:txBody>
      </p:sp>
      <p:graphicFrame>
        <p:nvGraphicFramePr>
          <p:cNvPr id="1624" name="Google Shape;1624;p62"/>
          <p:cNvGraphicFramePr/>
          <p:nvPr/>
        </p:nvGraphicFramePr>
        <p:xfrm>
          <a:off x="611560" y="1484784"/>
          <a:ext cx="7920900" cy="4536550"/>
        </p:xfrm>
        <a:graphic>
          <a:graphicData uri="http://schemas.openxmlformats.org/drawingml/2006/table">
            <a:tbl>
              <a:tblPr firstRow="1" bandRow="1">
                <a:noFill/>
                <a:tableStyleId>{F811048A-963F-4794-8C08-70C8276180B6}</a:tableStyleId>
              </a:tblPr>
              <a:tblGrid>
                <a:gridCol w="2592300">
                  <a:extLst>
                    <a:ext uri="{9D8B030D-6E8A-4147-A177-3AD203B41FA5}">
                      <a16:colId xmlns:a16="http://schemas.microsoft.com/office/drawing/2014/main" val="20000"/>
                    </a:ext>
                  </a:extLst>
                </a:gridCol>
                <a:gridCol w="5328600">
                  <a:extLst>
                    <a:ext uri="{9D8B030D-6E8A-4147-A177-3AD203B41FA5}">
                      <a16:colId xmlns:a16="http://schemas.microsoft.com/office/drawing/2014/main" val="20001"/>
                    </a:ext>
                  </a:extLst>
                </a:gridCol>
              </a:tblGrid>
              <a:tr h="864225">
                <a:tc>
                  <a:txBody>
                    <a:bodyPr/>
                    <a:lstStyle/>
                    <a:p>
                      <a:pPr marL="0" marR="0" lvl="0" indent="0" algn="ctr" rtl="0">
                        <a:spcBef>
                          <a:spcPts val="0"/>
                        </a:spcBef>
                        <a:spcAft>
                          <a:spcPts val="0"/>
                        </a:spcAft>
                        <a:buNone/>
                      </a:pPr>
                      <a:r>
                        <a:rPr lang="zh-TW" sz="2400">
                          <a:latin typeface="DFKai-SB"/>
                          <a:ea typeface="DFKai-SB"/>
                          <a:cs typeface="DFKai-SB"/>
                          <a:sym typeface="DFKai-SB"/>
                        </a:rPr>
                        <a:t>項目</a:t>
                      </a:r>
                      <a:endParaRPr/>
                    </a:p>
                  </a:txBody>
                  <a:tcPr marL="91450" marR="91450" marT="45725" marB="45725" anchor="ctr"/>
                </a:tc>
                <a:tc>
                  <a:txBody>
                    <a:bodyPr/>
                    <a:lstStyle/>
                    <a:p>
                      <a:pPr marL="0" marR="0" lvl="0" indent="0" algn="ctr" rtl="0">
                        <a:spcBef>
                          <a:spcPts val="0"/>
                        </a:spcBef>
                        <a:spcAft>
                          <a:spcPts val="0"/>
                        </a:spcAft>
                        <a:buNone/>
                      </a:pPr>
                      <a:r>
                        <a:rPr lang="zh-TW" sz="2400">
                          <a:latin typeface="DFKai-SB"/>
                          <a:ea typeface="DFKai-SB"/>
                          <a:cs typeface="DFKai-SB"/>
                          <a:sym typeface="DFKai-SB"/>
                        </a:rPr>
                        <a:t>日程</a:t>
                      </a:r>
                      <a:endParaRPr/>
                    </a:p>
                  </a:txBody>
                  <a:tcPr marL="91450" marR="91450" marT="45725" marB="45725" anchor="ctr"/>
                </a:tc>
                <a:extLst>
                  <a:ext uri="{0D108BD9-81ED-4DB2-BD59-A6C34878D82A}">
                    <a16:rowId xmlns:a16="http://schemas.microsoft.com/office/drawing/2014/main" val="10000"/>
                  </a:ext>
                </a:extLst>
              </a:tr>
              <a:tr h="740025">
                <a:tc>
                  <a:txBody>
                    <a:bodyPr/>
                    <a:lstStyle/>
                    <a:p>
                      <a:pPr marL="0" marR="0" lvl="0" indent="0" algn="ctr" rtl="0">
                        <a:spcBef>
                          <a:spcPts val="0"/>
                        </a:spcBef>
                        <a:spcAft>
                          <a:spcPts val="0"/>
                        </a:spcAft>
                        <a:buNone/>
                      </a:pPr>
                      <a:r>
                        <a:rPr lang="zh-TW" sz="2000" b="1">
                          <a:latin typeface="DFKai-SB"/>
                          <a:ea typeface="DFKai-SB"/>
                          <a:cs typeface="DFKai-SB"/>
                          <a:sym typeface="DFKai-SB"/>
                        </a:rPr>
                        <a:t>簡章公告</a:t>
                      </a:r>
                      <a:endParaRPr/>
                    </a:p>
                  </a:txBody>
                  <a:tcPr marL="91450" marR="91450" marT="45725" marB="45725" anchor="ctr"/>
                </a:tc>
                <a:tc>
                  <a:txBody>
                    <a:bodyPr/>
                    <a:lstStyle/>
                    <a:p>
                      <a:pPr marL="0" marR="0" lvl="0" indent="0" algn="l" rtl="0">
                        <a:spcBef>
                          <a:spcPts val="0"/>
                        </a:spcBef>
                        <a:spcAft>
                          <a:spcPts val="0"/>
                        </a:spcAft>
                        <a:buNone/>
                      </a:pPr>
                      <a:r>
                        <a:rPr lang="zh-TW" sz="2000" b="1">
                          <a:latin typeface="DFKai-SB"/>
                          <a:ea typeface="DFKai-SB"/>
                          <a:cs typeface="DFKai-SB"/>
                          <a:sym typeface="DFKai-SB"/>
                        </a:rPr>
                        <a:t>115年1月15日(四)起</a:t>
                      </a:r>
                      <a:endParaRPr sz="2000" b="1">
                        <a:latin typeface="DFKai-SB"/>
                        <a:ea typeface="DFKai-SB"/>
                        <a:cs typeface="DFKai-SB"/>
                        <a:sym typeface="DFKai-SB"/>
                      </a:endParaRPr>
                    </a:p>
                    <a:p>
                      <a:pPr marL="0" marR="0" lvl="0" indent="0" algn="l" rtl="0">
                        <a:spcBef>
                          <a:spcPts val="0"/>
                        </a:spcBef>
                        <a:spcAft>
                          <a:spcPts val="0"/>
                        </a:spcAft>
                        <a:buNone/>
                      </a:pPr>
                      <a:r>
                        <a:rPr lang="zh-TW" sz="2000" b="1">
                          <a:latin typeface="DFKai-SB"/>
                          <a:ea typeface="DFKai-SB"/>
                          <a:cs typeface="DFKai-SB"/>
                          <a:sym typeface="DFKai-SB"/>
                        </a:rPr>
                        <a:t>各校公告及開放網路下載</a:t>
                      </a:r>
                      <a:endParaRPr/>
                    </a:p>
                  </a:txBody>
                  <a:tcPr marL="91450" marR="91450" marT="45725" marB="45725" anchor="ctr"/>
                </a:tc>
                <a:extLst>
                  <a:ext uri="{0D108BD9-81ED-4DB2-BD59-A6C34878D82A}">
                    <a16:rowId xmlns:a16="http://schemas.microsoft.com/office/drawing/2014/main" val="10001"/>
                  </a:ext>
                </a:extLst>
              </a:tr>
              <a:tr h="740025">
                <a:tc>
                  <a:txBody>
                    <a:bodyPr/>
                    <a:lstStyle/>
                    <a:p>
                      <a:pPr marL="0" marR="0" lvl="0" indent="0" algn="ctr" rtl="0">
                        <a:spcBef>
                          <a:spcPts val="0"/>
                        </a:spcBef>
                        <a:spcAft>
                          <a:spcPts val="0"/>
                        </a:spcAft>
                        <a:buNone/>
                      </a:pPr>
                      <a:r>
                        <a:rPr lang="zh-TW" sz="2000" b="1">
                          <a:latin typeface="DFKai-SB"/>
                          <a:ea typeface="DFKai-SB"/>
                          <a:cs typeface="DFKai-SB"/>
                          <a:sym typeface="DFKai-SB"/>
                        </a:rPr>
                        <a:t>報名</a:t>
                      </a:r>
                      <a:endParaRPr/>
                    </a:p>
                  </a:txBody>
                  <a:tcPr marL="91450" marR="91450" marT="45725" marB="45725" anchor="ctr"/>
                </a:tc>
                <a:tc>
                  <a:txBody>
                    <a:bodyPr/>
                    <a:lstStyle/>
                    <a:p>
                      <a:pPr marL="0" marR="0" lvl="0" indent="0" algn="l" rtl="0">
                        <a:spcBef>
                          <a:spcPts val="0"/>
                        </a:spcBef>
                        <a:spcAft>
                          <a:spcPts val="0"/>
                        </a:spcAft>
                        <a:buNone/>
                      </a:pPr>
                      <a:r>
                        <a:rPr lang="zh-TW" sz="2000" b="1">
                          <a:latin typeface="DFKai-SB"/>
                          <a:ea typeface="DFKai-SB"/>
                          <a:cs typeface="DFKai-SB"/>
                          <a:sym typeface="DFKai-SB"/>
                        </a:rPr>
                        <a:t>115年4月28日(二)~115年5月4日(一)</a:t>
                      </a:r>
                      <a:br>
                        <a:rPr lang="zh-TW" sz="2000" b="1">
                          <a:latin typeface="DFKai-SB"/>
                          <a:ea typeface="DFKai-SB"/>
                          <a:cs typeface="DFKai-SB"/>
                          <a:sym typeface="DFKai-SB"/>
                        </a:rPr>
                      </a:br>
                      <a:r>
                        <a:rPr lang="zh-TW" sz="2000" b="1">
                          <a:latin typeface="DFKai-SB"/>
                          <a:ea typeface="DFKai-SB"/>
                          <a:cs typeface="DFKai-SB"/>
                          <a:sym typeface="DFKai-SB"/>
                        </a:rPr>
                        <a:t>採「國中集體報名」</a:t>
                      </a:r>
                      <a:endParaRPr/>
                    </a:p>
                  </a:txBody>
                  <a:tcPr marL="91450" marR="91450" marT="45725" marB="45725" anchor="ctr"/>
                </a:tc>
                <a:extLst>
                  <a:ext uri="{0D108BD9-81ED-4DB2-BD59-A6C34878D82A}">
                    <a16:rowId xmlns:a16="http://schemas.microsoft.com/office/drawing/2014/main" val="10002"/>
                  </a:ext>
                </a:extLst>
              </a:tr>
              <a:tr h="740025">
                <a:tc>
                  <a:txBody>
                    <a:bodyPr/>
                    <a:lstStyle/>
                    <a:p>
                      <a:pPr marL="0" marR="0" lvl="0" indent="0" algn="ctr" rtl="0">
                        <a:spcBef>
                          <a:spcPts val="0"/>
                        </a:spcBef>
                        <a:spcAft>
                          <a:spcPts val="0"/>
                        </a:spcAft>
                        <a:buNone/>
                      </a:pPr>
                      <a:r>
                        <a:rPr lang="zh-TW" sz="2000" b="1">
                          <a:latin typeface="DFKai-SB"/>
                          <a:ea typeface="DFKai-SB"/>
                          <a:cs typeface="DFKai-SB"/>
                          <a:sym typeface="DFKai-SB"/>
                        </a:rPr>
                        <a:t>錄取公告</a:t>
                      </a:r>
                      <a:endParaRPr/>
                    </a:p>
                  </a:txBody>
                  <a:tcPr marL="91450" marR="91450" marT="45725" marB="45725" anchor="ctr"/>
                </a:tc>
                <a:tc>
                  <a:txBody>
                    <a:bodyPr/>
                    <a:lstStyle/>
                    <a:p>
                      <a:pPr marL="0" marR="0" lvl="0" indent="0" algn="l" rtl="0">
                        <a:spcBef>
                          <a:spcPts val="0"/>
                        </a:spcBef>
                        <a:spcAft>
                          <a:spcPts val="0"/>
                        </a:spcAft>
                        <a:buNone/>
                      </a:pPr>
                      <a:r>
                        <a:rPr lang="zh-TW" sz="2000" b="1">
                          <a:latin typeface="DFKai-SB"/>
                          <a:ea typeface="DFKai-SB"/>
                          <a:cs typeface="DFKai-SB"/>
                          <a:sym typeface="DFKai-SB"/>
                        </a:rPr>
                        <a:t>115年5月14日(四)</a:t>
                      </a:r>
                      <a:br>
                        <a:rPr lang="zh-TW" sz="2000" b="1">
                          <a:latin typeface="DFKai-SB"/>
                          <a:ea typeface="DFKai-SB"/>
                          <a:cs typeface="DFKai-SB"/>
                          <a:sym typeface="DFKai-SB"/>
                        </a:rPr>
                      </a:br>
                      <a:r>
                        <a:rPr lang="zh-TW" sz="2000" b="1">
                          <a:latin typeface="DFKai-SB"/>
                          <a:ea typeface="DFKai-SB"/>
                          <a:cs typeface="DFKai-SB"/>
                          <a:sym typeface="DFKai-SB"/>
                        </a:rPr>
                        <a:t>於各招生學校網站公告</a:t>
                      </a:r>
                      <a:endParaRPr/>
                    </a:p>
                  </a:txBody>
                  <a:tcPr marL="91450" marR="91450" marT="45725" marB="45725" anchor="ctr"/>
                </a:tc>
                <a:extLst>
                  <a:ext uri="{0D108BD9-81ED-4DB2-BD59-A6C34878D82A}">
                    <a16:rowId xmlns:a16="http://schemas.microsoft.com/office/drawing/2014/main" val="10003"/>
                  </a:ext>
                </a:extLst>
              </a:tr>
              <a:tr h="740025">
                <a:tc>
                  <a:txBody>
                    <a:bodyPr/>
                    <a:lstStyle/>
                    <a:p>
                      <a:pPr marL="0" marR="0" lvl="0" indent="0" algn="ctr" rtl="0">
                        <a:spcBef>
                          <a:spcPts val="0"/>
                        </a:spcBef>
                        <a:spcAft>
                          <a:spcPts val="0"/>
                        </a:spcAft>
                        <a:buNone/>
                      </a:pPr>
                      <a:r>
                        <a:rPr lang="zh-TW" sz="2000" b="1">
                          <a:latin typeface="DFKai-SB"/>
                          <a:ea typeface="DFKai-SB"/>
                          <a:cs typeface="DFKai-SB"/>
                          <a:sym typeface="DFKai-SB"/>
                        </a:rPr>
                        <a:t>各校辦理報到作業</a:t>
                      </a:r>
                      <a:endParaRPr sz="2000" b="1">
                        <a:latin typeface="DFKai-SB"/>
                        <a:ea typeface="DFKai-SB"/>
                        <a:cs typeface="DFKai-SB"/>
                        <a:sym typeface="DFKai-SB"/>
                      </a:endParaRPr>
                    </a:p>
                    <a:p>
                      <a:pPr marL="0" marR="0" lvl="0" indent="0" algn="ctr" rtl="0">
                        <a:spcBef>
                          <a:spcPts val="0"/>
                        </a:spcBef>
                        <a:spcAft>
                          <a:spcPts val="0"/>
                        </a:spcAft>
                        <a:buNone/>
                      </a:pPr>
                      <a:r>
                        <a:rPr lang="zh-TW" sz="2000" b="1">
                          <a:latin typeface="DFKai-SB"/>
                          <a:ea typeface="DFKai-SB"/>
                          <a:cs typeface="DFKai-SB"/>
                          <a:sym typeface="DFKai-SB"/>
                        </a:rPr>
                        <a:t>(各校自訂)</a:t>
                      </a:r>
                      <a:endParaRPr sz="2000" b="1">
                        <a:latin typeface="DFKai-SB"/>
                        <a:ea typeface="DFKai-SB"/>
                        <a:cs typeface="DFKai-SB"/>
                        <a:sym typeface="DFKai-SB"/>
                      </a:endParaRPr>
                    </a:p>
                  </a:txBody>
                  <a:tcPr marL="91450" marR="91450" marT="45725" marB="45725" anchor="ctr"/>
                </a:tc>
                <a:tc>
                  <a:txBody>
                    <a:bodyPr/>
                    <a:lstStyle/>
                    <a:p>
                      <a:pPr marL="0" marR="0" lvl="0" indent="0" algn="l" rtl="0">
                        <a:spcBef>
                          <a:spcPts val="0"/>
                        </a:spcBef>
                        <a:spcAft>
                          <a:spcPts val="0"/>
                        </a:spcAft>
                        <a:buNone/>
                      </a:pPr>
                      <a:r>
                        <a:rPr lang="zh-TW" sz="2000" b="1">
                          <a:latin typeface="DFKai-SB"/>
                          <a:ea typeface="DFKai-SB"/>
                          <a:cs typeface="DFKai-SB"/>
                          <a:sym typeface="DFKai-SB"/>
                        </a:rPr>
                        <a:t>115年5月18日(一)起</a:t>
                      </a:r>
                      <a:br>
                        <a:rPr lang="zh-TW" sz="2000" b="1">
                          <a:latin typeface="DFKai-SB"/>
                          <a:ea typeface="DFKai-SB"/>
                          <a:cs typeface="DFKai-SB"/>
                          <a:sym typeface="DFKai-SB"/>
                        </a:rPr>
                      </a:br>
                      <a:r>
                        <a:rPr lang="zh-TW" sz="2000" b="1">
                          <a:latin typeface="DFKai-SB"/>
                          <a:ea typeface="DFKai-SB"/>
                          <a:cs typeface="DFKai-SB"/>
                          <a:sym typeface="DFKai-SB"/>
                        </a:rPr>
                        <a:t>115年6月11日(四)止</a:t>
                      </a:r>
                      <a:endParaRPr/>
                    </a:p>
                  </a:txBody>
                  <a:tcPr marL="91450" marR="91450" marT="45725" marB="45725" anchor="ctr"/>
                </a:tc>
                <a:extLst>
                  <a:ext uri="{0D108BD9-81ED-4DB2-BD59-A6C34878D82A}">
                    <a16:rowId xmlns:a16="http://schemas.microsoft.com/office/drawing/2014/main" val="10004"/>
                  </a:ext>
                </a:extLst>
              </a:tr>
              <a:tr h="712225">
                <a:tc>
                  <a:txBody>
                    <a:bodyPr/>
                    <a:lstStyle/>
                    <a:p>
                      <a:pPr marL="0" marR="0" lvl="0" indent="0" algn="ctr" rtl="0">
                        <a:spcBef>
                          <a:spcPts val="0"/>
                        </a:spcBef>
                        <a:spcAft>
                          <a:spcPts val="0"/>
                        </a:spcAft>
                        <a:buNone/>
                      </a:pPr>
                      <a:r>
                        <a:rPr lang="zh-TW" sz="2000" b="1">
                          <a:latin typeface="DFKai-SB"/>
                          <a:ea typeface="DFKai-SB"/>
                          <a:cs typeface="DFKai-SB"/>
                          <a:sym typeface="DFKai-SB"/>
                        </a:rPr>
                        <a:t>報到後聲明放棄錄取資格截止日</a:t>
                      </a:r>
                      <a:endParaRPr/>
                    </a:p>
                  </a:txBody>
                  <a:tcPr marL="91450" marR="91450" marT="45725" marB="45725" anchor="ctr"/>
                </a:tc>
                <a:tc>
                  <a:txBody>
                    <a:bodyPr/>
                    <a:lstStyle/>
                    <a:p>
                      <a:pPr marL="0" marR="0" lvl="0" indent="0" algn="l" rtl="0">
                        <a:spcBef>
                          <a:spcPts val="0"/>
                        </a:spcBef>
                        <a:spcAft>
                          <a:spcPts val="0"/>
                        </a:spcAft>
                        <a:buNone/>
                      </a:pPr>
                      <a:r>
                        <a:rPr lang="zh-TW" sz="2000" b="1">
                          <a:latin typeface="DFKai-SB"/>
                          <a:ea typeface="DFKai-SB"/>
                          <a:cs typeface="DFKai-SB"/>
                          <a:sym typeface="DFKai-SB"/>
                        </a:rPr>
                        <a:t>115年6月15日(一)中午12:00止</a:t>
                      </a:r>
                      <a:endParaRPr/>
                    </a:p>
                  </a:txBody>
                  <a:tcPr marL="91450" marR="91450" marT="45725" marB="45725"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1629"/>
        <p:cNvGrpSpPr/>
        <p:nvPr/>
      </p:nvGrpSpPr>
      <p:grpSpPr>
        <a:xfrm>
          <a:off x="0" y="0"/>
          <a:ext cx="0" cy="0"/>
          <a:chOff x="0" y="0"/>
          <a:chExt cx="0" cy="0"/>
        </a:xfrm>
      </p:grpSpPr>
      <p:sp>
        <p:nvSpPr>
          <p:cNvPr id="1630" name="Google Shape;1630;p63"/>
          <p:cNvSpPr/>
          <p:nvPr/>
        </p:nvSpPr>
        <p:spPr>
          <a:xfrm>
            <a:off x="344439" y="625048"/>
            <a:ext cx="824104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a:solidFill>
                  <a:srgbClr val="333399"/>
                </a:solidFill>
                <a:latin typeface="Times New Roman"/>
                <a:ea typeface="Times New Roman"/>
                <a:cs typeface="Times New Roman"/>
                <a:sym typeface="Times New Roman"/>
              </a:rPr>
              <a:t>115學年度五專完全免試入學單獨招生學校</a:t>
            </a:r>
            <a:endParaRPr sz="2000" b="1" i="0" u="none" strike="noStrike" cap="none">
              <a:solidFill>
                <a:srgbClr val="333399"/>
              </a:solidFill>
              <a:latin typeface="Times New Roman"/>
              <a:ea typeface="Times New Roman"/>
              <a:cs typeface="Times New Roman"/>
              <a:sym typeface="Times New Roman"/>
            </a:endParaRPr>
          </a:p>
        </p:txBody>
      </p:sp>
      <p:sp>
        <p:nvSpPr>
          <p:cNvPr id="1631" name="Google Shape;1631;p63"/>
          <p:cNvSpPr/>
          <p:nvPr/>
        </p:nvSpPr>
        <p:spPr>
          <a:xfrm>
            <a:off x="900565" y="5805317"/>
            <a:ext cx="71287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0">
                <a:solidFill>
                  <a:srgbClr val="000000"/>
                </a:solidFill>
                <a:latin typeface="Microsoft JhengHei"/>
                <a:ea typeface="Microsoft JhengHei"/>
                <a:cs typeface="Microsoft JhengHei"/>
                <a:sym typeface="Microsoft JhengHei"/>
              </a:rPr>
              <a:t>※註：各校招生科組以115學年度</a:t>
            </a:r>
            <a:r>
              <a:rPr lang="zh-TW" sz="1800" b="1">
                <a:solidFill>
                  <a:srgbClr val="FF0000"/>
                </a:solidFill>
                <a:latin typeface="Microsoft JhengHei"/>
                <a:ea typeface="Microsoft JhengHei"/>
                <a:cs typeface="Microsoft JhengHei"/>
                <a:sym typeface="Microsoft JhengHei"/>
              </a:rPr>
              <a:t>招生簡章</a:t>
            </a:r>
            <a:r>
              <a:rPr lang="zh-TW" sz="1800" b="0">
                <a:solidFill>
                  <a:srgbClr val="000000"/>
                </a:solidFill>
                <a:latin typeface="Microsoft JhengHei"/>
                <a:ea typeface="Microsoft JhengHei"/>
                <a:cs typeface="Microsoft JhengHei"/>
                <a:sym typeface="Microsoft JhengHei"/>
              </a:rPr>
              <a:t>及</a:t>
            </a:r>
            <a:r>
              <a:rPr lang="zh-TW" sz="1800" b="1">
                <a:solidFill>
                  <a:srgbClr val="FF0000"/>
                </a:solidFill>
                <a:latin typeface="Microsoft JhengHei"/>
                <a:ea typeface="Microsoft JhengHei"/>
                <a:cs typeface="Microsoft JhengHei"/>
                <a:sym typeface="Microsoft JhengHei"/>
              </a:rPr>
              <a:t>各招生委員會</a:t>
            </a:r>
            <a:r>
              <a:rPr lang="zh-TW" sz="1800" b="0">
                <a:solidFill>
                  <a:srgbClr val="000000"/>
                </a:solidFill>
                <a:latin typeface="Microsoft JhengHei"/>
                <a:ea typeface="Microsoft JhengHei"/>
                <a:cs typeface="Microsoft JhengHei"/>
                <a:sym typeface="Microsoft JhengHei"/>
              </a:rPr>
              <a:t>公告為準。</a:t>
            </a:r>
            <a:endParaRPr sz="1800" b="1">
              <a:solidFill>
                <a:schemeClr val="dk1"/>
              </a:solidFill>
              <a:latin typeface="Arial"/>
              <a:ea typeface="Arial"/>
              <a:cs typeface="Arial"/>
              <a:sym typeface="Arial"/>
            </a:endParaRPr>
          </a:p>
        </p:txBody>
      </p:sp>
      <p:pic>
        <p:nvPicPr>
          <p:cNvPr id="1632" name="Google Shape;1632;p63"/>
          <p:cNvPicPr preferRelativeResize="0"/>
          <p:nvPr/>
        </p:nvPicPr>
        <p:blipFill rotWithShape="1">
          <a:blip r:embed="rId3">
            <a:alphaModFix/>
          </a:blip>
          <a:srcRect/>
          <a:stretch/>
        </p:blipFill>
        <p:spPr>
          <a:xfrm>
            <a:off x="726" y="1956147"/>
            <a:ext cx="9144000" cy="3421430"/>
          </a:xfrm>
          <a:prstGeom prst="rect">
            <a:avLst/>
          </a:prstGeom>
          <a:noFill/>
          <a:ln>
            <a:noFill/>
          </a:ln>
        </p:spPr>
      </p:pic>
    </p:spTree>
  </p:cSld>
  <p:clrMapOvr>
    <a:masterClrMapping/>
  </p:clrMapOvr>
  <p:transition spd="slow">
    <p:push/>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Shape 1636"/>
        <p:cNvGrpSpPr/>
        <p:nvPr/>
      </p:nvGrpSpPr>
      <p:grpSpPr>
        <a:xfrm>
          <a:off x="0" y="0"/>
          <a:ext cx="0" cy="0"/>
          <a:chOff x="0" y="0"/>
          <a:chExt cx="0" cy="0"/>
        </a:xfrm>
      </p:grpSpPr>
      <p:sp>
        <p:nvSpPr>
          <p:cNvPr id="1637" name="Google Shape;1637;p64"/>
          <p:cNvSpPr txBox="1">
            <a:spLocks noGrp="1"/>
          </p:cNvSpPr>
          <p:nvPr>
            <p:ph type="title"/>
          </p:nvPr>
        </p:nvSpPr>
        <p:spPr>
          <a:xfrm>
            <a:off x="1629597" y="692696"/>
            <a:ext cx="7539679" cy="79208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0000"/>
              </a:buClr>
              <a:buSzPts val="3600"/>
              <a:buFont typeface="Microsoft JhengHei"/>
              <a:buNone/>
            </a:pPr>
            <a:r>
              <a:rPr lang="zh-TW" sz="3600" b="1">
                <a:solidFill>
                  <a:srgbClr val="000000"/>
                </a:solidFill>
                <a:latin typeface="Microsoft JhengHei"/>
                <a:ea typeface="Microsoft JhengHei"/>
                <a:cs typeface="Microsoft JhengHei"/>
                <a:sym typeface="Microsoft JhengHei"/>
              </a:rPr>
              <a:t>五專優先免試入學_</a:t>
            </a:r>
            <a:r>
              <a:rPr lang="zh-TW" sz="2800" b="1">
                <a:solidFill>
                  <a:srgbClr val="000000"/>
                </a:solidFill>
                <a:latin typeface="Microsoft JhengHei"/>
                <a:ea typeface="Microsoft JhengHei"/>
                <a:cs typeface="Microsoft JhengHei"/>
                <a:sym typeface="Microsoft JhengHei"/>
              </a:rPr>
              <a:t>重要日程</a:t>
            </a:r>
            <a:endParaRPr sz="3600"/>
          </a:p>
        </p:txBody>
      </p:sp>
      <p:graphicFrame>
        <p:nvGraphicFramePr>
          <p:cNvPr id="1638" name="Google Shape;1638;p64"/>
          <p:cNvGraphicFramePr/>
          <p:nvPr>
            <p:extLst>
              <p:ext uri="{D42A27DB-BD31-4B8C-83A1-F6EECF244321}">
                <p14:modId xmlns:p14="http://schemas.microsoft.com/office/powerpoint/2010/main" val="3316794813"/>
              </p:ext>
            </p:extLst>
          </p:nvPr>
        </p:nvGraphicFramePr>
        <p:xfrm>
          <a:off x="597962" y="1356260"/>
          <a:ext cx="7971725" cy="4684110"/>
        </p:xfrm>
        <a:graphic>
          <a:graphicData uri="http://schemas.openxmlformats.org/drawingml/2006/table">
            <a:tbl>
              <a:tblPr firstRow="1" bandRow="1">
                <a:noFill/>
                <a:tableStyleId>{95CD742C-066C-408A-9762-2658BAEC102A}</a:tableStyleId>
              </a:tblPr>
              <a:tblGrid>
                <a:gridCol w="2389850">
                  <a:extLst>
                    <a:ext uri="{9D8B030D-6E8A-4147-A177-3AD203B41FA5}">
                      <a16:colId xmlns:a16="http://schemas.microsoft.com/office/drawing/2014/main" val="20000"/>
                    </a:ext>
                  </a:extLst>
                </a:gridCol>
                <a:gridCol w="5581875">
                  <a:extLst>
                    <a:ext uri="{9D8B030D-6E8A-4147-A177-3AD203B41FA5}">
                      <a16:colId xmlns:a16="http://schemas.microsoft.com/office/drawing/2014/main" val="20001"/>
                    </a:ext>
                  </a:extLst>
                </a:gridCol>
              </a:tblGrid>
              <a:tr h="479300">
                <a:tc>
                  <a:txBody>
                    <a:bodyPr/>
                    <a:lstStyle/>
                    <a:p>
                      <a:pPr marL="0" marR="0" lvl="0" indent="0" algn="ctr" rtl="0">
                        <a:spcBef>
                          <a:spcPts val="0"/>
                        </a:spcBef>
                        <a:spcAft>
                          <a:spcPts val="0"/>
                        </a:spcAft>
                        <a:buNone/>
                      </a:pPr>
                      <a:r>
                        <a:rPr lang="zh-TW" sz="2200" b="1">
                          <a:latin typeface="Microsoft JhengHei"/>
                          <a:ea typeface="Microsoft JhengHei"/>
                          <a:cs typeface="Microsoft JhengHei"/>
                          <a:sym typeface="Microsoft JhengHei"/>
                        </a:rPr>
                        <a:t>項目</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r>
                        <a:rPr lang="zh-TW" sz="2200" b="1">
                          <a:latin typeface="Microsoft JhengHei"/>
                          <a:ea typeface="Microsoft JhengHei"/>
                          <a:cs typeface="Microsoft JhengHei"/>
                          <a:sym typeface="Microsoft JhengHei"/>
                        </a:rPr>
                        <a:t>日程</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extLst>
                  <a:ext uri="{0D108BD9-81ED-4DB2-BD59-A6C34878D82A}">
                    <a16:rowId xmlns:a16="http://schemas.microsoft.com/office/drawing/2014/main" val="10000"/>
                  </a:ext>
                </a:extLst>
              </a:tr>
              <a:tr h="755525">
                <a:tc>
                  <a:txBody>
                    <a:bodyPr/>
                    <a:lstStyle/>
                    <a:p>
                      <a:pPr marL="0" marR="0" lvl="0" indent="0" algn="ctr" rtl="0">
                        <a:spcBef>
                          <a:spcPts val="0"/>
                        </a:spcBef>
                        <a:spcAft>
                          <a:spcPts val="0"/>
                        </a:spcAft>
                        <a:buNone/>
                      </a:pPr>
                      <a:r>
                        <a:rPr lang="zh-TW" sz="2200">
                          <a:latin typeface="Microsoft JhengHei"/>
                          <a:ea typeface="Microsoft JhengHei"/>
                          <a:cs typeface="Microsoft JhengHei"/>
                          <a:sym typeface="Microsoft JhengHei"/>
                        </a:rPr>
                        <a:t>簡章發售及公告</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115年1月15日(四)起發售及開放網路下載</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086125">
                <a:tc>
                  <a:txBody>
                    <a:bodyPr/>
                    <a:lstStyle/>
                    <a:p>
                      <a:pPr marL="0" marR="0" lvl="0" indent="0" algn="ctr" rtl="0">
                        <a:spcBef>
                          <a:spcPts val="0"/>
                        </a:spcBef>
                        <a:spcAft>
                          <a:spcPts val="0"/>
                        </a:spcAft>
                        <a:buNone/>
                      </a:pPr>
                      <a:r>
                        <a:rPr lang="zh-TW" sz="2200">
                          <a:latin typeface="Microsoft JhengHei"/>
                          <a:ea typeface="Microsoft JhengHei"/>
                          <a:cs typeface="Microsoft JhengHei"/>
                          <a:sym typeface="Microsoft JhengHei"/>
                        </a:rPr>
                        <a:t>報名</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115年</a:t>
                      </a:r>
                      <a:r>
                        <a:rPr lang="zh-TW" sz="2200">
                          <a:solidFill>
                            <a:schemeClr val="dk1"/>
                          </a:solidFill>
                          <a:latin typeface="Microsoft JhengHei"/>
                          <a:ea typeface="Microsoft JhengHei"/>
                          <a:cs typeface="Microsoft JhengHei"/>
                          <a:sym typeface="Microsoft JhengHei"/>
                        </a:rPr>
                        <a:t>5月18日(一)～115年5月22日(五)</a:t>
                      </a:r>
                      <a:endParaRPr/>
                    </a:p>
                    <a:p>
                      <a:pPr marL="0" marR="0" lvl="0" indent="0" algn="l" rtl="0">
                        <a:spcBef>
                          <a:spcPts val="0"/>
                        </a:spcBef>
                        <a:spcAft>
                          <a:spcPts val="0"/>
                        </a:spcAft>
                        <a:buNone/>
                      </a:pPr>
                      <a:r>
                        <a:rPr lang="zh-TW" sz="2200">
                          <a:latin typeface="Microsoft JhengHei"/>
                          <a:ea typeface="Microsoft JhengHei"/>
                          <a:cs typeface="Microsoft JhengHei"/>
                          <a:sym typeface="Microsoft JhengHei"/>
                        </a:rPr>
                        <a:t>採</a:t>
                      </a:r>
                      <a:r>
                        <a:rPr lang="zh-TW" sz="2200" b="1">
                          <a:latin typeface="Microsoft JhengHei"/>
                          <a:ea typeface="Microsoft JhengHei"/>
                          <a:cs typeface="Microsoft JhengHei"/>
                          <a:sym typeface="Microsoft JhengHei"/>
                        </a:rPr>
                        <a:t>「國中集體報名」</a:t>
                      </a:r>
                      <a:r>
                        <a:rPr lang="zh-TW" sz="2200">
                          <a:latin typeface="Microsoft JhengHei"/>
                          <a:ea typeface="Microsoft JhengHei"/>
                          <a:cs typeface="Microsoft JhengHei"/>
                          <a:sym typeface="Microsoft JhengHei"/>
                        </a:rPr>
                        <a:t>或</a:t>
                      </a:r>
                      <a:r>
                        <a:rPr lang="zh-TW" sz="2200" b="1">
                          <a:latin typeface="Microsoft JhengHei"/>
                          <a:ea typeface="Microsoft JhengHei"/>
                          <a:cs typeface="Microsoft JhengHei"/>
                          <a:sym typeface="Microsoft JhengHei"/>
                        </a:rPr>
                        <a:t>「網路個別報名」</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001050">
                <a:tc>
                  <a:txBody>
                    <a:bodyPr/>
                    <a:lstStyle/>
                    <a:p>
                      <a:pPr marL="0" marR="0" lvl="0" indent="0" algn="ctr" rtl="0">
                        <a:spcBef>
                          <a:spcPts val="0"/>
                        </a:spcBef>
                        <a:spcAft>
                          <a:spcPts val="0"/>
                        </a:spcAft>
                        <a:buNone/>
                      </a:pPr>
                      <a:r>
                        <a:rPr lang="zh-TW" sz="2200">
                          <a:latin typeface="Microsoft JhengHei"/>
                          <a:ea typeface="Microsoft JhengHei"/>
                          <a:cs typeface="Microsoft JhengHei"/>
                          <a:sym typeface="Microsoft JhengHei"/>
                        </a:rPr>
                        <a:t>網路選填志願</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200">
                          <a:solidFill>
                            <a:srgbClr val="FF0000"/>
                          </a:solidFill>
                          <a:latin typeface="Microsoft JhengHei"/>
                          <a:ea typeface="Microsoft JhengHei"/>
                          <a:cs typeface="Microsoft JhengHei"/>
                          <a:sym typeface="Microsoft JhengHei"/>
                        </a:rPr>
                        <a:t>115年6月4日(四)</a:t>
                      </a:r>
                      <a:endParaRPr sz="2200">
                        <a:solidFill>
                          <a:srgbClr val="FF0000"/>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200">
                          <a:solidFill>
                            <a:srgbClr val="FF0000"/>
                          </a:solidFill>
                          <a:latin typeface="Microsoft JhengHei"/>
                          <a:ea typeface="Microsoft JhengHei"/>
                          <a:cs typeface="Microsoft JhengHei"/>
                          <a:sym typeface="Microsoft JhengHei"/>
                        </a:rPr>
                        <a:t>115年6月8日(一)</a:t>
                      </a:r>
                      <a:endParaRPr sz="2200">
                        <a:solidFill>
                          <a:srgbClr val="FF0000"/>
                        </a:solidFill>
                        <a:latin typeface="Microsoft JhengHei"/>
                        <a:ea typeface="Microsoft JhengHei"/>
                        <a:cs typeface="Microsoft JhengHei"/>
                        <a:sym typeface="Microsoft JhengHei"/>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87200">
                <a:tc>
                  <a:txBody>
                    <a:bodyPr/>
                    <a:lstStyle/>
                    <a:p>
                      <a:pPr marL="0" marR="0" lvl="0" indent="0" algn="ctr" rtl="0">
                        <a:spcBef>
                          <a:spcPts val="0"/>
                        </a:spcBef>
                        <a:spcAft>
                          <a:spcPts val="0"/>
                        </a:spcAft>
                        <a:buNone/>
                      </a:pPr>
                      <a:r>
                        <a:rPr lang="zh-TW" sz="2200">
                          <a:latin typeface="Microsoft JhengHei"/>
                          <a:ea typeface="Microsoft JhengHei"/>
                          <a:cs typeface="Microsoft JhengHei"/>
                          <a:sym typeface="Microsoft JhengHei"/>
                        </a:rPr>
                        <a:t>放榜</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CCC"/>
                    </a:solidFill>
                  </a:tcPr>
                </a:tc>
                <a:tc>
                  <a:txBody>
                    <a:bodyPr/>
                    <a:lstStyle/>
                    <a:p>
                      <a:pPr marL="0" marR="0" lvl="0" indent="0" algn="l" rtl="0">
                        <a:spcBef>
                          <a:spcPts val="0"/>
                        </a:spcBef>
                        <a:spcAft>
                          <a:spcPts val="0"/>
                        </a:spcAft>
                        <a:buNone/>
                      </a:pPr>
                      <a:r>
                        <a:rPr lang="zh-TW" sz="2200" dirty="0">
                          <a:latin typeface="Microsoft JhengHei"/>
                          <a:ea typeface="Microsoft JhengHei"/>
                          <a:cs typeface="Microsoft JhengHei"/>
                          <a:sym typeface="Microsoft JhengHei"/>
                        </a:rPr>
                        <a:t>115年6月</a:t>
                      </a:r>
                      <a:r>
                        <a:rPr lang="zh-TW" sz="2200" dirty="0">
                          <a:solidFill>
                            <a:schemeClr val="dk1"/>
                          </a:solidFill>
                          <a:latin typeface="Microsoft JhengHei"/>
                          <a:ea typeface="Microsoft JhengHei"/>
                          <a:cs typeface="Microsoft JhengHei"/>
                          <a:sym typeface="Microsoft JhengHei"/>
                        </a:rPr>
                        <a:t>11日(四)</a:t>
                      </a:r>
                      <a:r>
                        <a:rPr lang="zh-TW" sz="2200" dirty="0" smtClean="0">
                          <a:solidFill>
                            <a:schemeClr val="dk1"/>
                          </a:solidFill>
                          <a:latin typeface="Microsoft JhengHei"/>
                          <a:ea typeface="Microsoft JhengHei"/>
                          <a:cs typeface="Microsoft JhengHei"/>
                          <a:sym typeface="Microsoft JhengHei"/>
                        </a:rPr>
                        <a:t>上午9</a:t>
                      </a:r>
                      <a:r>
                        <a:rPr lang="zh-TW" sz="2200" dirty="0">
                          <a:solidFill>
                            <a:schemeClr val="dk1"/>
                          </a:solidFill>
                          <a:latin typeface="Microsoft JhengHei"/>
                          <a:ea typeface="Microsoft JhengHei"/>
                          <a:cs typeface="Microsoft JhengHei"/>
                          <a:sym typeface="Microsoft JhengHei"/>
                        </a:rPr>
                        <a:t>：00</a:t>
                      </a:r>
                      <a:r>
                        <a:rPr lang="zh-TW" sz="2200" dirty="0">
                          <a:latin typeface="Microsoft JhengHei"/>
                          <a:ea typeface="Microsoft JhengHei"/>
                          <a:cs typeface="Microsoft JhengHei"/>
                          <a:sym typeface="Microsoft JhengHei"/>
                        </a:rPr>
                        <a:t>起</a:t>
                      </a:r>
                      <a:endParaRPr dirty="0"/>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CCC"/>
                    </a:solidFill>
                  </a:tcPr>
                </a:tc>
                <a:extLst>
                  <a:ext uri="{0D108BD9-81ED-4DB2-BD59-A6C34878D82A}">
                    <a16:rowId xmlns:a16="http://schemas.microsoft.com/office/drawing/2014/main" val="10004"/>
                  </a:ext>
                </a:extLst>
              </a:tr>
              <a:tr h="758800">
                <a:tc>
                  <a:txBody>
                    <a:bodyPr/>
                    <a:lstStyle/>
                    <a:p>
                      <a:pPr marL="0" marR="0" lvl="0" indent="0" algn="ctr" rtl="0">
                        <a:spcBef>
                          <a:spcPts val="0"/>
                        </a:spcBef>
                        <a:spcAft>
                          <a:spcPts val="0"/>
                        </a:spcAft>
                        <a:buNone/>
                      </a:pPr>
                      <a:r>
                        <a:rPr lang="zh-TW" sz="2200" b="1">
                          <a:latin typeface="Microsoft JhengHei"/>
                          <a:ea typeface="Microsoft JhengHei"/>
                          <a:cs typeface="Microsoft JhengHei"/>
                          <a:sym typeface="Microsoft JhengHei"/>
                        </a:rPr>
                        <a:t>錄取</a:t>
                      </a:r>
                      <a:r>
                        <a:rPr lang="zh-TW" sz="2200" b="1">
                          <a:solidFill>
                            <a:schemeClr val="dk1"/>
                          </a:solidFill>
                          <a:latin typeface="Microsoft JhengHei"/>
                          <a:ea typeface="Microsoft JhengHei"/>
                          <a:cs typeface="Microsoft JhengHei"/>
                          <a:sym typeface="Microsoft JhengHei"/>
                        </a:rPr>
                        <a:t>報到與</a:t>
                      </a:r>
                      <a:r>
                        <a:rPr lang="zh-TW" sz="2200" b="1">
                          <a:solidFill>
                            <a:srgbClr val="FF0000"/>
                          </a:solidFill>
                          <a:latin typeface="Microsoft JhengHei"/>
                          <a:ea typeface="Microsoft JhengHei"/>
                          <a:cs typeface="Microsoft JhengHei"/>
                          <a:sym typeface="Microsoft JhengHei"/>
                        </a:rPr>
                        <a:t>放棄錄取資格截止日</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66"/>
                    </a:solidFill>
                  </a:tcPr>
                </a:tc>
                <a:tc>
                  <a:txBody>
                    <a:bodyPr/>
                    <a:lstStyle/>
                    <a:p>
                      <a:pPr marL="0" marR="0" lvl="0" indent="0" algn="l" rtl="0">
                        <a:spcBef>
                          <a:spcPts val="0"/>
                        </a:spcBef>
                        <a:spcAft>
                          <a:spcPts val="0"/>
                        </a:spcAft>
                        <a:buNone/>
                      </a:pPr>
                      <a:r>
                        <a:rPr lang="zh-TW" sz="2200" dirty="0">
                          <a:solidFill>
                            <a:schemeClr val="dk1"/>
                          </a:solidFill>
                          <a:latin typeface="Microsoft JhengHei"/>
                          <a:ea typeface="Microsoft JhengHei"/>
                          <a:cs typeface="Microsoft JhengHei"/>
                          <a:sym typeface="Microsoft JhengHei"/>
                        </a:rPr>
                        <a:t>115年6月15日(一)</a:t>
                      </a:r>
                      <a:r>
                        <a:rPr lang="zh-TW" sz="2200" dirty="0" smtClean="0">
                          <a:solidFill>
                            <a:schemeClr val="dk1"/>
                          </a:solidFill>
                          <a:latin typeface="Microsoft JhengHei"/>
                          <a:ea typeface="Microsoft JhengHei"/>
                          <a:cs typeface="Microsoft JhengHei"/>
                          <a:sym typeface="Microsoft JhengHei"/>
                        </a:rPr>
                        <a:t>下午2</a:t>
                      </a:r>
                      <a:r>
                        <a:rPr lang="zh-TW" sz="2200" dirty="0">
                          <a:latin typeface="Microsoft JhengHei"/>
                          <a:ea typeface="Microsoft JhengHei"/>
                          <a:cs typeface="Microsoft JhengHei"/>
                          <a:sym typeface="Microsoft JhengHei"/>
                        </a:rPr>
                        <a:t>：00止</a:t>
                      </a:r>
                      <a:endParaRPr dirty="0"/>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Shape 1642"/>
        <p:cNvGrpSpPr/>
        <p:nvPr/>
      </p:nvGrpSpPr>
      <p:grpSpPr>
        <a:xfrm>
          <a:off x="0" y="0"/>
          <a:ext cx="0" cy="0"/>
          <a:chOff x="0" y="0"/>
          <a:chExt cx="0" cy="0"/>
        </a:xfrm>
      </p:grpSpPr>
      <p:sp>
        <p:nvSpPr>
          <p:cNvPr id="1643" name="Google Shape;1643;p65"/>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644" name="Google Shape;1644;p65"/>
          <p:cNvSpPr txBox="1">
            <a:spLocks noGrp="1"/>
          </p:cNvSpPr>
          <p:nvPr>
            <p:ph type="title"/>
          </p:nvPr>
        </p:nvSpPr>
        <p:spPr>
          <a:xfrm>
            <a:off x="939084" y="1124744"/>
            <a:ext cx="7560840" cy="54724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000000"/>
              </a:buClr>
              <a:buSzPct val="100000"/>
              <a:buFont typeface="Microsoft JhengHei"/>
              <a:buNone/>
            </a:pPr>
            <a:r>
              <a:rPr lang="zh-TW" sz="3600" b="1">
                <a:solidFill>
                  <a:srgbClr val="000000"/>
                </a:solidFill>
                <a:latin typeface="Microsoft JhengHei"/>
                <a:ea typeface="Microsoft JhengHei"/>
                <a:cs typeface="Microsoft JhengHei"/>
                <a:sym typeface="Microsoft JhengHei"/>
              </a:rPr>
              <a:t>五專優先免試入學_</a:t>
            </a:r>
            <a:r>
              <a:rPr lang="zh-TW" sz="2800" b="1">
                <a:solidFill>
                  <a:srgbClr val="000000"/>
                </a:solidFill>
                <a:latin typeface="Microsoft JhengHei"/>
                <a:ea typeface="Microsoft JhengHei"/>
                <a:cs typeface="Microsoft JhengHei"/>
                <a:sym typeface="Microsoft JhengHei"/>
              </a:rPr>
              <a:t>重要提醒</a:t>
            </a:r>
            <a:endParaRPr sz="3600"/>
          </a:p>
        </p:txBody>
      </p:sp>
      <p:sp>
        <p:nvSpPr>
          <p:cNvPr id="1645" name="Google Shape;1645;p65"/>
          <p:cNvSpPr txBox="1"/>
          <p:nvPr/>
        </p:nvSpPr>
        <p:spPr>
          <a:xfrm>
            <a:off x="467544" y="1916832"/>
            <a:ext cx="8503920" cy="4525963"/>
          </a:xfrm>
          <a:prstGeom prst="rect">
            <a:avLst/>
          </a:prstGeom>
          <a:noFill/>
          <a:ln>
            <a:noFill/>
          </a:ln>
        </p:spPr>
        <p:txBody>
          <a:bodyPr spcFirstLastPara="1" wrap="square" lIns="91425" tIns="45700" rIns="91425" bIns="45700" anchor="t" anchorCtr="0">
            <a:noAutofit/>
          </a:bodyPr>
          <a:lstStyle/>
          <a:p>
            <a:pPr marL="228600" marR="0" lvl="0" indent="-228600" algn="just" rtl="0">
              <a:lnSpc>
                <a:spcPct val="90000"/>
              </a:lnSpc>
              <a:spcBef>
                <a:spcPts val="0"/>
              </a:spcBef>
              <a:spcAft>
                <a:spcPts val="0"/>
              </a:spcAft>
              <a:buClr>
                <a:schemeClr val="dk1"/>
              </a:buClr>
              <a:buSzPts val="2800"/>
              <a:buFont typeface="Arial"/>
              <a:buChar char="•"/>
            </a:pPr>
            <a:r>
              <a:rPr lang="zh-TW" sz="2800" b="1">
                <a:solidFill>
                  <a:schemeClr val="dk1"/>
                </a:solidFill>
                <a:latin typeface="Calibri"/>
                <a:ea typeface="Calibri"/>
                <a:cs typeface="Calibri"/>
                <a:sym typeface="Calibri"/>
              </a:rPr>
              <a:t>高級中等學校各就學區優先免試入學及五專優先免試入學可同時報名，但二者皆錄取時，</a:t>
            </a:r>
            <a:r>
              <a:rPr lang="zh-TW" sz="2800" b="1">
                <a:solidFill>
                  <a:srgbClr val="FF0000"/>
                </a:solidFill>
                <a:latin typeface="Calibri"/>
                <a:ea typeface="Calibri"/>
                <a:cs typeface="Calibri"/>
                <a:sym typeface="Calibri"/>
              </a:rPr>
              <a:t>僅能擇一</a:t>
            </a:r>
            <a:r>
              <a:rPr lang="zh-TW" sz="2800" b="1">
                <a:solidFill>
                  <a:schemeClr val="dk1"/>
                </a:solidFill>
                <a:latin typeface="Calibri"/>
                <a:ea typeface="Calibri"/>
                <a:cs typeface="Calibri"/>
                <a:sym typeface="Calibri"/>
              </a:rPr>
              <a:t>報到。</a:t>
            </a:r>
            <a:endParaRPr sz="2800" b="1">
              <a:solidFill>
                <a:schemeClr val="dk1"/>
              </a:solidFill>
              <a:latin typeface="Calibri"/>
              <a:ea typeface="Calibri"/>
              <a:cs typeface="Calibri"/>
              <a:sym typeface="Calibri"/>
            </a:endParaRPr>
          </a:p>
          <a:p>
            <a:pPr marL="228600" marR="0" lvl="0" indent="-228600" algn="just" rtl="0">
              <a:lnSpc>
                <a:spcPct val="90000"/>
              </a:lnSpc>
              <a:spcBef>
                <a:spcPts val="1200"/>
              </a:spcBef>
              <a:spcAft>
                <a:spcPts val="0"/>
              </a:spcAft>
              <a:buClr>
                <a:schemeClr val="dk1"/>
              </a:buClr>
              <a:buSzPts val="2800"/>
              <a:buFont typeface="Arial"/>
              <a:buChar char="•"/>
            </a:pPr>
            <a:r>
              <a:rPr lang="zh-TW" sz="2800" b="1">
                <a:solidFill>
                  <a:schemeClr val="dk1"/>
                </a:solidFill>
                <a:latin typeface="Calibri"/>
                <a:ea typeface="Calibri"/>
                <a:cs typeface="Calibri"/>
                <a:sym typeface="Calibri"/>
              </a:rPr>
              <a:t>五專優先免試入學錄取且報到者，若</a:t>
            </a:r>
            <a:r>
              <a:rPr lang="zh-TW" sz="2800" b="1">
                <a:solidFill>
                  <a:srgbClr val="FF0000"/>
                </a:solidFill>
                <a:latin typeface="Calibri"/>
                <a:ea typeface="Calibri"/>
                <a:cs typeface="Calibri"/>
                <a:sym typeface="Calibri"/>
              </a:rPr>
              <a:t>未依簡章規定日期前辦理放棄錄取資格，則不可報名北、中、南區五專聯合免試入學及免試續招</a:t>
            </a:r>
            <a:r>
              <a:rPr lang="zh-TW" sz="2800" b="1">
                <a:solidFill>
                  <a:schemeClr val="dk1"/>
                </a:solidFill>
                <a:latin typeface="Calibri"/>
                <a:ea typeface="Calibri"/>
                <a:cs typeface="Calibri"/>
                <a:sym typeface="Calibri"/>
              </a:rPr>
              <a:t>。</a:t>
            </a:r>
            <a:endParaRPr/>
          </a:p>
          <a:p>
            <a:pPr marL="228600" marR="0" lvl="0" indent="-228600" algn="just" rtl="0">
              <a:lnSpc>
                <a:spcPct val="90000"/>
              </a:lnSpc>
              <a:spcBef>
                <a:spcPts val="1200"/>
              </a:spcBef>
              <a:spcAft>
                <a:spcPts val="0"/>
              </a:spcAft>
              <a:buClr>
                <a:schemeClr val="dk1"/>
              </a:buClr>
              <a:buSzPts val="2800"/>
              <a:buFont typeface="Arial"/>
              <a:buChar char="•"/>
            </a:pPr>
            <a:r>
              <a:rPr lang="zh-TW" sz="2800" b="1">
                <a:solidFill>
                  <a:schemeClr val="dk1"/>
                </a:solidFill>
                <a:latin typeface="Calibri"/>
                <a:ea typeface="Calibri"/>
                <a:cs typeface="Calibri"/>
                <a:sym typeface="Calibri"/>
              </a:rPr>
              <a:t>「日常生活評量、體適能、適性輔導」</a:t>
            </a:r>
            <a:r>
              <a:rPr lang="zh-TW" sz="2800" b="1">
                <a:solidFill>
                  <a:srgbClr val="0000FF"/>
                </a:solidFill>
                <a:latin typeface="Calibri"/>
                <a:ea typeface="Calibri"/>
                <a:cs typeface="Calibri"/>
                <a:sym typeface="Calibri"/>
              </a:rPr>
              <a:t>未納入</a:t>
            </a:r>
            <a:r>
              <a:rPr lang="zh-TW" sz="2800" b="1">
                <a:solidFill>
                  <a:schemeClr val="dk1"/>
                </a:solidFill>
                <a:latin typeface="Calibri"/>
                <a:ea typeface="Calibri"/>
                <a:cs typeface="Calibri"/>
                <a:sym typeface="Calibri"/>
              </a:rPr>
              <a:t>五專優先免試入學之超額比序項目中，亦無招生學校「自訂項目」。</a:t>
            </a:r>
            <a:endParaRPr sz="2800" b="1">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Shape 1649"/>
        <p:cNvGrpSpPr/>
        <p:nvPr/>
      </p:nvGrpSpPr>
      <p:grpSpPr>
        <a:xfrm>
          <a:off x="0" y="0"/>
          <a:ext cx="0" cy="0"/>
          <a:chOff x="0" y="0"/>
          <a:chExt cx="0" cy="0"/>
        </a:xfrm>
      </p:grpSpPr>
      <p:sp>
        <p:nvSpPr>
          <p:cNvPr id="1650" name="Google Shape;1650;p66"/>
          <p:cNvSpPr txBox="1">
            <a:spLocks noGrp="1"/>
          </p:cNvSpPr>
          <p:nvPr>
            <p:ph type="title"/>
          </p:nvPr>
        </p:nvSpPr>
        <p:spPr>
          <a:xfrm>
            <a:off x="1779909" y="548680"/>
            <a:ext cx="5472608"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0000"/>
              </a:buClr>
              <a:buSzPts val="3600"/>
              <a:buFont typeface="Microsoft JhengHei"/>
              <a:buNone/>
            </a:pPr>
            <a:r>
              <a:rPr lang="zh-TW" sz="3600" b="1">
                <a:solidFill>
                  <a:srgbClr val="000000"/>
                </a:solidFill>
                <a:latin typeface="Microsoft JhengHei"/>
                <a:ea typeface="Microsoft JhengHei"/>
                <a:cs typeface="Microsoft JhengHei"/>
                <a:sym typeface="Microsoft JhengHei"/>
              </a:rPr>
              <a:t>五專聯合免試入學_</a:t>
            </a:r>
            <a:r>
              <a:rPr lang="zh-TW" sz="2800" b="1">
                <a:solidFill>
                  <a:srgbClr val="000000"/>
                </a:solidFill>
                <a:latin typeface="Microsoft JhengHei"/>
                <a:ea typeface="Microsoft JhengHei"/>
                <a:cs typeface="Microsoft JhengHei"/>
                <a:sym typeface="Microsoft JhengHei"/>
              </a:rPr>
              <a:t>重要日程</a:t>
            </a:r>
            <a:endParaRPr sz="3600"/>
          </a:p>
        </p:txBody>
      </p:sp>
      <p:graphicFrame>
        <p:nvGraphicFramePr>
          <p:cNvPr id="1651" name="Google Shape;1651;p66"/>
          <p:cNvGraphicFramePr/>
          <p:nvPr/>
        </p:nvGraphicFramePr>
        <p:xfrm>
          <a:off x="251520" y="1412776"/>
          <a:ext cx="8529400" cy="4882775"/>
        </p:xfrm>
        <a:graphic>
          <a:graphicData uri="http://schemas.openxmlformats.org/drawingml/2006/table">
            <a:tbl>
              <a:tblPr firstRow="1" bandRow="1">
                <a:noFill/>
                <a:tableStyleId>{95CD742C-066C-408A-9762-2658BAEC102A}</a:tableStyleId>
              </a:tblPr>
              <a:tblGrid>
                <a:gridCol w="2504050">
                  <a:extLst>
                    <a:ext uri="{9D8B030D-6E8A-4147-A177-3AD203B41FA5}">
                      <a16:colId xmlns:a16="http://schemas.microsoft.com/office/drawing/2014/main" val="20000"/>
                    </a:ext>
                  </a:extLst>
                </a:gridCol>
                <a:gridCol w="6025350">
                  <a:extLst>
                    <a:ext uri="{9D8B030D-6E8A-4147-A177-3AD203B41FA5}">
                      <a16:colId xmlns:a16="http://schemas.microsoft.com/office/drawing/2014/main" val="20001"/>
                    </a:ext>
                  </a:extLst>
                </a:gridCol>
              </a:tblGrid>
              <a:tr h="550000">
                <a:tc>
                  <a:txBody>
                    <a:bodyPr/>
                    <a:lstStyle/>
                    <a:p>
                      <a:pPr marL="0" marR="0" lvl="0" indent="0" algn="ctr" rtl="0">
                        <a:spcBef>
                          <a:spcPts val="0"/>
                        </a:spcBef>
                        <a:spcAft>
                          <a:spcPts val="0"/>
                        </a:spcAft>
                        <a:buNone/>
                      </a:pPr>
                      <a:r>
                        <a:rPr lang="zh-TW" sz="2800" b="1">
                          <a:latin typeface="Times New Roman"/>
                          <a:ea typeface="Times New Roman"/>
                          <a:cs typeface="Times New Roman"/>
                          <a:sym typeface="Times New Roman"/>
                        </a:rPr>
                        <a:t>項目</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8989"/>
                    </a:solidFill>
                  </a:tcPr>
                </a:tc>
                <a:tc>
                  <a:txBody>
                    <a:bodyPr/>
                    <a:lstStyle/>
                    <a:p>
                      <a:pPr marL="0" marR="0" lvl="0" indent="0" algn="ctr" rtl="0">
                        <a:spcBef>
                          <a:spcPts val="0"/>
                        </a:spcBef>
                        <a:spcAft>
                          <a:spcPts val="0"/>
                        </a:spcAft>
                        <a:buNone/>
                      </a:pPr>
                      <a:r>
                        <a:rPr lang="zh-TW" sz="2800" b="1">
                          <a:latin typeface="Times New Roman"/>
                          <a:ea typeface="Times New Roman"/>
                          <a:cs typeface="Times New Roman"/>
                          <a:sym typeface="Times New Roman"/>
                        </a:rPr>
                        <a:t>日程</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8989"/>
                    </a:solidFill>
                  </a:tcPr>
                </a:tc>
                <a:extLst>
                  <a:ext uri="{0D108BD9-81ED-4DB2-BD59-A6C34878D82A}">
                    <a16:rowId xmlns:a16="http://schemas.microsoft.com/office/drawing/2014/main" val="10000"/>
                  </a:ext>
                </a:extLst>
              </a:tr>
              <a:tr h="550000">
                <a:tc>
                  <a:txBody>
                    <a:bodyPr/>
                    <a:lstStyle/>
                    <a:p>
                      <a:pPr marL="0" marR="0" lvl="0" indent="0" algn="ctr" rtl="0">
                        <a:spcBef>
                          <a:spcPts val="0"/>
                        </a:spcBef>
                        <a:spcAft>
                          <a:spcPts val="0"/>
                        </a:spcAft>
                        <a:buNone/>
                      </a:pPr>
                      <a:r>
                        <a:rPr lang="zh-TW" sz="2000">
                          <a:latin typeface="Times New Roman"/>
                          <a:ea typeface="Times New Roman"/>
                          <a:cs typeface="Times New Roman"/>
                          <a:sym typeface="Times New Roman"/>
                        </a:rPr>
                        <a:t>簡章發售及公告</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CFF"/>
                    </a:solidFill>
                  </a:tcPr>
                </a:tc>
                <a:tc>
                  <a:txBody>
                    <a:bodyPr/>
                    <a:lstStyle/>
                    <a:p>
                      <a:pPr marL="0" marR="0" lvl="0" indent="0" algn="l" rtl="0">
                        <a:spcBef>
                          <a:spcPts val="0"/>
                        </a:spcBef>
                        <a:spcAft>
                          <a:spcPts val="0"/>
                        </a:spcAft>
                        <a:buNone/>
                      </a:pPr>
                      <a:r>
                        <a:rPr lang="zh-TW" sz="2000">
                          <a:latin typeface="Times New Roman"/>
                          <a:ea typeface="Times New Roman"/>
                          <a:cs typeface="Times New Roman"/>
                          <a:sym typeface="Times New Roman"/>
                        </a:rPr>
                        <a:t>115年1月15日（四）起發售及開放網路下載</a:t>
                      </a:r>
                      <a:endParaRPr sz="2000">
                        <a:latin typeface="Times New Roman"/>
                        <a:ea typeface="Times New Roman"/>
                        <a:cs typeface="Times New Roman"/>
                        <a:sym typeface="Times New Roman"/>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348275">
                <a:tc>
                  <a:txBody>
                    <a:bodyPr/>
                    <a:lstStyle/>
                    <a:p>
                      <a:pPr marL="0" marR="0" lvl="0" indent="0" algn="ctr" rtl="0">
                        <a:spcBef>
                          <a:spcPts val="0"/>
                        </a:spcBef>
                        <a:spcAft>
                          <a:spcPts val="0"/>
                        </a:spcAft>
                        <a:buNone/>
                      </a:pPr>
                      <a:r>
                        <a:rPr lang="zh-TW" sz="2000">
                          <a:latin typeface="Times New Roman"/>
                          <a:ea typeface="Times New Roman"/>
                          <a:cs typeface="Times New Roman"/>
                          <a:sym typeface="Times New Roman"/>
                        </a:rPr>
                        <a:t>報名</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66"/>
                    </a:solidFill>
                  </a:tcPr>
                </a:tc>
                <a:tc>
                  <a:txBody>
                    <a:bodyPr/>
                    <a:lstStyle/>
                    <a:p>
                      <a:pPr marL="0" marR="0" lvl="0" indent="0" algn="l" rtl="0">
                        <a:spcBef>
                          <a:spcPts val="0"/>
                        </a:spcBef>
                        <a:spcAft>
                          <a:spcPts val="0"/>
                        </a:spcAft>
                        <a:buNone/>
                      </a:pPr>
                      <a:r>
                        <a:rPr lang="zh-TW" sz="2000">
                          <a:latin typeface="Times New Roman"/>
                          <a:ea typeface="Times New Roman"/>
                          <a:cs typeface="Times New Roman"/>
                          <a:sym typeface="Times New Roman"/>
                        </a:rPr>
                        <a:t>國中集體通訊報名、個別網路與通訊報名：</a:t>
                      </a:r>
                      <a:br>
                        <a:rPr lang="zh-TW" sz="2000">
                          <a:latin typeface="Times New Roman"/>
                          <a:ea typeface="Times New Roman"/>
                          <a:cs typeface="Times New Roman"/>
                          <a:sym typeface="Times New Roman"/>
                        </a:rPr>
                      </a:br>
                      <a:r>
                        <a:rPr lang="zh-TW" sz="2000">
                          <a:latin typeface="Times New Roman"/>
                          <a:ea typeface="Times New Roman"/>
                          <a:cs typeface="Times New Roman"/>
                          <a:sym typeface="Times New Roman"/>
                        </a:rPr>
                        <a:t>115年6月18日(四)起</a:t>
                      </a:r>
                      <a:endParaRPr sz="2000">
                        <a:latin typeface="Times New Roman"/>
                        <a:ea typeface="Times New Roman"/>
                        <a:cs typeface="Times New Roman"/>
                        <a:sym typeface="Times New Roman"/>
                      </a:endParaRPr>
                    </a:p>
                    <a:p>
                      <a:pPr marL="0" marR="0" lvl="0" indent="0" algn="l" rtl="0">
                        <a:spcBef>
                          <a:spcPts val="0"/>
                        </a:spcBef>
                        <a:spcAft>
                          <a:spcPts val="0"/>
                        </a:spcAft>
                        <a:buNone/>
                      </a:pPr>
                      <a:r>
                        <a:rPr lang="zh-TW" sz="2000">
                          <a:latin typeface="Times New Roman"/>
                          <a:ea typeface="Times New Roman"/>
                          <a:cs typeface="Times New Roman"/>
                          <a:sym typeface="Times New Roman"/>
                        </a:rPr>
                        <a:t>115年6月25日(四)止</a:t>
                      </a:r>
                      <a:endParaRPr sz="2000">
                        <a:latin typeface="Times New Roman"/>
                        <a:ea typeface="Times New Roman"/>
                        <a:cs typeface="Times New Roman"/>
                        <a:sym typeface="Times New Roman"/>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49200">
                <a:tc>
                  <a:txBody>
                    <a:bodyPr/>
                    <a:lstStyle/>
                    <a:p>
                      <a:pPr marL="0" marR="0" lvl="0" indent="0" algn="ctr" rtl="0">
                        <a:spcBef>
                          <a:spcPts val="0"/>
                        </a:spcBef>
                        <a:spcAft>
                          <a:spcPts val="0"/>
                        </a:spcAft>
                        <a:buNone/>
                      </a:pPr>
                      <a:r>
                        <a:rPr lang="zh-TW" sz="2000">
                          <a:latin typeface="Times New Roman"/>
                          <a:ea typeface="Times New Roman"/>
                          <a:cs typeface="Times New Roman"/>
                          <a:sym typeface="Times New Roman"/>
                        </a:rPr>
                        <a:t>寄發現場登記分發</a:t>
                      </a:r>
                      <a:endParaRPr sz="2000">
                        <a:latin typeface="Times New Roman"/>
                        <a:ea typeface="Times New Roman"/>
                        <a:cs typeface="Times New Roman"/>
                        <a:sym typeface="Times New Roman"/>
                      </a:endParaRPr>
                    </a:p>
                    <a:p>
                      <a:pPr marL="0" marR="0" lvl="0" indent="0" algn="ctr" rtl="0">
                        <a:spcBef>
                          <a:spcPts val="0"/>
                        </a:spcBef>
                        <a:spcAft>
                          <a:spcPts val="0"/>
                        </a:spcAft>
                        <a:buNone/>
                      </a:pPr>
                      <a:r>
                        <a:rPr lang="zh-TW" sz="2000">
                          <a:latin typeface="Times New Roman"/>
                          <a:ea typeface="Times New Roman"/>
                          <a:cs typeface="Times New Roman"/>
                          <a:sym typeface="Times New Roman"/>
                        </a:rPr>
                        <a:t>報到通知單</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CFF"/>
                    </a:solidFill>
                  </a:tcPr>
                </a:tc>
                <a:tc>
                  <a:txBody>
                    <a:bodyPr/>
                    <a:lstStyle/>
                    <a:p>
                      <a:pPr marL="0" marR="0" lvl="0" indent="0" algn="l" rtl="0">
                        <a:spcBef>
                          <a:spcPts val="0"/>
                        </a:spcBef>
                        <a:spcAft>
                          <a:spcPts val="0"/>
                        </a:spcAft>
                        <a:buNone/>
                      </a:pPr>
                      <a:r>
                        <a:rPr lang="zh-TW" sz="2000">
                          <a:latin typeface="Times New Roman"/>
                          <a:ea typeface="Times New Roman"/>
                          <a:cs typeface="Times New Roman"/>
                          <a:sym typeface="Times New Roman"/>
                        </a:rPr>
                        <a:t>115年7月3日(五)</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742650">
                <a:tc>
                  <a:txBody>
                    <a:bodyPr/>
                    <a:lstStyle/>
                    <a:p>
                      <a:pPr marL="0" marR="0" lvl="0" indent="0" algn="ctr" rtl="0">
                        <a:lnSpc>
                          <a:spcPct val="100000"/>
                        </a:lnSpc>
                        <a:spcBef>
                          <a:spcPts val="0"/>
                        </a:spcBef>
                        <a:spcAft>
                          <a:spcPts val="0"/>
                        </a:spcAft>
                        <a:buNone/>
                      </a:pPr>
                      <a:r>
                        <a:rPr lang="zh-TW" sz="2000">
                          <a:latin typeface="Times New Roman"/>
                          <a:ea typeface="Times New Roman"/>
                          <a:cs typeface="Times New Roman"/>
                          <a:sym typeface="Times New Roman"/>
                        </a:rPr>
                        <a:t>現場登記分發報到</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66"/>
                    </a:solidFill>
                  </a:tcPr>
                </a:tc>
                <a:tc>
                  <a:txBody>
                    <a:bodyPr/>
                    <a:lstStyle/>
                    <a:p>
                      <a:pPr marL="0" marR="0" lvl="0" indent="0" algn="l" rtl="0">
                        <a:lnSpc>
                          <a:spcPct val="100000"/>
                        </a:lnSpc>
                        <a:spcBef>
                          <a:spcPts val="0"/>
                        </a:spcBef>
                        <a:spcAft>
                          <a:spcPts val="0"/>
                        </a:spcAft>
                        <a:buNone/>
                      </a:pPr>
                      <a:r>
                        <a:rPr lang="zh-TW" sz="2000">
                          <a:latin typeface="Times New Roman"/>
                          <a:ea typeface="Times New Roman"/>
                          <a:cs typeface="Times New Roman"/>
                          <a:sym typeface="Times New Roman"/>
                        </a:rPr>
                        <a:t>115年7月8日(三)</a:t>
                      </a:r>
                      <a:endParaRPr sz="2000">
                        <a:latin typeface="Times New Roman"/>
                        <a:ea typeface="Times New Roman"/>
                        <a:cs typeface="Times New Roman"/>
                        <a:sym typeface="Times New Roman"/>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742650">
                <a:tc>
                  <a:txBody>
                    <a:bodyPr/>
                    <a:lstStyle/>
                    <a:p>
                      <a:pPr marL="0" marR="0" lvl="0" indent="0" algn="ctr" rtl="0">
                        <a:lnSpc>
                          <a:spcPct val="100000"/>
                        </a:lnSpc>
                        <a:spcBef>
                          <a:spcPts val="0"/>
                        </a:spcBef>
                        <a:spcAft>
                          <a:spcPts val="0"/>
                        </a:spcAft>
                        <a:buNone/>
                      </a:pPr>
                      <a:r>
                        <a:rPr lang="zh-TW" sz="2000" b="1">
                          <a:latin typeface="Times New Roman"/>
                          <a:ea typeface="Times New Roman"/>
                          <a:cs typeface="Times New Roman"/>
                          <a:sym typeface="Times New Roman"/>
                        </a:rPr>
                        <a:t>錄取生</a:t>
                      </a:r>
                      <a:r>
                        <a:rPr lang="zh-TW" sz="2000" b="1">
                          <a:solidFill>
                            <a:srgbClr val="FF0000"/>
                          </a:solidFill>
                          <a:latin typeface="Times New Roman"/>
                          <a:ea typeface="Times New Roman"/>
                          <a:cs typeface="Times New Roman"/>
                          <a:sym typeface="Times New Roman"/>
                        </a:rPr>
                        <a:t>放棄錄取資格截止日</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CFF"/>
                    </a:solidFill>
                  </a:tcPr>
                </a:tc>
                <a:tc>
                  <a:txBody>
                    <a:bodyPr/>
                    <a:lstStyle/>
                    <a:p>
                      <a:pPr marL="0" marR="0" lvl="0" indent="0" algn="l" rtl="0">
                        <a:lnSpc>
                          <a:spcPct val="100000"/>
                        </a:lnSpc>
                        <a:spcBef>
                          <a:spcPts val="0"/>
                        </a:spcBef>
                        <a:spcAft>
                          <a:spcPts val="0"/>
                        </a:spcAft>
                        <a:buNone/>
                      </a:pPr>
                      <a:r>
                        <a:rPr lang="zh-TW" sz="2000">
                          <a:latin typeface="Times New Roman"/>
                          <a:ea typeface="Times New Roman"/>
                          <a:cs typeface="Times New Roman"/>
                          <a:sym typeface="Times New Roman"/>
                        </a:rPr>
                        <a:t>115年7月13日(一)12：00止</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Shape 1656"/>
        <p:cNvGrpSpPr/>
        <p:nvPr/>
      </p:nvGrpSpPr>
      <p:grpSpPr>
        <a:xfrm>
          <a:off x="0" y="0"/>
          <a:ext cx="0" cy="0"/>
          <a:chOff x="0" y="0"/>
          <a:chExt cx="0" cy="0"/>
        </a:xfrm>
      </p:grpSpPr>
      <p:sp>
        <p:nvSpPr>
          <p:cNvPr id="1657" name="Google Shape;1657;p67"/>
          <p:cNvSpPr/>
          <p:nvPr/>
        </p:nvSpPr>
        <p:spPr>
          <a:xfrm>
            <a:off x="451478" y="692696"/>
            <a:ext cx="824104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a:solidFill>
                  <a:srgbClr val="333399"/>
                </a:solidFill>
                <a:latin typeface="Times New Roman"/>
                <a:ea typeface="Times New Roman"/>
                <a:cs typeface="Times New Roman"/>
                <a:sym typeface="Times New Roman"/>
              </a:rPr>
              <a:t>115學年度聯合免試五專招生學校</a:t>
            </a:r>
            <a:endParaRPr sz="2000" b="1" i="0" u="none" strike="noStrike" cap="none">
              <a:solidFill>
                <a:srgbClr val="333399"/>
              </a:solidFill>
              <a:latin typeface="Times New Roman"/>
              <a:ea typeface="Times New Roman"/>
              <a:cs typeface="Times New Roman"/>
              <a:sym typeface="Times New Roman"/>
            </a:endParaRPr>
          </a:p>
        </p:txBody>
      </p:sp>
      <p:pic>
        <p:nvPicPr>
          <p:cNvPr id="1658" name="Google Shape;1658;p67"/>
          <p:cNvPicPr preferRelativeResize="0"/>
          <p:nvPr/>
        </p:nvPicPr>
        <p:blipFill rotWithShape="1">
          <a:blip r:embed="rId3">
            <a:alphaModFix/>
          </a:blip>
          <a:srcRect/>
          <a:stretch/>
        </p:blipFill>
        <p:spPr>
          <a:xfrm>
            <a:off x="0" y="1844824"/>
            <a:ext cx="9144000" cy="3526897"/>
          </a:xfrm>
          <a:prstGeom prst="rect">
            <a:avLst/>
          </a:prstGeom>
          <a:noFill/>
          <a:ln>
            <a:noFill/>
          </a:ln>
        </p:spPr>
      </p:pic>
    </p:spTree>
  </p:cSld>
  <p:clrMapOvr>
    <a:masterClrMapping/>
  </p:clrMapOvr>
  <p:transition spd="slow">
    <p:push/>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1662"/>
        <p:cNvGrpSpPr/>
        <p:nvPr/>
      </p:nvGrpSpPr>
      <p:grpSpPr>
        <a:xfrm>
          <a:off x="0" y="0"/>
          <a:ext cx="0" cy="0"/>
          <a:chOff x="0" y="0"/>
          <a:chExt cx="0" cy="0"/>
        </a:xfrm>
      </p:grpSpPr>
      <p:sp>
        <p:nvSpPr>
          <p:cNvPr id="1663" name="Google Shape;1663;p68"/>
          <p:cNvSpPr txBox="1"/>
          <p:nvPr/>
        </p:nvSpPr>
        <p:spPr>
          <a:xfrm>
            <a:off x="6314041" y="3880184"/>
            <a:ext cx="1524094" cy="21390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3300" b="1">
                <a:solidFill>
                  <a:srgbClr val="0EF2ED"/>
                </a:solidFill>
                <a:latin typeface="Arial"/>
                <a:ea typeface="Arial"/>
                <a:cs typeface="Arial"/>
                <a:sym typeface="Arial"/>
              </a:rPr>
              <a:t>&gt;</a:t>
            </a:r>
            <a:endParaRPr sz="13300" b="1">
              <a:solidFill>
                <a:srgbClr val="0EF2ED"/>
              </a:solidFill>
              <a:latin typeface="Arial"/>
              <a:ea typeface="Arial"/>
              <a:cs typeface="Arial"/>
              <a:sym typeface="Arial"/>
            </a:endParaRPr>
          </a:p>
        </p:txBody>
      </p:sp>
      <p:sp>
        <p:nvSpPr>
          <p:cNvPr id="1664" name="Google Shape;1664;p68"/>
          <p:cNvSpPr/>
          <p:nvPr/>
        </p:nvSpPr>
        <p:spPr>
          <a:xfrm>
            <a:off x="172473" y="4485831"/>
            <a:ext cx="6070881" cy="1080000"/>
          </a:xfrm>
          <a:prstGeom prst="rect">
            <a:avLst/>
          </a:prstGeom>
          <a:solidFill>
            <a:srgbClr val="0EF2ED"/>
          </a:solidFill>
          <a:ln w="76200" cap="flat" cmpd="sng">
            <a:solidFill>
              <a:srgbClr val="0BCBC7"/>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endParaRPr sz="2000" b="1">
              <a:solidFill>
                <a:srgbClr val="3F3F3F"/>
              </a:solidFill>
              <a:latin typeface="Arial"/>
              <a:ea typeface="Arial"/>
              <a:cs typeface="Arial"/>
              <a:sym typeface="Arial"/>
            </a:endParaRPr>
          </a:p>
        </p:txBody>
      </p:sp>
      <p:sp>
        <p:nvSpPr>
          <p:cNvPr id="1665" name="Google Shape;1665;p68"/>
          <p:cNvSpPr/>
          <p:nvPr/>
        </p:nvSpPr>
        <p:spPr>
          <a:xfrm>
            <a:off x="172473" y="3923741"/>
            <a:ext cx="349326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a:solidFill>
                  <a:srgbClr val="0BCBC7"/>
                </a:solidFill>
                <a:latin typeface="Microsoft JhengHei"/>
                <a:ea typeface="Microsoft JhengHei"/>
                <a:cs typeface="Microsoft JhengHei"/>
                <a:sym typeface="Microsoft JhengHei"/>
              </a:rPr>
              <a:t>五專</a:t>
            </a:r>
            <a:r>
              <a:rPr lang="zh-TW" sz="2400" b="1">
                <a:solidFill>
                  <a:srgbClr val="077F7C"/>
                </a:solidFill>
                <a:latin typeface="Microsoft JhengHei"/>
                <a:ea typeface="Microsoft JhengHei"/>
                <a:cs typeface="Microsoft JhengHei"/>
                <a:sym typeface="Microsoft JhengHei"/>
              </a:rPr>
              <a:t>優先免試</a:t>
            </a:r>
            <a:r>
              <a:rPr lang="zh-TW" sz="1800" b="1">
                <a:solidFill>
                  <a:srgbClr val="0BCBC7"/>
                </a:solidFill>
                <a:latin typeface="Microsoft JhengHei"/>
                <a:ea typeface="Microsoft JhengHei"/>
                <a:cs typeface="Microsoft JhengHei"/>
                <a:sym typeface="Microsoft JhengHei"/>
              </a:rPr>
              <a:t>入學招生委員會</a:t>
            </a:r>
            <a:endParaRPr sz="1800" b="1">
              <a:solidFill>
                <a:srgbClr val="0BCBC7"/>
              </a:solidFill>
              <a:latin typeface="Microsoft JhengHei"/>
              <a:ea typeface="Microsoft JhengHei"/>
              <a:cs typeface="Microsoft JhengHei"/>
              <a:sym typeface="Microsoft JhengHei"/>
            </a:endParaRPr>
          </a:p>
        </p:txBody>
      </p:sp>
      <p:pic>
        <p:nvPicPr>
          <p:cNvPr id="1666" name="Google Shape;1666;p68"/>
          <p:cNvPicPr preferRelativeResize="0"/>
          <p:nvPr/>
        </p:nvPicPr>
        <p:blipFill rotWithShape="1">
          <a:blip r:embed="rId3">
            <a:alphaModFix/>
          </a:blip>
          <a:srcRect l="10214" t="9547" r="8068" b="8736"/>
          <a:stretch/>
        </p:blipFill>
        <p:spPr>
          <a:xfrm>
            <a:off x="5065674" y="4571321"/>
            <a:ext cx="900000" cy="899999"/>
          </a:xfrm>
          <a:prstGeom prst="rect">
            <a:avLst/>
          </a:prstGeom>
          <a:noFill/>
          <a:ln>
            <a:noFill/>
          </a:ln>
        </p:spPr>
      </p:pic>
      <p:sp>
        <p:nvSpPr>
          <p:cNvPr id="1667" name="Google Shape;1667;p68"/>
          <p:cNvSpPr/>
          <p:nvPr/>
        </p:nvSpPr>
        <p:spPr>
          <a:xfrm>
            <a:off x="1502125" y="4982477"/>
            <a:ext cx="34791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b="1">
                <a:solidFill>
                  <a:srgbClr val="2B27F9"/>
                </a:solidFill>
                <a:latin typeface="Times New Roman"/>
                <a:ea typeface="Times New Roman"/>
                <a:cs typeface="Times New Roman"/>
                <a:sym typeface="Times New Roman"/>
              </a:rPr>
              <a:t>https://www.jctv.ntut.edu.tw/u5/</a:t>
            </a:r>
            <a:endParaRPr sz="2000" b="1">
              <a:solidFill>
                <a:srgbClr val="2B27F9"/>
              </a:solidFill>
              <a:latin typeface="Arial"/>
              <a:ea typeface="Arial"/>
              <a:cs typeface="Arial"/>
              <a:sym typeface="Arial"/>
            </a:endParaRPr>
          </a:p>
        </p:txBody>
      </p:sp>
      <p:sp>
        <p:nvSpPr>
          <p:cNvPr id="1668" name="Google Shape;1668;p68"/>
          <p:cNvSpPr/>
          <p:nvPr/>
        </p:nvSpPr>
        <p:spPr>
          <a:xfrm>
            <a:off x="172473" y="4575222"/>
            <a:ext cx="45448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承辦單位：技專校院招生委員會聯合會</a:t>
            </a:r>
            <a:endParaRPr sz="2000" b="1">
              <a:solidFill>
                <a:srgbClr val="000000"/>
              </a:solidFill>
              <a:latin typeface="Microsoft JhengHei"/>
              <a:ea typeface="Microsoft JhengHei"/>
              <a:cs typeface="Microsoft JhengHei"/>
              <a:sym typeface="Microsoft JhengHei"/>
            </a:endParaRPr>
          </a:p>
        </p:txBody>
      </p:sp>
      <p:sp>
        <p:nvSpPr>
          <p:cNvPr id="1669" name="Google Shape;1669;p68"/>
          <p:cNvSpPr txBox="1"/>
          <p:nvPr/>
        </p:nvSpPr>
        <p:spPr>
          <a:xfrm>
            <a:off x="6794430" y="3880184"/>
            <a:ext cx="1524094" cy="21390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3300" b="1">
                <a:solidFill>
                  <a:srgbClr val="0BCBC7"/>
                </a:solidFill>
                <a:latin typeface="Arial"/>
                <a:ea typeface="Arial"/>
                <a:cs typeface="Arial"/>
                <a:sym typeface="Arial"/>
              </a:rPr>
              <a:t>&gt;</a:t>
            </a:r>
            <a:endParaRPr sz="13300" b="1">
              <a:solidFill>
                <a:srgbClr val="0BCBC7"/>
              </a:solidFill>
              <a:latin typeface="Arial"/>
              <a:ea typeface="Arial"/>
              <a:cs typeface="Arial"/>
              <a:sym typeface="Arial"/>
            </a:endParaRPr>
          </a:p>
        </p:txBody>
      </p:sp>
      <p:sp>
        <p:nvSpPr>
          <p:cNvPr id="1670" name="Google Shape;1670;p68"/>
          <p:cNvSpPr/>
          <p:nvPr/>
        </p:nvSpPr>
        <p:spPr>
          <a:xfrm>
            <a:off x="2129628" y="2388175"/>
            <a:ext cx="6865222" cy="1332000"/>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71" name="Google Shape;1671;p68"/>
          <p:cNvSpPr/>
          <p:nvPr/>
        </p:nvSpPr>
        <p:spPr>
          <a:xfrm>
            <a:off x="2227314" y="2478175"/>
            <a:ext cx="6650868" cy="1152000"/>
          </a:xfrm>
          <a:prstGeom prst="rect">
            <a:avLst/>
          </a:prstGeom>
          <a:solidFill>
            <a:srgbClr val="A8C6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000000"/>
              </a:solidFill>
              <a:latin typeface="Arial"/>
              <a:ea typeface="Arial"/>
              <a:cs typeface="Arial"/>
              <a:sym typeface="Arial"/>
            </a:endParaRPr>
          </a:p>
        </p:txBody>
      </p:sp>
      <p:sp>
        <p:nvSpPr>
          <p:cNvPr id="1672" name="Google Shape;1672;p68"/>
          <p:cNvSpPr/>
          <p:nvPr/>
        </p:nvSpPr>
        <p:spPr>
          <a:xfrm>
            <a:off x="3424671" y="2510279"/>
            <a:ext cx="539923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b="1">
                <a:solidFill>
                  <a:srgbClr val="000000"/>
                </a:solidFill>
                <a:latin typeface="Arial"/>
                <a:ea typeface="Arial"/>
                <a:cs typeface="Arial"/>
                <a:sym typeface="Arial"/>
              </a:rPr>
              <a:t>技專校院招生資訊查詢系統-五專完全免試入學</a:t>
            </a:r>
            <a:endParaRPr sz="2000" b="1">
              <a:solidFill>
                <a:srgbClr val="000000"/>
              </a:solidFill>
              <a:latin typeface="Arial"/>
              <a:ea typeface="Arial"/>
              <a:cs typeface="Arial"/>
              <a:sym typeface="Arial"/>
            </a:endParaRPr>
          </a:p>
        </p:txBody>
      </p:sp>
      <p:sp>
        <p:nvSpPr>
          <p:cNvPr id="1673" name="Google Shape;1673;p68"/>
          <p:cNvSpPr/>
          <p:nvPr/>
        </p:nvSpPr>
        <p:spPr>
          <a:xfrm>
            <a:off x="3424671" y="2879611"/>
            <a:ext cx="523239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rgbClr val="0000FF"/>
                </a:solidFill>
                <a:latin typeface="Times New Roman"/>
                <a:ea typeface="Times New Roman"/>
                <a:cs typeface="Times New Roman"/>
                <a:sym typeface="Times New Roman"/>
              </a:rPr>
              <a:t>https://www.techadmi.edu.tw/comms.php?comid=come20</a:t>
            </a:r>
            <a:endParaRPr/>
          </a:p>
        </p:txBody>
      </p:sp>
      <p:sp>
        <p:nvSpPr>
          <p:cNvPr id="1674" name="Google Shape;1674;p68"/>
          <p:cNvSpPr txBox="1"/>
          <p:nvPr/>
        </p:nvSpPr>
        <p:spPr>
          <a:xfrm rot="10800000">
            <a:off x="740078" y="2232166"/>
            <a:ext cx="1524094" cy="18004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1100" b="1">
                <a:solidFill>
                  <a:srgbClr val="A8C6EA"/>
                </a:solidFill>
                <a:latin typeface="Arial"/>
                <a:ea typeface="Arial"/>
                <a:cs typeface="Arial"/>
                <a:sym typeface="Arial"/>
              </a:rPr>
              <a:t>&gt;</a:t>
            </a:r>
            <a:endParaRPr sz="11100" b="1">
              <a:solidFill>
                <a:srgbClr val="A8C6EA"/>
              </a:solidFill>
              <a:latin typeface="Arial"/>
              <a:ea typeface="Arial"/>
              <a:cs typeface="Arial"/>
              <a:sym typeface="Arial"/>
            </a:endParaRPr>
          </a:p>
        </p:txBody>
      </p:sp>
      <p:sp>
        <p:nvSpPr>
          <p:cNvPr id="1675" name="Google Shape;1675;p68"/>
          <p:cNvSpPr txBox="1"/>
          <p:nvPr/>
        </p:nvSpPr>
        <p:spPr>
          <a:xfrm rot="10800000">
            <a:off x="277703" y="2225021"/>
            <a:ext cx="1524094" cy="18004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1100" b="1">
                <a:solidFill>
                  <a:srgbClr val="558ED5"/>
                </a:solidFill>
                <a:latin typeface="Arial"/>
                <a:ea typeface="Arial"/>
                <a:cs typeface="Arial"/>
                <a:sym typeface="Arial"/>
              </a:rPr>
              <a:t>&gt;</a:t>
            </a:r>
            <a:endParaRPr sz="11100" b="1">
              <a:solidFill>
                <a:srgbClr val="558ED5"/>
              </a:solidFill>
              <a:latin typeface="Arial"/>
              <a:ea typeface="Arial"/>
              <a:cs typeface="Arial"/>
              <a:sym typeface="Arial"/>
            </a:endParaRPr>
          </a:p>
        </p:txBody>
      </p:sp>
      <p:pic>
        <p:nvPicPr>
          <p:cNvPr id="1676" name="Google Shape;1676;p68"/>
          <p:cNvPicPr preferRelativeResize="0"/>
          <p:nvPr/>
        </p:nvPicPr>
        <p:blipFill rotWithShape="1">
          <a:blip r:embed="rId4">
            <a:alphaModFix/>
          </a:blip>
          <a:srcRect/>
          <a:stretch/>
        </p:blipFill>
        <p:spPr>
          <a:xfrm>
            <a:off x="2309208" y="2537019"/>
            <a:ext cx="1028700" cy="1028700"/>
          </a:xfrm>
          <a:prstGeom prst="rect">
            <a:avLst/>
          </a:prstGeom>
          <a:noFill/>
          <a:ln>
            <a:noFill/>
          </a:ln>
        </p:spPr>
      </p:pic>
      <p:sp>
        <p:nvSpPr>
          <p:cNvPr id="1677" name="Google Shape;1677;p68"/>
          <p:cNvSpPr txBox="1"/>
          <p:nvPr/>
        </p:nvSpPr>
        <p:spPr>
          <a:xfrm>
            <a:off x="2067769" y="1916832"/>
            <a:ext cx="623454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a:solidFill>
                  <a:srgbClr val="00B0F0"/>
                </a:solidFill>
                <a:latin typeface="Microsoft JhengHei"/>
                <a:ea typeface="Microsoft JhengHei"/>
                <a:cs typeface="Microsoft JhengHei"/>
                <a:sym typeface="Microsoft JhengHei"/>
              </a:rPr>
              <a:t>五專</a:t>
            </a:r>
            <a:r>
              <a:rPr lang="zh-TW" sz="2400" b="1">
                <a:solidFill>
                  <a:srgbClr val="0070C0"/>
                </a:solidFill>
                <a:latin typeface="Microsoft JhengHei"/>
                <a:ea typeface="Microsoft JhengHei"/>
                <a:cs typeface="Microsoft JhengHei"/>
                <a:sym typeface="Microsoft JhengHei"/>
              </a:rPr>
              <a:t>完全免試</a:t>
            </a:r>
            <a:r>
              <a:rPr lang="zh-TW" sz="1800" b="1">
                <a:solidFill>
                  <a:srgbClr val="00B0F0"/>
                </a:solidFill>
                <a:latin typeface="Microsoft JhengHei"/>
                <a:ea typeface="Microsoft JhengHei"/>
                <a:cs typeface="Microsoft JhengHei"/>
                <a:sym typeface="Microsoft JhengHei"/>
              </a:rPr>
              <a:t>入學招生委員會</a:t>
            </a:r>
            <a:endParaRPr sz="1800" b="1">
              <a:solidFill>
                <a:srgbClr val="00B0F0"/>
              </a:solidFill>
              <a:latin typeface="Microsoft JhengHei"/>
              <a:ea typeface="Microsoft JhengHei"/>
              <a:cs typeface="Microsoft JhengHei"/>
              <a:sym typeface="Microsoft JhengHei"/>
            </a:endParaRPr>
          </a:p>
        </p:txBody>
      </p:sp>
      <p:sp>
        <p:nvSpPr>
          <p:cNvPr id="1678" name="Google Shape;1678;p68"/>
          <p:cNvSpPr/>
          <p:nvPr/>
        </p:nvSpPr>
        <p:spPr>
          <a:xfrm>
            <a:off x="418662" y="117623"/>
            <a:ext cx="4647012"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zh-TW" sz="2800" b="1">
                <a:solidFill>
                  <a:srgbClr val="333399"/>
                </a:solidFill>
                <a:latin typeface="Microsoft JhengHei"/>
                <a:ea typeface="Microsoft JhengHei"/>
                <a:cs typeface="Microsoft JhengHei"/>
                <a:sym typeface="Microsoft JhengHei"/>
              </a:rPr>
              <a:t>招生資訊查詢</a:t>
            </a:r>
            <a:endParaRPr sz="2000" b="1" i="0" u="none" strike="noStrike" cap="none">
              <a:solidFill>
                <a:srgbClr val="333399"/>
              </a:solidFill>
              <a:latin typeface="Microsoft JhengHei"/>
              <a:ea typeface="Microsoft JhengHei"/>
              <a:cs typeface="Microsoft JhengHei"/>
              <a:sym typeface="Microsoft JhengHei"/>
            </a:endParaRPr>
          </a:p>
        </p:txBody>
      </p:sp>
      <p:pic>
        <p:nvPicPr>
          <p:cNvPr id="1679" name="Google Shape;1679;p68"/>
          <p:cNvPicPr preferRelativeResize="0"/>
          <p:nvPr/>
        </p:nvPicPr>
        <p:blipFill rotWithShape="1">
          <a:blip r:embed="rId5">
            <a:alphaModFix/>
          </a:blip>
          <a:srcRect/>
          <a:stretch/>
        </p:blipFill>
        <p:spPr>
          <a:xfrm>
            <a:off x="0" y="772297"/>
            <a:ext cx="9144000" cy="608570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563"/>
        <p:cNvGrpSpPr/>
        <p:nvPr/>
      </p:nvGrpSpPr>
      <p:grpSpPr>
        <a:xfrm>
          <a:off x="0" y="0"/>
          <a:ext cx="0" cy="0"/>
          <a:chOff x="0" y="0"/>
          <a:chExt cx="0" cy="0"/>
        </a:xfrm>
      </p:grpSpPr>
      <p:sp>
        <p:nvSpPr>
          <p:cNvPr id="564" name="Google Shape;564;p7"/>
          <p:cNvSpPr txBox="1"/>
          <p:nvPr/>
        </p:nvSpPr>
        <p:spPr>
          <a:xfrm>
            <a:off x="543802" y="713437"/>
            <a:ext cx="4632742" cy="448841"/>
          </a:xfrm>
          <a:prstGeom prst="rect">
            <a:avLst/>
          </a:prstGeom>
          <a:noFill/>
          <a:ln>
            <a:noFill/>
          </a:ln>
        </p:spPr>
        <p:txBody>
          <a:bodyPr spcFirstLastPara="1" wrap="square" lIns="0" tIns="0" rIns="0" bIns="0" anchor="t" anchorCtr="0">
            <a:spAutoFit/>
          </a:bodyPr>
          <a:lstStyle/>
          <a:p>
            <a:pPr marL="0" marR="0" lvl="0" indent="0" algn="l" rtl="0">
              <a:lnSpc>
                <a:spcPct val="96444"/>
              </a:lnSpc>
              <a:spcBef>
                <a:spcPts val="0"/>
              </a:spcBef>
              <a:spcAft>
                <a:spcPts val="0"/>
              </a:spcAft>
              <a:buClr>
                <a:srgbClr val="041F60"/>
              </a:buClr>
              <a:buSzPts val="3600"/>
              <a:buFont typeface="Poppins"/>
              <a:buNone/>
            </a:pPr>
            <a:r>
              <a:rPr lang="zh-TW" sz="3600" b="1" i="0" u="none" strike="noStrike" cap="none">
                <a:solidFill>
                  <a:srgbClr val="041F60"/>
                </a:solidFill>
                <a:latin typeface="Poppins"/>
                <a:ea typeface="Poppins"/>
                <a:cs typeface="Poppins"/>
                <a:sym typeface="Poppins"/>
              </a:rPr>
              <a:t>適性入學理念與資源</a:t>
            </a:r>
            <a:endParaRPr/>
          </a:p>
        </p:txBody>
      </p:sp>
      <p:sp>
        <p:nvSpPr>
          <p:cNvPr id="565" name="Google Shape;565;p7"/>
          <p:cNvSpPr/>
          <p:nvPr/>
        </p:nvSpPr>
        <p:spPr>
          <a:xfrm>
            <a:off x="3896114" y="136829"/>
            <a:ext cx="1591263" cy="1591263"/>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pic>
        <p:nvPicPr>
          <p:cNvPr id="566" name="Google Shape;566;p7"/>
          <p:cNvPicPr preferRelativeResize="0"/>
          <p:nvPr/>
        </p:nvPicPr>
        <p:blipFill rotWithShape="1">
          <a:blip r:embed="rId4">
            <a:alphaModFix/>
          </a:blip>
          <a:srcRect/>
          <a:stretch/>
        </p:blipFill>
        <p:spPr>
          <a:xfrm>
            <a:off x="0" y="2190400"/>
            <a:ext cx="9144000" cy="4888176"/>
          </a:xfrm>
          <a:prstGeom prst="rect">
            <a:avLst/>
          </a:prstGeom>
          <a:noFill/>
          <a:ln>
            <a:noFill/>
          </a:ln>
        </p:spPr>
      </p:pic>
      <p:pic>
        <p:nvPicPr>
          <p:cNvPr id="567" name="Google Shape;567;p7"/>
          <p:cNvPicPr preferRelativeResize="0"/>
          <p:nvPr/>
        </p:nvPicPr>
        <p:blipFill rotWithShape="1">
          <a:blip r:embed="rId5">
            <a:alphaModFix/>
          </a:blip>
          <a:srcRect l="21651" t="24787" r="23225" b="69317"/>
          <a:stretch/>
        </p:blipFill>
        <p:spPr>
          <a:xfrm>
            <a:off x="-6364" y="1622981"/>
            <a:ext cx="9126375" cy="548680"/>
          </a:xfrm>
          <a:prstGeom prst="rect">
            <a:avLst/>
          </a:prstGeom>
          <a:noFill/>
          <a:ln>
            <a:noFill/>
          </a:ln>
        </p:spPr>
      </p:pic>
      <p:pic>
        <p:nvPicPr>
          <p:cNvPr id="7" name="Google Shape;566;p7"/>
          <p:cNvPicPr preferRelativeResize="0"/>
          <p:nvPr/>
        </p:nvPicPr>
        <p:blipFill rotWithShape="1">
          <a:blip r:embed="rId4">
            <a:alphaModFix/>
          </a:blip>
          <a:srcRect l="84901" t="2607" r="4652" b="81200"/>
          <a:stretch/>
        </p:blipFill>
        <p:spPr>
          <a:xfrm>
            <a:off x="8188656" y="2171661"/>
            <a:ext cx="955344" cy="79157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1683"/>
        <p:cNvGrpSpPr/>
        <p:nvPr/>
      </p:nvGrpSpPr>
      <p:grpSpPr>
        <a:xfrm>
          <a:off x="0" y="0"/>
          <a:ext cx="0" cy="0"/>
          <a:chOff x="0" y="0"/>
          <a:chExt cx="0" cy="0"/>
        </a:xfrm>
      </p:grpSpPr>
      <p:sp>
        <p:nvSpPr>
          <p:cNvPr id="1684" name="Google Shape;1684;p69"/>
          <p:cNvSpPr/>
          <p:nvPr/>
        </p:nvSpPr>
        <p:spPr>
          <a:xfrm>
            <a:off x="1644938" y="1072298"/>
            <a:ext cx="5807381" cy="4948990"/>
          </a:xfrm>
          <a:custGeom>
            <a:avLst/>
            <a:gdLst/>
            <a:ahLst/>
            <a:cxnLst/>
            <a:rect l="l" t="t" r="r" b="b"/>
            <a:pathLst>
              <a:path w="7463316" h="6278514" extrusionOk="0">
                <a:moveTo>
                  <a:pt x="0" y="0"/>
                </a:moveTo>
                <a:lnTo>
                  <a:pt x="7463316" y="0"/>
                </a:lnTo>
                <a:lnTo>
                  <a:pt x="7463316" y="6278514"/>
                </a:lnTo>
                <a:lnTo>
                  <a:pt x="0" y="6278514"/>
                </a:lnTo>
                <a:lnTo>
                  <a:pt x="0" y="0"/>
                </a:lnTo>
                <a:close/>
              </a:path>
            </a:pathLst>
          </a:custGeom>
          <a:blipFill rotWithShape="1">
            <a:blip r:embed="rId3">
              <a:alphaModFix/>
            </a:blip>
            <a:stretch>
              <a:fillRect/>
            </a:stretch>
          </a:blipFill>
          <a:ln>
            <a:noFill/>
          </a:ln>
        </p:spPr>
      </p:sp>
      <p:sp>
        <p:nvSpPr>
          <p:cNvPr id="1685" name="Google Shape;1685;p69"/>
          <p:cNvSpPr txBox="1"/>
          <p:nvPr/>
        </p:nvSpPr>
        <p:spPr>
          <a:xfrm>
            <a:off x="3026190" y="1729922"/>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屏東</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女中</a:t>
            </a:r>
            <a:endParaRPr sz="2400" b="1">
              <a:solidFill>
                <a:srgbClr val="041F60"/>
              </a:solidFill>
              <a:latin typeface="Poppins SemiBold"/>
              <a:ea typeface="Poppins SemiBold"/>
              <a:cs typeface="Poppins SemiBold"/>
              <a:sym typeface="Poppins SemiBold"/>
            </a:endParaRPr>
          </a:p>
        </p:txBody>
      </p:sp>
      <p:sp>
        <p:nvSpPr>
          <p:cNvPr id="1686" name="Google Shape;1686;p69"/>
          <p:cNvSpPr txBox="1"/>
          <p:nvPr/>
        </p:nvSpPr>
        <p:spPr>
          <a:xfrm>
            <a:off x="1735413" y="474494"/>
            <a:ext cx="5673174" cy="384721"/>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zh-TW" sz="3200" b="1">
                <a:solidFill>
                  <a:srgbClr val="041F60"/>
                </a:solidFill>
                <a:latin typeface="Poppins"/>
                <a:ea typeface="Poppins"/>
                <a:cs typeface="Poppins"/>
                <a:sym typeface="Poppins"/>
              </a:rPr>
              <a:t>屏東區招收普通科學校介紹</a:t>
            </a:r>
            <a:endParaRPr sz="3200" b="1">
              <a:solidFill>
                <a:srgbClr val="041F60"/>
              </a:solidFill>
              <a:latin typeface="Poppins"/>
              <a:ea typeface="Poppins"/>
              <a:cs typeface="Poppins"/>
              <a:sym typeface="Poppins"/>
            </a:endParaRPr>
          </a:p>
        </p:txBody>
      </p:sp>
      <p:sp>
        <p:nvSpPr>
          <p:cNvPr id="1687" name="Google Shape;1687;p69"/>
          <p:cNvSpPr/>
          <p:nvPr/>
        </p:nvSpPr>
        <p:spPr>
          <a:xfrm>
            <a:off x="7899239" y="167811"/>
            <a:ext cx="1808974" cy="1808974"/>
          </a:xfrm>
          <a:custGeom>
            <a:avLst/>
            <a:gdLst/>
            <a:ahLst/>
            <a:cxnLst/>
            <a:rect l="l" t="t" r="r" b="b"/>
            <a:pathLst>
              <a:path w="3617947" h="3617947" extrusionOk="0">
                <a:moveTo>
                  <a:pt x="0" y="0"/>
                </a:moveTo>
                <a:lnTo>
                  <a:pt x="3617947" y="0"/>
                </a:lnTo>
                <a:lnTo>
                  <a:pt x="3617947" y="3617946"/>
                </a:lnTo>
                <a:lnTo>
                  <a:pt x="0" y="3617946"/>
                </a:lnTo>
                <a:lnTo>
                  <a:pt x="0" y="0"/>
                </a:lnTo>
                <a:close/>
              </a:path>
            </a:pathLst>
          </a:custGeom>
          <a:blipFill rotWithShape="1">
            <a:blip r:embed="rId4">
              <a:alphaModFix amt="19999"/>
            </a:blip>
            <a:stretch>
              <a:fillRect/>
            </a:stretch>
          </a:blipFill>
          <a:ln>
            <a:noFill/>
          </a:ln>
        </p:spPr>
      </p:sp>
      <p:sp>
        <p:nvSpPr>
          <p:cNvPr id="1688" name="Google Shape;1688;p69"/>
          <p:cNvSpPr/>
          <p:nvPr/>
        </p:nvSpPr>
        <p:spPr>
          <a:xfrm flipH="1">
            <a:off x="-564213" y="167811"/>
            <a:ext cx="1808974" cy="1808974"/>
          </a:xfrm>
          <a:custGeom>
            <a:avLst/>
            <a:gdLst/>
            <a:ahLst/>
            <a:cxnLst/>
            <a:rect l="l" t="t" r="r" b="b"/>
            <a:pathLst>
              <a:path w="3617947" h="3617947" extrusionOk="0">
                <a:moveTo>
                  <a:pt x="3617947" y="0"/>
                </a:moveTo>
                <a:lnTo>
                  <a:pt x="0" y="0"/>
                </a:lnTo>
                <a:lnTo>
                  <a:pt x="0" y="3617946"/>
                </a:lnTo>
                <a:lnTo>
                  <a:pt x="3617947" y="3617946"/>
                </a:lnTo>
                <a:lnTo>
                  <a:pt x="3617947" y="0"/>
                </a:lnTo>
                <a:close/>
              </a:path>
            </a:pathLst>
          </a:custGeom>
          <a:blipFill rotWithShape="1">
            <a:blip r:embed="rId4">
              <a:alphaModFix amt="19999"/>
            </a:blip>
            <a:stretch>
              <a:fillRect/>
            </a:stretch>
          </a:blipFill>
          <a:ln>
            <a:noFill/>
          </a:ln>
        </p:spPr>
      </p:sp>
      <p:sp>
        <p:nvSpPr>
          <p:cNvPr id="1689" name="Google Shape;1689;p69"/>
          <p:cNvSpPr txBox="1"/>
          <p:nvPr/>
        </p:nvSpPr>
        <p:spPr>
          <a:xfrm>
            <a:off x="3735076" y="2230120"/>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屏東</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0" name="Google Shape;1690;p69"/>
          <p:cNvSpPr txBox="1"/>
          <p:nvPr/>
        </p:nvSpPr>
        <p:spPr>
          <a:xfrm>
            <a:off x="2123728" y="2564904"/>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屏榮</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1" name="Google Shape;1691;p69"/>
          <p:cNvSpPr txBox="1"/>
          <p:nvPr/>
        </p:nvSpPr>
        <p:spPr>
          <a:xfrm>
            <a:off x="2620922" y="3305647"/>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美和</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2" name="Google Shape;1692;p69"/>
          <p:cNvSpPr txBox="1"/>
          <p:nvPr/>
        </p:nvSpPr>
        <p:spPr>
          <a:xfrm>
            <a:off x="1867200" y="4314913"/>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東港</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3" name="Google Shape;1693;p69"/>
          <p:cNvSpPr txBox="1"/>
          <p:nvPr/>
        </p:nvSpPr>
        <p:spPr>
          <a:xfrm>
            <a:off x="2641676" y="4663467"/>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屏科</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實中</a:t>
            </a:r>
            <a:endParaRPr sz="2400" b="1">
              <a:solidFill>
                <a:srgbClr val="041F60"/>
              </a:solidFill>
              <a:latin typeface="Poppins SemiBold"/>
              <a:ea typeface="Poppins SemiBold"/>
              <a:cs typeface="Poppins SemiBold"/>
              <a:sym typeface="Poppins SemiBold"/>
            </a:endParaRPr>
          </a:p>
        </p:txBody>
      </p:sp>
      <p:sp>
        <p:nvSpPr>
          <p:cNvPr id="1694" name="Google Shape;1694;p69"/>
          <p:cNvSpPr txBox="1"/>
          <p:nvPr/>
        </p:nvSpPr>
        <p:spPr>
          <a:xfrm>
            <a:off x="4784303" y="1483059"/>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大同</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5" name="Google Shape;1695;p69"/>
          <p:cNvSpPr txBox="1"/>
          <p:nvPr/>
        </p:nvSpPr>
        <p:spPr>
          <a:xfrm>
            <a:off x="4967588" y="2269378"/>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潮州</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6" name="Google Shape;1696;p69"/>
          <p:cNvSpPr txBox="1"/>
          <p:nvPr/>
        </p:nvSpPr>
        <p:spPr>
          <a:xfrm>
            <a:off x="6372200" y="2604162"/>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來義</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7" name="Google Shape;1697;p69"/>
          <p:cNvSpPr txBox="1"/>
          <p:nvPr/>
        </p:nvSpPr>
        <p:spPr>
          <a:xfrm>
            <a:off x="5868144" y="3335073"/>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枋寮</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8" name="Google Shape;1698;p69"/>
          <p:cNvSpPr txBox="1"/>
          <p:nvPr/>
        </p:nvSpPr>
        <p:spPr>
          <a:xfrm>
            <a:off x="5868144" y="4312725"/>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陸興</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9" name="Google Shape;1699;p69"/>
          <p:cNvSpPr txBox="1"/>
          <p:nvPr/>
        </p:nvSpPr>
        <p:spPr>
          <a:xfrm>
            <a:off x="6372200" y="5113799"/>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恆春</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工商</a:t>
            </a:r>
            <a:endParaRPr sz="2400" b="1">
              <a:solidFill>
                <a:srgbClr val="041F60"/>
              </a:solidFill>
              <a:latin typeface="Poppins SemiBold"/>
              <a:ea typeface="Poppins SemiBold"/>
              <a:cs typeface="Poppins SemiBold"/>
              <a:sym typeface="Poppins SemiBold"/>
            </a:endParaRPr>
          </a:p>
        </p:txBody>
      </p:sp>
      <p:sp>
        <p:nvSpPr>
          <p:cNvPr id="1700" name="Google Shape;1700;p69"/>
          <p:cNvSpPr/>
          <p:nvPr/>
        </p:nvSpPr>
        <p:spPr>
          <a:xfrm>
            <a:off x="3395398" y="5930168"/>
            <a:ext cx="2142627" cy="906675"/>
          </a:xfrm>
          <a:custGeom>
            <a:avLst/>
            <a:gdLst/>
            <a:ahLst/>
            <a:cxnLst/>
            <a:rect l="l" t="t" r="r" b="b"/>
            <a:pathLst>
              <a:path w="8698407" h="1676420" extrusionOk="0">
                <a:moveTo>
                  <a:pt x="0" y="0"/>
                </a:moveTo>
                <a:lnTo>
                  <a:pt x="8698408" y="0"/>
                </a:lnTo>
                <a:lnTo>
                  <a:pt x="8698408" y="1676420"/>
                </a:lnTo>
                <a:lnTo>
                  <a:pt x="0" y="1676420"/>
                </a:lnTo>
                <a:lnTo>
                  <a:pt x="0" y="0"/>
                </a:lnTo>
                <a:close/>
              </a:path>
            </a:pathLst>
          </a:custGeom>
          <a:blipFill rotWithShape="1">
            <a:blip r:embed="rId5">
              <a:alphaModFix/>
            </a:blip>
            <a:stretch>
              <a:fillRect/>
            </a:stretch>
          </a:blipFill>
          <a:ln>
            <a:noFill/>
          </a:ln>
        </p:spPr>
      </p:sp>
      <p:sp>
        <p:nvSpPr>
          <p:cNvPr id="1701" name="Google Shape;1701;p69"/>
          <p:cNvSpPr txBox="1"/>
          <p:nvPr/>
        </p:nvSpPr>
        <p:spPr>
          <a:xfrm>
            <a:off x="4025943" y="6222762"/>
            <a:ext cx="181060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綜合高中</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屏北高中</a:t>
            </a:r>
            <a:endParaRPr sz="2400" b="1">
              <a:solidFill>
                <a:srgbClr val="041F60"/>
              </a:solidFill>
              <a:latin typeface="Poppins SemiBold"/>
              <a:ea typeface="Poppins SemiBold"/>
              <a:cs typeface="Poppins SemiBold"/>
              <a:sym typeface="Poppins SemiBo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1705"/>
        <p:cNvGrpSpPr/>
        <p:nvPr/>
      </p:nvGrpSpPr>
      <p:grpSpPr>
        <a:xfrm>
          <a:off x="0" y="0"/>
          <a:ext cx="0" cy="0"/>
          <a:chOff x="0" y="0"/>
          <a:chExt cx="0" cy="0"/>
        </a:xfrm>
      </p:grpSpPr>
      <p:sp>
        <p:nvSpPr>
          <p:cNvPr id="1706" name="Google Shape;1706;p70"/>
          <p:cNvSpPr/>
          <p:nvPr/>
        </p:nvSpPr>
        <p:spPr>
          <a:xfrm>
            <a:off x="1665234" y="1066493"/>
            <a:ext cx="5807381" cy="4948990"/>
          </a:xfrm>
          <a:custGeom>
            <a:avLst/>
            <a:gdLst/>
            <a:ahLst/>
            <a:cxnLst/>
            <a:rect l="l" t="t" r="r" b="b"/>
            <a:pathLst>
              <a:path w="7463316" h="6278514" extrusionOk="0">
                <a:moveTo>
                  <a:pt x="0" y="0"/>
                </a:moveTo>
                <a:lnTo>
                  <a:pt x="7463316" y="0"/>
                </a:lnTo>
                <a:lnTo>
                  <a:pt x="7463316" y="6278514"/>
                </a:lnTo>
                <a:lnTo>
                  <a:pt x="0" y="6278514"/>
                </a:lnTo>
                <a:lnTo>
                  <a:pt x="0" y="0"/>
                </a:lnTo>
                <a:close/>
              </a:path>
            </a:pathLst>
          </a:custGeom>
          <a:blipFill rotWithShape="1">
            <a:blip r:embed="rId3">
              <a:alphaModFix/>
            </a:blip>
            <a:stretch>
              <a:fillRect/>
            </a:stretch>
          </a:blipFill>
          <a:ln>
            <a:noFill/>
          </a:ln>
        </p:spPr>
      </p:sp>
      <p:sp>
        <p:nvSpPr>
          <p:cNvPr id="1707" name="Google Shape;1707;p70"/>
          <p:cNvSpPr txBox="1"/>
          <p:nvPr/>
        </p:nvSpPr>
        <p:spPr>
          <a:xfrm>
            <a:off x="3477907" y="1976784"/>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內埔</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農工</a:t>
            </a:r>
            <a:endParaRPr sz="2400" b="1" i="0" u="none" strike="noStrike" cap="none">
              <a:solidFill>
                <a:srgbClr val="041F60"/>
              </a:solidFill>
              <a:latin typeface="Poppins SemiBold"/>
              <a:ea typeface="Poppins SemiBold"/>
              <a:cs typeface="Poppins SemiBold"/>
              <a:sym typeface="Poppins SemiBold"/>
            </a:endParaRPr>
          </a:p>
        </p:txBody>
      </p:sp>
      <p:sp>
        <p:nvSpPr>
          <p:cNvPr id="1708" name="Google Shape;1708;p70"/>
          <p:cNvSpPr txBox="1"/>
          <p:nvPr/>
        </p:nvSpPr>
        <p:spPr>
          <a:xfrm>
            <a:off x="1735413" y="474494"/>
            <a:ext cx="5673300" cy="458100"/>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zh-TW" sz="3200" b="1">
                <a:solidFill>
                  <a:srgbClr val="041F60"/>
                </a:solidFill>
                <a:latin typeface="Poppins"/>
                <a:ea typeface="Poppins"/>
                <a:cs typeface="Poppins"/>
                <a:sym typeface="Poppins"/>
              </a:rPr>
              <a:t>屏東區技術型高中介紹</a:t>
            </a:r>
            <a:endParaRPr sz="3200" b="1" i="0" u="none" strike="noStrike" cap="none">
              <a:solidFill>
                <a:srgbClr val="041F60"/>
              </a:solidFill>
              <a:latin typeface="Poppins"/>
              <a:ea typeface="Poppins"/>
              <a:cs typeface="Poppins"/>
              <a:sym typeface="Poppins"/>
            </a:endParaRPr>
          </a:p>
        </p:txBody>
      </p:sp>
      <p:sp>
        <p:nvSpPr>
          <p:cNvPr id="1709" name="Google Shape;1709;p70"/>
          <p:cNvSpPr/>
          <p:nvPr/>
        </p:nvSpPr>
        <p:spPr>
          <a:xfrm>
            <a:off x="7899239" y="167811"/>
            <a:ext cx="1808974" cy="1808974"/>
          </a:xfrm>
          <a:custGeom>
            <a:avLst/>
            <a:gdLst/>
            <a:ahLst/>
            <a:cxnLst/>
            <a:rect l="l" t="t" r="r" b="b"/>
            <a:pathLst>
              <a:path w="3617947" h="3617947" extrusionOk="0">
                <a:moveTo>
                  <a:pt x="0" y="0"/>
                </a:moveTo>
                <a:lnTo>
                  <a:pt x="3617947" y="0"/>
                </a:lnTo>
                <a:lnTo>
                  <a:pt x="3617947" y="3617946"/>
                </a:lnTo>
                <a:lnTo>
                  <a:pt x="0" y="3617946"/>
                </a:lnTo>
                <a:lnTo>
                  <a:pt x="0" y="0"/>
                </a:lnTo>
                <a:close/>
              </a:path>
            </a:pathLst>
          </a:custGeom>
          <a:blipFill rotWithShape="1">
            <a:blip r:embed="rId4">
              <a:alphaModFix amt="19999"/>
            </a:blip>
            <a:stretch>
              <a:fillRect/>
            </a:stretch>
          </a:blipFill>
          <a:ln>
            <a:noFill/>
          </a:ln>
        </p:spPr>
      </p:sp>
      <p:sp>
        <p:nvSpPr>
          <p:cNvPr id="1710" name="Google Shape;1710;p70"/>
          <p:cNvSpPr/>
          <p:nvPr/>
        </p:nvSpPr>
        <p:spPr>
          <a:xfrm flipH="1">
            <a:off x="-564213" y="167811"/>
            <a:ext cx="1808974" cy="1808974"/>
          </a:xfrm>
          <a:custGeom>
            <a:avLst/>
            <a:gdLst/>
            <a:ahLst/>
            <a:cxnLst/>
            <a:rect l="l" t="t" r="r" b="b"/>
            <a:pathLst>
              <a:path w="3617947" h="3617947" extrusionOk="0">
                <a:moveTo>
                  <a:pt x="3617947" y="0"/>
                </a:moveTo>
                <a:lnTo>
                  <a:pt x="0" y="0"/>
                </a:lnTo>
                <a:lnTo>
                  <a:pt x="0" y="3617946"/>
                </a:lnTo>
                <a:lnTo>
                  <a:pt x="3617947" y="3617946"/>
                </a:lnTo>
                <a:lnTo>
                  <a:pt x="3617947" y="0"/>
                </a:lnTo>
                <a:close/>
              </a:path>
            </a:pathLst>
          </a:custGeom>
          <a:blipFill rotWithShape="1">
            <a:blip r:embed="rId4">
              <a:alphaModFix amt="19999"/>
            </a:blip>
            <a:stretch>
              <a:fillRect/>
            </a:stretch>
          </a:blipFill>
          <a:ln>
            <a:noFill/>
          </a:ln>
        </p:spPr>
      </p:sp>
      <p:sp>
        <p:nvSpPr>
          <p:cNvPr id="1711" name="Google Shape;1711;p70"/>
          <p:cNvSpPr txBox="1"/>
          <p:nvPr/>
        </p:nvSpPr>
        <p:spPr>
          <a:xfrm>
            <a:off x="2278009" y="3005633"/>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屏東</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高工</a:t>
            </a:r>
            <a:endParaRPr sz="2400" b="1" i="0" u="none" strike="noStrike" cap="none">
              <a:solidFill>
                <a:srgbClr val="041F60"/>
              </a:solidFill>
              <a:latin typeface="Poppins SemiBold"/>
              <a:ea typeface="Poppins SemiBold"/>
              <a:cs typeface="Poppins SemiBold"/>
              <a:sym typeface="Poppins SemiBold"/>
            </a:endParaRPr>
          </a:p>
        </p:txBody>
      </p:sp>
      <p:sp>
        <p:nvSpPr>
          <p:cNvPr id="1712" name="Google Shape;1712;p70"/>
          <p:cNvSpPr txBox="1"/>
          <p:nvPr/>
        </p:nvSpPr>
        <p:spPr>
          <a:xfrm>
            <a:off x="1867200" y="4314913"/>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民生</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a:solidFill>
                  <a:srgbClr val="041F60"/>
                </a:solidFill>
                <a:latin typeface="Poppins SemiBold"/>
                <a:ea typeface="Poppins SemiBold"/>
                <a:cs typeface="Poppins SemiBold"/>
                <a:sym typeface="Poppins SemiBold"/>
              </a:rPr>
              <a:t>家商</a:t>
            </a:r>
            <a:endParaRPr sz="2400" b="1" i="0" u="none" strike="noStrike" cap="none">
              <a:solidFill>
                <a:srgbClr val="041F60"/>
              </a:solidFill>
              <a:latin typeface="Poppins SemiBold"/>
              <a:ea typeface="Poppins SemiBold"/>
              <a:cs typeface="Poppins SemiBold"/>
              <a:sym typeface="Poppins SemiBold"/>
            </a:endParaRPr>
          </a:p>
        </p:txBody>
      </p:sp>
      <p:sp>
        <p:nvSpPr>
          <p:cNvPr id="1713" name="Google Shape;1713;p70"/>
          <p:cNvSpPr txBox="1"/>
          <p:nvPr/>
        </p:nvSpPr>
        <p:spPr>
          <a:xfrm>
            <a:off x="5068666" y="1957620"/>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佳冬</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高農</a:t>
            </a:r>
            <a:endParaRPr sz="2400" b="1" i="0" u="none" strike="noStrike" cap="none">
              <a:solidFill>
                <a:srgbClr val="041F60"/>
              </a:solidFill>
              <a:latin typeface="Poppins SemiBold"/>
              <a:ea typeface="Poppins SemiBold"/>
              <a:cs typeface="Poppins SemiBold"/>
              <a:sym typeface="Poppins SemiBold"/>
            </a:endParaRPr>
          </a:p>
        </p:txBody>
      </p:sp>
      <p:sp>
        <p:nvSpPr>
          <p:cNvPr id="1714" name="Google Shape;1714;p70"/>
          <p:cNvSpPr txBox="1"/>
          <p:nvPr/>
        </p:nvSpPr>
        <p:spPr>
          <a:xfrm>
            <a:off x="6228184" y="3005633"/>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東港</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海事</a:t>
            </a:r>
            <a:endParaRPr sz="2400" b="1" i="0" u="none" strike="noStrike" cap="none">
              <a:solidFill>
                <a:srgbClr val="041F60"/>
              </a:solidFill>
              <a:latin typeface="Poppins SemiBold"/>
              <a:ea typeface="Poppins SemiBold"/>
              <a:cs typeface="Poppins SemiBold"/>
              <a:sym typeface="Poppins SemiBold"/>
            </a:endParaRPr>
          </a:p>
        </p:txBody>
      </p:sp>
      <p:sp>
        <p:nvSpPr>
          <p:cNvPr id="1715" name="Google Shape;1715;p70"/>
          <p:cNvSpPr txBox="1"/>
          <p:nvPr/>
        </p:nvSpPr>
        <p:spPr>
          <a:xfrm>
            <a:off x="6372200" y="4669323"/>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恆春</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工商</a:t>
            </a:r>
            <a:endParaRPr sz="2400" b="1" i="0" u="none" strike="noStrike" cap="none">
              <a:solidFill>
                <a:srgbClr val="041F60"/>
              </a:solidFill>
              <a:latin typeface="Poppins SemiBold"/>
              <a:ea typeface="Poppins SemiBold"/>
              <a:cs typeface="Poppins SemiBold"/>
              <a:sym typeface="Poppins SemiBold"/>
            </a:endParaRPr>
          </a:p>
        </p:txBody>
      </p:sp>
      <p:sp>
        <p:nvSpPr>
          <p:cNvPr id="1716" name="Google Shape;1716;p70"/>
          <p:cNvSpPr/>
          <p:nvPr/>
        </p:nvSpPr>
        <p:spPr>
          <a:xfrm>
            <a:off x="3395398" y="5930168"/>
            <a:ext cx="2142627" cy="906675"/>
          </a:xfrm>
          <a:custGeom>
            <a:avLst/>
            <a:gdLst/>
            <a:ahLst/>
            <a:cxnLst/>
            <a:rect l="l" t="t" r="r" b="b"/>
            <a:pathLst>
              <a:path w="8698407" h="1676420" extrusionOk="0">
                <a:moveTo>
                  <a:pt x="0" y="0"/>
                </a:moveTo>
                <a:lnTo>
                  <a:pt x="8698408" y="0"/>
                </a:lnTo>
                <a:lnTo>
                  <a:pt x="8698408" y="1676420"/>
                </a:lnTo>
                <a:lnTo>
                  <a:pt x="0" y="1676420"/>
                </a:lnTo>
                <a:lnTo>
                  <a:pt x="0" y="0"/>
                </a:lnTo>
                <a:close/>
              </a:path>
            </a:pathLst>
          </a:custGeom>
          <a:blipFill rotWithShape="1">
            <a:blip r:embed="rId5">
              <a:alphaModFix/>
            </a:blip>
            <a:stretch>
              <a:fillRect/>
            </a:stretch>
          </a:blipFill>
          <a:ln>
            <a:noFill/>
          </a:ln>
        </p:spPr>
      </p:sp>
      <p:sp>
        <p:nvSpPr>
          <p:cNvPr id="1717" name="Google Shape;1717;p70"/>
          <p:cNvSpPr txBox="1"/>
          <p:nvPr/>
        </p:nvSpPr>
        <p:spPr>
          <a:xfrm>
            <a:off x="4025943" y="6222762"/>
            <a:ext cx="181060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綜合高中</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屏北高中</a:t>
            </a:r>
            <a:endParaRPr sz="2400" b="1" i="0" u="none" strike="noStrike" cap="none">
              <a:solidFill>
                <a:srgbClr val="041F60"/>
              </a:solidFill>
              <a:latin typeface="Poppins SemiBold"/>
              <a:ea typeface="Poppins SemiBold"/>
              <a:cs typeface="Poppins SemiBold"/>
              <a:sym typeface="Poppins SemiBold"/>
            </a:endParaRPr>
          </a:p>
        </p:txBody>
      </p:sp>
      <p:sp>
        <p:nvSpPr>
          <p:cNvPr id="1718" name="Google Shape;1718;p70"/>
          <p:cNvSpPr txBox="1"/>
          <p:nvPr/>
        </p:nvSpPr>
        <p:spPr>
          <a:xfrm>
            <a:off x="2654870" y="4808638"/>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屏榮</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高中</a:t>
            </a:r>
            <a:endParaRPr sz="2400" b="1" i="0" u="none" strike="noStrike" cap="none">
              <a:solidFill>
                <a:srgbClr val="041F60"/>
              </a:solidFill>
              <a:latin typeface="Poppins SemiBold"/>
              <a:ea typeface="Poppins SemiBold"/>
              <a:cs typeface="Poppins SemiBold"/>
              <a:sym typeface="Poppins SemiBo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Shape 1723"/>
        <p:cNvGrpSpPr/>
        <p:nvPr/>
      </p:nvGrpSpPr>
      <p:grpSpPr>
        <a:xfrm>
          <a:off x="0" y="0"/>
          <a:ext cx="0" cy="0"/>
          <a:chOff x="0" y="0"/>
          <a:chExt cx="0" cy="0"/>
        </a:xfrm>
      </p:grpSpPr>
      <p:sp>
        <p:nvSpPr>
          <p:cNvPr id="1724" name="Google Shape;1724;p71"/>
          <p:cNvSpPr txBox="1">
            <a:spLocks noGrp="1"/>
          </p:cNvSpPr>
          <p:nvPr>
            <p:ph type="title"/>
          </p:nvPr>
        </p:nvSpPr>
        <p:spPr>
          <a:xfrm>
            <a:off x="751116" y="603554"/>
            <a:ext cx="7360578" cy="56872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33399"/>
              </a:buClr>
              <a:buSzPts val="2800"/>
              <a:buFont typeface="Microsoft JhengHei"/>
              <a:buNone/>
            </a:pPr>
            <a:r>
              <a:rPr lang="zh-TW" sz="2800" b="1" dirty="0">
                <a:solidFill>
                  <a:srgbClr val="333399"/>
                </a:solidFill>
                <a:latin typeface="Microsoft JhengHei"/>
                <a:ea typeface="Microsoft JhengHei"/>
                <a:cs typeface="Microsoft JhengHei"/>
                <a:sym typeface="Microsoft JhengHei"/>
              </a:rPr>
              <a:t>屏東區技術型高中專業群科介紹與說明</a:t>
            </a:r>
            <a:endParaRPr dirty="0"/>
          </a:p>
        </p:txBody>
      </p:sp>
      <p:sp>
        <p:nvSpPr>
          <p:cNvPr id="1725" name="Google Shape;1725;p71"/>
          <p:cNvSpPr txBox="1"/>
          <p:nvPr/>
        </p:nvSpPr>
        <p:spPr>
          <a:xfrm>
            <a:off x="872287" y="5640983"/>
            <a:ext cx="762000" cy="22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altLang="zh-TW" sz="1800" b="1">
                <a:solidFill>
                  <a:schemeClr val="lt1"/>
                </a:solidFill>
                <a:latin typeface="Arial"/>
                <a:ea typeface="Arial"/>
                <a:cs typeface="Arial"/>
                <a:sym typeface="Arial"/>
              </a:rPr>
              <a:t>72</a:t>
            </a:fld>
            <a:endParaRPr sz="1800" b="1">
              <a:solidFill>
                <a:schemeClr val="lt1"/>
              </a:solidFill>
              <a:latin typeface="Arial"/>
              <a:ea typeface="Arial"/>
              <a:cs typeface="Arial"/>
              <a:sym typeface="Arial"/>
            </a:endParaRPr>
          </a:p>
        </p:txBody>
      </p:sp>
      <p:grpSp>
        <p:nvGrpSpPr>
          <p:cNvPr id="1726" name="Google Shape;1726;p71"/>
          <p:cNvGrpSpPr/>
          <p:nvPr/>
        </p:nvGrpSpPr>
        <p:grpSpPr>
          <a:xfrm>
            <a:off x="1944075" y="1437200"/>
            <a:ext cx="7016992" cy="4490100"/>
            <a:chOff x="3735010" y="1751395"/>
            <a:chExt cx="6574749" cy="4490100"/>
          </a:xfrm>
        </p:grpSpPr>
        <p:sp>
          <p:nvSpPr>
            <p:cNvPr id="1727" name="Google Shape;1727;p71">
              <a:hlinkClick r:id="rId3" action="ppaction://hlinksldjump"/>
            </p:cNvPr>
            <p:cNvSpPr/>
            <p:nvPr/>
          </p:nvSpPr>
          <p:spPr>
            <a:xfrm>
              <a:off x="3735010" y="1751395"/>
              <a:ext cx="2088356" cy="515843"/>
            </a:xfrm>
            <a:prstGeom prst="roundRect">
              <a:avLst>
                <a:gd name="adj" fmla="val 16667"/>
              </a:avLst>
            </a:prstGeom>
            <a:solidFill>
              <a:srgbClr val="93B3D7"/>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機械群</a:t>
              </a:r>
              <a:endParaRPr sz="2400" b="1">
                <a:solidFill>
                  <a:schemeClr val="dk1"/>
                </a:solidFill>
                <a:latin typeface="Microsoft JhengHei"/>
                <a:ea typeface="Microsoft JhengHei"/>
                <a:cs typeface="Microsoft JhengHei"/>
                <a:sym typeface="Microsoft JhengHei"/>
              </a:endParaRPr>
            </a:p>
          </p:txBody>
        </p:sp>
        <p:sp>
          <p:nvSpPr>
            <p:cNvPr id="1728" name="Google Shape;1728;p71">
              <a:hlinkClick r:id="rId4" action="ppaction://hlinksldjump"/>
            </p:cNvPr>
            <p:cNvSpPr/>
            <p:nvPr/>
          </p:nvSpPr>
          <p:spPr>
            <a:xfrm>
              <a:off x="6051548" y="1751395"/>
              <a:ext cx="2088356" cy="515843"/>
            </a:xfrm>
            <a:prstGeom prst="roundRect">
              <a:avLst>
                <a:gd name="adj" fmla="val 16667"/>
              </a:avLst>
            </a:prstGeom>
            <a:solidFill>
              <a:srgbClr val="93B3D7"/>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動力機械群</a:t>
              </a:r>
              <a:endParaRPr sz="2400" b="1">
                <a:solidFill>
                  <a:schemeClr val="dk1"/>
                </a:solidFill>
                <a:latin typeface="Microsoft JhengHei"/>
                <a:ea typeface="Microsoft JhengHei"/>
                <a:cs typeface="Microsoft JhengHei"/>
                <a:sym typeface="Microsoft JhengHei"/>
              </a:endParaRPr>
            </a:p>
          </p:txBody>
        </p:sp>
        <p:sp>
          <p:nvSpPr>
            <p:cNvPr id="1729" name="Google Shape;1729;p71">
              <a:hlinkClick r:id="rId5" action="ppaction://hlinksldjump"/>
            </p:cNvPr>
            <p:cNvSpPr/>
            <p:nvPr/>
          </p:nvSpPr>
          <p:spPr>
            <a:xfrm>
              <a:off x="3735010" y="2362401"/>
              <a:ext cx="2088356" cy="515843"/>
            </a:xfrm>
            <a:prstGeom prst="roundRect">
              <a:avLst>
                <a:gd name="adj" fmla="val 16667"/>
              </a:avLst>
            </a:prstGeom>
            <a:solidFill>
              <a:srgbClr val="93B3D7"/>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 電機與電子群</a:t>
              </a:r>
              <a:endParaRPr sz="2400" b="1">
                <a:solidFill>
                  <a:schemeClr val="dk1"/>
                </a:solidFill>
                <a:latin typeface="Microsoft JhengHei"/>
                <a:ea typeface="Microsoft JhengHei"/>
                <a:cs typeface="Microsoft JhengHei"/>
                <a:sym typeface="Microsoft JhengHei"/>
              </a:endParaRPr>
            </a:p>
          </p:txBody>
        </p:sp>
        <p:sp>
          <p:nvSpPr>
            <p:cNvPr id="1730" name="Google Shape;1730;p71">
              <a:hlinkClick r:id="rId6" action="ppaction://hlinksldjump"/>
            </p:cNvPr>
            <p:cNvSpPr/>
            <p:nvPr/>
          </p:nvSpPr>
          <p:spPr>
            <a:xfrm>
              <a:off x="6051548" y="2361256"/>
              <a:ext cx="2088356" cy="515843"/>
            </a:xfrm>
            <a:prstGeom prst="roundRect">
              <a:avLst>
                <a:gd name="adj" fmla="val 16667"/>
              </a:avLst>
            </a:prstGeom>
            <a:solidFill>
              <a:srgbClr val="93B3D7"/>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化工群</a:t>
              </a:r>
              <a:endParaRPr sz="2400" b="1">
                <a:solidFill>
                  <a:schemeClr val="dk1"/>
                </a:solidFill>
                <a:latin typeface="Microsoft JhengHei"/>
                <a:ea typeface="Microsoft JhengHei"/>
                <a:cs typeface="Microsoft JhengHei"/>
                <a:sym typeface="Microsoft JhengHei"/>
              </a:endParaRPr>
            </a:p>
          </p:txBody>
        </p:sp>
        <p:sp>
          <p:nvSpPr>
            <p:cNvPr id="1731" name="Google Shape;1731;p71">
              <a:hlinkClick r:id="rId7" action="ppaction://hlinksldjump"/>
            </p:cNvPr>
            <p:cNvSpPr/>
            <p:nvPr/>
          </p:nvSpPr>
          <p:spPr>
            <a:xfrm>
              <a:off x="8221403" y="2356280"/>
              <a:ext cx="2088356" cy="515843"/>
            </a:xfrm>
            <a:prstGeom prst="roundRect">
              <a:avLst>
                <a:gd name="adj" fmla="val 16667"/>
              </a:avLst>
            </a:prstGeom>
            <a:solidFill>
              <a:srgbClr val="93B3D7"/>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土木與建築群</a:t>
              </a:r>
              <a:endParaRPr sz="2400" b="1">
                <a:solidFill>
                  <a:schemeClr val="dk1"/>
                </a:solidFill>
                <a:latin typeface="Microsoft JhengHei"/>
                <a:ea typeface="Microsoft JhengHei"/>
                <a:cs typeface="Microsoft JhengHei"/>
                <a:sym typeface="Microsoft JhengHei"/>
              </a:endParaRPr>
            </a:p>
          </p:txBody>
        </p:sp>
        <p:sp>
          <p:nvSpPr>
            <p:cNvPr id="1732" name="Google Shape;1732;p71">
              <a:hlinkClick r:id="rId8" action="ppaction://hlinksldjump"/>
            </p:cNvPr>
            <p:cNvSpPr/>
            <p:nvPr/>
          </p:nvSpPr>
          <p:spPr>
            <a:xfrm>
              <a:off x="3735010" y="3035051"/>
              <a:ext cx="2088356" cy="515844"/>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zh-TW" sz="2400" b="1" dirty="0">
                  <a:solidFill>
                    <a:schemeClr val="dk1"/>
                  </a:solidFill>
                  <a:latin typeface="Microsoft JhengHei"/>
                  <a:ea typeface="Microsoft JhengHei"/>
                  <a:cs typeface="Microsoft JhengHei"/>
                  <a:sym typeface="Microsoft JhengHei"/>
                </a:rPr>
                <a:t>商業與管理群</a:t>
              </a:r>
              <a:endParaRPr dirty="0"/>
            </a:p>
          </p:txBody>
        </p:sp>
        <p:sp>
          <p:nvSpPr>
            <p:cNvPr id="1733" name="Google Shape;1733;p71">
              <a:hlinkClick r:id="rId9" action="ppaction://hlinksldjump"/>
            </p:cNvPr>
            <p:cNvSpPr/>
            <p:nvPr/>
          </p:nvSpPr>
          <p:spPr>
            <a:xfrm>
              <a:off x="6051548" y="3032761"/>
              <a:ext cx="2088356" cy="515844"/>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外語群</a:t>
              </a:r>
              <a:endParaRPr sz="2400" b="1">
                <a:solidFill>
                  <a:schemeClr val="dk1"/>
                </a:solidFill>
                <a:latin typeface="Microsoft JhengHei"/>
                <a:ea typeface="Microsoft JhengHei"/>
                <a:cs typeface="Microsoft JhengHei"/>
                <a:sym typeface="Microsoft JhengHei"/>
              </a:endParaRPr>
            </a:p>
          </p:txBody>
        </p:sp>
        <p:sp>
          <p:nvSpPr>
            <p:cNvPr id="1734" name="Google Shape;1734;p71">
              <a:hlinkClick r:id="rId10" action="ppaction://hlinksldjump"/>
            </p:cNvPr>
            <p:cNvSpPr/>
            <p:nvPr/>
          </p:nvSpPr>
          <p:spPr>
            <a:xfrm>
              <a:off x="3735010" y="3707702"/>
              <a:ext cx="2088356" cy="515844"/>
            </a:xfrm>
            <a:prstGeom prst="roundRect">
              <a:avLst>
                <a:gd name="adj" fmla="val 16667"/>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農業群</a:t>
              </a:r>
              <a:endParaRPr sz="2400" b="1">
                <a:solidFill>
                  <a:schemeClr val="dk1"/>
                </a:solidFill>
                <a:latin typeface="Microsoft JhengHei"/>
                <a:ea typeface="Microsoft JhengHei"/>
                <a:cs typeface="Microsoft JhengHei"/>
                <a:sym typeface="Microsoft JhengHei"/>
              </a:endParaRPr>
            </a:p>
          </p:txBody>
        </p:sp>
        <p:sp>
          <p:nvSpPr>
            <p:cNvPr id="1735" name="Google Shape;1735;p71">
              <a:hlinkClick r:id="rId11" action="ppaction://hlinksldjump"/>
            </p:cNvPr>
            <p:cNvSpPr/>
            <p:nvPr/>
          </p:nvSpPr>
          <p:spPr>
            <a:xfrm>
              <a:off x="6051548" y="3704267"/>
              <a:ext cx="2088356" cy="515844"/>
            </a:xfrm>
            <a:prstGeom prst="roundRect">
              <a:avLst>
                <a:gd name="adj" fmla="val 16667"/>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食品群</a:t>
              </a:r>
              <a:endParaRPr sz="2400" b="1">
                <a:solidFill>
                  <a:schemeClr val="dk1"/>
                </a:solidFill>
                <a:latin typeface="Microsoft JhengHei"/>
                <a:ea typeface="Microsoft JhengHei"/>
                <a:cs typeface="Microsoft JhengHei"/>
                <a:sym typeface="Microsoft JhengHei"/>
              </a:endParaRPr>
            </a:p>
          </p:txBody>
        </p:sp>
        <p:sp>
          <p:nvSpPr>
            <p:cNvPr id="1736" name="Google Shape;1736;p71">
              <a:hlinkClick r:id="rId12" action="ppaction://hlinksldjump"/>
            </p:cNvPr>
            <p:cNvSpPr/>
            <p:nvPr/>
          </p:nvSpPr>
          <p:spPr>
            <a:xfrm>
              <a:off x="3735010" y="4380353"/>
              <a:ext cx="2088356" cy="515844"/>
            </a:xfrm>
            <a:prstGeom prst="roundRect">
              <a:avLst>
                <a:gd name="adj" fmla="val 16667"/>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家政群</a:t>
              </a:r>
              <a:endParaRPr sz="2400" b="1">
                <a:solidFill>
                  <a:schemeClr val="dk1"/>
                </a:solidFill>
                <a:latin typeface="Microsoft JhengHei"/>
                <a:ea typeface="Microsoft JhengHei"/>
                <a:cs typeface="Microsoft JhengHei"/>
                <a:sym typeface="Microsoft JhengHei"/>
              </a:endParaRPr>
            </a:p>
          </p:txBody>
        </p:sp>
        <p:sp>
          <p:nvSpPr>
            <p:cNvPr id="1737" name="Google Shape;1737;p71">
              <a:hlinkClick r:id="rId5" action="ppaction://hlinksldjump"/>
            </p:cNvPr>
            <p:cNvSpPr/>
            <p:nvPr/>
          </p:nvSpPr>
          <p:spPr>
            <a:xfrm>
              <a:off x="6051548" y="4375773"/>
              <a:ext cx="2088356" cy="515844"/>
            </a:xfrm>
            <a:prstGeom prst="roundRect">
              <a:avLst>
                <a:gd name="adj" fmla="val 16667"/>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餐旅群</a:t>
              </a:r>
              <a:endParaRPr sz="2400" b="1">
                <a:solidFill>
                  <a:schemeClr val="dk1"/>
                </a:solidFill>
                <a:latin typeface="Microsoft JhengHei"/>
                <a:ea typeface="Microsoft JhengHei"/>
                <a:cs typeface="Microsoft JhengHei"/>
                <a:sym typeface="Microsoft JhengHei"/>
              </a:endParaRPr>
            </a:p>
          </p:txBody>
        </p:sp>
        <p:sp>
          <p:nvSpPr>
            <p:cNvPr id="1738" name="Google Shape;1738;p71">
              <a:hlinkClick r:id="rId6" action="ppaction://hlinksldjump"/>
            </p:cNvPr>
            <p:cNvSpPr/>
            <p:nvPr/>
          </p:nvSpPr>
          <p:spPr>
            <a:xfrm>
              <a:off x="3735010" y="5053004"/>
              <a:ext cx="2088356" cy="515843"/>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水產群</a:t>
              </a:r>
              <a:endParaRPr sz="2400" b="1">
                <a:solidFill>
                  <a:schemeClr val="dk1"/>
                </a:solidFill>
                <a:latin typeface="Microsoft JhengHei"/>
                <a:ea typeface="Microsoft JhengHei"/>
                <a:cs typeface="Microsoft JhengHei"/>
                <a:sym typeface="Microsoft JhengHei"/>
              </a:endParaRPr>
            </a:p>
          </p:txBody>
        </p:sp>
        <p:sp>
          <p:nvSpPr>
            <p:cNvPr id="1739" name="Google Shape;1739;p71">
              <a:hlinkClick r:id="rId13" action="ppaction://hlinksldjump"/>
            </p:cNvPr>
            <p:cNvSpPr/>
            <p:nvPr/>
          </p:nvSpPr>
          <p:spPr>
            <a:xfrm>
              <a:off x="6051548" y="5047279"/>
              <a:ext cx="2088356" cy="515843"/>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海事群</a:t>
              </a:r>
              <a:endParaRPr sz="2400" b="1">
                <a:solidFill>
                  <a:schemeClr val="dk1"/>
                </a:solidFill>
                <a:latin typeface="Microsoft JhengHei"/>
                <a:ea typeface="Microsoft JhengHei"/>
                <a:cs typeface="Microsoft JhengHei"/>
                <a:sym typeface="Microsoft JhengHei"/>
              </a:endParaRPr>
            </a:p>
          </p:txBody>
        </p:sp>
        <p:sp>
          <p:nvSpPr>
            <p:cNvPr id="1740" name="Google Shape;1740;p71">
              <a:hlinkClick r:id="rId14" action="ppaction://hlinksldjump"/>
            </p:cNvPr>
            <p:cNvSpPr/>
            <p:nvPr/>
          </p:nvSpPr>
          <p:spPr>
            <a:xfrm>
              <a:off x="3735010" y="5725652"/>
              <a:ext cx="2088356" cy="515843"/>
            </a:xfrm>
            <a:prstGeom prst="roundRect">
              <a:avLst>
                <a:gd name="adj" fmla="val 16667"/>
              </a:avLst>
            </a:prstGeom>
            <a:solidFill>
              <a:srgbClr val="BD92DE"/>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設計群</a:t>
              </a:r>
              <a:endParaRPr sz="2400" b="1">
                <a:solidFill>
                  <a:schemeClr val="dk1"/>
                </a:solidFill>
                <a:latin typeface="Microsoft JhengHei"/>
                <a:ea typeface="Microsoft JhengHei"/>
                <a:cs typeface="Microsoft JhengHei"/>
                <a:sym typeface="Microsoft JhengHei"/>
              </a:endParaRPr>
            </a:p>
          </p:txBody>
        </p:sp>
      </p:grpSp>
      <p:sp>
        <p:nvSpPr>
          <p:cNvPr id="1741" name="Google Shape;1741;p71"/>
          <p:cNvSpPr/>
          <p:nvPr/>
        </p:nvSpPr>
        <p:spPr>
          <a:xfrm>
            <a:off x="119544" y="1700808"/>
            <a:ext cx="1391716" cy="515843"/>
          </a:xfrm>
          <a:prstGeom prst="roundRect">
            <a:avLst>
              <a:gd name="adj" fmla="val 16667"/>
            </a:avLst>
          </a:prstGeom>
          <a:solidFill>
            <a:schemeClr val="accent1"/>
          </a:solidFill>
          <a:ln w="2857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工業類</a:t>
            </a:r>
            <a:endParaRPr sz="2400" b="1">
              <a:solidFill>
                <a:schemeClr val="lt1"/>
              </a:solidFill>
              <a:latin typeface="Microsoft JhengHei"/>
              <a:ea typeface="Microsoft JhengHei"/>
              <a:cs typeface="Microsoft JhengHei"/>
              <a:sym typeface="Microsoft JhengHei"/>
            </a:endParaRPr>
          </a:p>
        </p:txBody>
      </p:sp>
      <p:sp>
        <p:nvSpPr>
          <p:cNvPr id="1742" name="Google Shape;1742;p71"/>
          <p:cNvSpPr/>
          <p:nvPr/>
        </p:nvSpPr>
        <p:spPr>
          <a:xfrm>
            <a:off x="119544" y="2679104"/>
            <a:ext cx="1391716" cy="515844"/>
          </a:xfrm>
          <a:prstGeom prst="roundRect">
            <a:avLst>
              <a:gd name="adj" fmla="val 16667"/>
            </a:avLst>
          </a:prstGeom>
          <a:solidFill>
            <a:schemeClr val="accent2"/>
          </a:solidFill>
          <a:ln w="2857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商業類</a:t>
            </a:r>
            <a:endParaRPr sz="2400" b="1">
              <a:solidFill>
                <a:schemeClr val="lt1"/>
              </a:solidFill>
              <a:latin typeface="Microsoft JhengHei"/>
              <a:ea typeface="Microsoft JhengHei"/>
              <a:cs typeface="Microsoft JhengHei"/>
              <a:sym typeface="Microsoft JhengHei"/>
            </a:endParaRPr>
          </a:p>
        </p:txBody>
      </p:sp>
      <p:sp>
        <p:nvSpPr>
          <p:cNvPr id="1743" name="Google Shape;1743;p71"/>
          <p:cNvSpPr/>
          <p:nvPr/>
        </p:nvSpPr>
        <p:spPr>
          <a:xfrm>
            <a:off x="119544" y="3354045"/>
            <a:ext cx="1391716" cy="515844"/>
          </a:xfrm>
          <a:prstGeom prst="roundRect">
            <a:avLst>
              <a:gd name="adj" fmla="val 16667"/>
            </a:avLst>
          </a:prstGeom>
          <a:solidFill>
            <a:schemeClr val="accent6"/>
          </a:solidFill>
          <a:ln w="2857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農業類</a:t>
            </a:r>
            <a:endParaRPr sz="2400" b="1">
              <a:solidFill>
                <a:schemeClr val="lt1"/>
              </a:solidFill>
              <a:latin typeface="Microsoft JhengHei"/>
              <a:ea typeface="Microsoft JhengHei"/>
              <a:cs typeface="Microsoft JhengHei"/>
              <a:sym typeface="Microsoft JhengHei"/>
            </a:endParaRPr>
          </a:p>
        </p:txBody>
      </p:sp>
      <p:sp>
        <p:nvSpPr>
          <p:cNvPr id="1744" name="Google Shape;1744;p71"/>
          <p:cNvSpPr/>
          <p:nvPr/>
        </p:nvSpPr>
        <p:spPr>
          <a:xfrm>
            <a:off x="119544" y="4028986"/>
            <a:ext cx="1391716" cy="515844"/>
          </a:xfrm>
          <a:prstGeom prst="roundRect">
            <a:avLst>
              <a:gd name="adj" fmla="val 16667"/>
            </a:avLst>
          </a:prstGeom>
          <a:solidFill>
            <a:schemeClr val="accent4"/>
          </a:solidFill>
          <a:ln w="2857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家事類</a:t>
            </a:r>
            <a:endParaRPr sz="2400" b="1">
              <a:solidFill>
                <a:schemeClr val="lt1"/>
              </a:solidFill>
              <a:latin typeface="Microsoft JhengHei"/>
              <a:ea typeface="Microsoft JhengHei"/>
              <a:cs typeface="Microsoft JhengHei"/>
              <a:sym typeface="Microsoft JhengHei"/>
            </a:endParaRPr>
          </a:p>
        </p:txBody>
      </p:sp>
      <p:sp>
        <p:nvSpPr>
          <p:cNvPr id="1745" name="Google Shape;1745;p71"/>
          <p:cNvSpPr/>
          <p:nvPr/>
        </p:nvSpPr>
        <p:spPr>
          <a:xfrm>
            <a:off x="119544" y="4693622"/>
            <a:ext cx="1391716" cy="515843"/>
          </a:xfrm>
          <a:prstGeom prst="roundRect">
            <a:avLst>
              <a:gd name="adj" fmla="val 16667"/>
            </a:avLst>
          </a:prstGeom>
          <a:solidFill>
            <a:schemeClr val="accent5"/>
          </a:solidFill>
          <a:ln w="2857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海事水產類</a:t>
            </a:r>
            <a:endParaRPr sz="2000" b="1">
              <a:solidFill>
                <a:schemeClr val="lt1"/>
              </a:solidFill>
              <a:latin typeface="Microsoft JhengHei"/>
              <a:ea typeface="Microsoft JhengHei"/>
              <a:cs typeface="Microsoft JhengHei"/>
              <a:sym typeface="Microsoft JhengHei"/>
            </a:endParaRPr>
          </a:p>
        </p:txBody>
      </p:sp>
      <p:sp>
        <p:nvSpPr>
          <p:cNvPr id="1746" name="Google Shape;1746;p71"/>
          <p:cNvSpPr/>
          <p:nvPr/>
        </p:nvSpPr>
        <p:spPr>
          <a:xfrm>
            <a:off x="119544" y="5365128"/>
            <a:ext cx="1391716" cy="515843"/>
          </a:xfrm>
          <a:prstGeom prst="roundRect">
            <a:avLst>
              <a:gd name="adj" fmla="val 16667"/>
            </a:avLst>
          </a:prstGeom>
          <a:solidFill>
            <a:srgbClr val="A163CF"/>
          </a:solidFill>
          <a:ln w="2857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藝術與設計類</a:t>
            </a:r>
            <a:endParaRPr/>
          </a:p>
        </p:txBody>
      </p:sp>
      <p:grpSp>
        <p:nvGrpSpPr>
          <p:cNvPr id="1747" name="Google Shape;1747;p71"/>
          <p:cNvGrpSpPr/>
          <p:nvPr/>
        </p:nvGrpSpPr>
        <p:grpSpPr>
          <a:xfrm>
            <a:off x="1619672" y="1814227"/>
            <a:ext cx="273417" cy="4057991"/>
            <a:chOff x="3328303" y="2128422"/>
            <a:chExt cx="273417" cy="4057991"/>
          </a:xfrm>
        </p:grpSpPr>
        <p:sp>
          <p:nvSpPr>
            <p:cNvPr id="1748" name="Google Shape;1748;p71"/>
            <p:cNvSpPr/>
            <p:nvPr/>
          </p:nvSpPr>
          <p:spPr>
            <a:xfrm>
              <a:off x="3328303" y="3104052"/>
              <a:ext cx="273417" cy="377843"/>
            </a:xfrm>
            <a:prstGeom prst="rightArrow">
              <a:avLst>
                <a:gd name="adj1" fmla="val 50000"/>
                <a:gd name="adj2" fmla="val 5000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749" name="Google Shape;1749;p71"/>
            <p:cNvSpPr/>
            <p:nvPr/>
          </p:nvSpPr>
          <p:spPr>
            <a:xfrm>
              <a:off x="3328303" y="2128422"/>
              <a:ext cx="273417" cy="377843"/>
            </a:xfrm>
            <a:prstGeom prst="rightArrow">
              <a:avLst>
                <a:gd name="adj1" fmla="val 50000"/>
                <a:gd name="adj2" fmla="val 50000"/>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750" name="Google Shape;1750;p71"/>
            <p:cNvSpPr/>
            <p:nvPr/>
          </p:nvSpPr>
          <p:spPr>
            <a:xfrm>
              <a:off x="3328303" y="3769745"/>
              <a:ext cx="273417" cy="377843"/>
            </a:xfrm>
            <a:prstGeom prst="rightArrow">
              <a:avLst>
                <a:gd name="adj1" fmla="val 50000"/>
                <a:gd name="adj2" fmla="val 5000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751" name="Google Shape;1751;p71"/>
            <p:cNvSpPr/>
            <p:nvPr/>
          </p:nvSpPr>
          <p:spPr>
            <a:xfrm>
              <a:off x="3328303" y="4449353"/>
              <a:ext cx="273417" cy="377843"/>
            </a:xfrm>
            <a:prstGeom prst="rightArrow">
              <a:avLst>
                <a:gd name="adj1" fmla="val 50000"/>
                <a:gd name="adj2" fmla="val 5000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752" name="Google Shape;1752;p71"/>
            <p:cNvSpPr/>
            <p:nvPr/>
          </p:nvSpPr>
          <p:spPr>
            <a:xfrm>
              <a:off x="3328303" y="5116278"/>
              <a:ext cx="273417" cy="377843"/>
            </a:xfrm>
            <a:prstGeom prst="rightArrow">
              <a:avLst>
                <a:gd name="adj1" fmla="val 50000"/>
                <a:gd name="adj2" fmla="val 5000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753" name="Google Shape;1753;p71"/>
            <p:cNvSpPr/>
            <p:nvPr/>
          </p:nvSpPr>
          <p:spPr>
            <a:xfrm>
              <a:off x="3328303" y="5808570"/>
              <a:ext cx="273417" cy="377843"/>
            </a:xfrm>
            <a:prstGeom prst="rightArrow">
              <a:avLst>
                <a:gd name="adj1" fmla="val 50000"/>
                <a:gd name="adj2" fmla="val 50000"/>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sp>
        <p:nvSpPr>
          <p:cNvPr id="1754" name="Google Shape;1754;p71"/>
          <p:cNvSpPr/>
          <p:nvPr/>
        </p:nvSpPr>
        <p:spPr>
          <a:xfrm>
            <a:off x="1861864" y="1465338"/>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dirty="0">
                <a:solidFill>
                  <a:schemeClr val="accent1"/>
                </a:solidFill>
                <a:latin typeface="Arial"/>
                <a:ea typeface="Arial"/>
                <a:cs typeface="Arial"/>
                <a:sym typeface="Arial"/>
              </a:rPr>
              <a:t>1</a:t>
            </a:r>
            <a:endParaRPr sz="2800" b="1" cap="none" dirty="0">
              <a:solidFill>
                <a:schemeClr val="accent1"/>
              </a:solidFill>
              <a:latin typeface="Arial"/>
              <a:ea typeface="Arial"/>
              <a:cs typeface="Arial"/>
              <a:sym typeface="Arial"/>
            </a:endParaRPr>
          </a:p>
        </p:txBody>
      </p:sp>
      <p:sp>
        <p:nvSpPr>
          <p:cNvPr id="1755" name="Google Shape;1755;p71"/>
          <p:cNvSpPr/>
          <p:nvPr/>
        </p:nvSpPr>
        <p:spPr>
          <a:xfrm>
            <a:off x="4382144" y="1434362"/>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dirty="0">
                <a:solidFill>
                  <a:schemeClr val="accent1"/>
                </a:solidFill>
                <a:latin typeface="Arial"/>
                <a:ea typeface="Arial"/>
                <a:cs typeface="Arial"/>
                <a:sym typeface="Arial"/>
              </a:rPr>
              <a:t>2</a:t>
            </a:r>
            <a:endParaRPr sz="2800" b="1" cap="none" dirty="0">
              <a:solidFill>
                <a:schemeClr val="accent1"/>
              </a:solidFill>
              <a:latin typeface="Arial"/>
              <a:ea typeface="Arial"/>
              <a:cs typeface="Arial"/>
              <a:sym typeface="Arial"/>
            </a:endParaRPr>
          </a:p>
        </p:txBody>
      </p:sp>
      <p:sp>
        <p:nvSpPr>
          <p:cNvPr id="1756" name="Google Shape;1756;p71"/>
          <p:cNvSpPr/>
          <p:nvPr/>
        </p:nvSpPr>
        <p:spPr>
          <a:xfrm>
            <a:off x="1876879" y="2066961"/>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dirty="0">
                <a:solidFill>
                  <a:schemeClr val="accent1"/>
                </a:solidFill>
                <a:latin typeface="Arial"/>
                <a:ea typeface="Arial"/>
                <a:cs typeface="Arial"/>
                <a:sym typeface="Arial"/>
              </a:rPr>
              <a:t>3</a:t>
            </a:r>
            <a:endParaRPr sz="2800" b="1" cap="none" dirty="0">
              <a:solidFill>
                <a:schemeClr val="accent1"/>
              </a:solidFill>
              <a:latin typeface="Arial"/>
              <a:ea typeface="Arial"/>
              <a:cs typeface="Arial"/>
              <a:sym typeface="Arial"/>
            </a:endParaRPr>
          </a:p>
        </p:txBody>
      </p:sp>
      <p:sp>
        <p:nvSpPr>
          <p:cNvPr id="1757" name="Google Shape;1757;p71"/>
          <p:cNvSpPr/>
          <p:nvPr/>
        </p:nvSpPr>
        <p:spPr>
          <a:xfrm>
            <a:off x="4384646" y="2057825"/>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dirty="0">
                <a:solidFill>
                  <a:schemeClr val="accent1"/>
                </a:solidFill>
                <a:latin typeface="Arial"/>
                <a:ea typeface="Arial"/>
                <a:cs typeface="Arial"/>
                <a:sym typeface="Arial"/>
              </a:rPr>
              <a:t>4</a:t>
            </a:r>
            <a:endParaRPr sz="2800" b="1" cap="none" dirty="0">
              <a:solidFill>
                <a:schemeClr val="accent1"/>
              </a:solidFill>
              <a:latin typeface="Arial"/>
              <a:ea typeface="Arial"/>
              <a:cs typeface="Arial"/>
              <a:sym typeface="Arial"/>
            </a:endParaRPr>
          </a:p>
        </p:txBody>
      </p:sp>
      <p:sp>
        <p:nvSpPr>
          <p:cNvPr id="1758" name="Google Shape;1758;p71"/>
          <p:cNvSpPr/>
          <p:nvPr/>
        </p:nvSpPr>
        <p:spPr>
          <a:xfrm>
            <a:off x="6660232" y="2049897"/>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dirty="0">
                <a:solidFill>
                  <a:schemeClr val="accent1"/>
                </a:solidFill>
                <a:latin typeface="Arial"/>
                <a:ea typeface="Arial"/>
                <a:cs typeface="Arial"/>
                <a:sym typeface="Arial"/>
              </a:rPr>
              <a:t>5</a:t>
            </a:r>
            <a:endParaRPr sz="2800" b="1" cap="none" dirty="0">
              <a:solidFill>
                <a:schemeClr val="accent1"/>
              </a:solidFill>
              <a:latin typeface="Arial"/>
              <a:ea typeface="Arial"/>
              <a:cs typeface="Arial"/>
              <a:sym typeface="Arial"/>
            </a:endParaRPr>
          </a:p>
        </p:txBody>
      </p:sp>
      <p:sp>
        <p:nvSpPr>
          <p:cNvPr id="1759" name="Google Shape;1759;p71"/>
          <p:cNvSpPr/>
          <p:nvPr/>
        </p:nvSpPr>
        <p:spPr>
          <a:xfrm>
            <a:off x="1876879" y="2724500"/>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dirty="0">
                <a:solidFill>
                  <a:srgbClr val="953734"/>
                </a:solidFill>
                <a:latin typeface="Arial"/>
                <a:ea typeface="Arial"/>
                <a:cs typeface="Arial"/>
                <a:sym typeface="Arial"/>
              </a:rPr>
              <a:t>6</a:t>
            </a:r>
            <a:endParaRPr sz="2800" b="1" cap="none" dirty="0">
              <a:solidFill>
                <a:srgbClr val="953734"/>
              </a:solidFill>
              <a:latin typeface="Arial"/>
              <a:ea typeface="Arial"/>
              <a:cs typeface="Arial"/>
              <a:sym typeface="Arial"/>
            </a:endParaRPr>
          </a:p>
        </p:txBody>
      </p:sp>
      <p:sp>
        <p:nvSpPr>
          <p:cNvPr id="1760" name="Google Shape;1760;p71"/>
          <p:cNvSpPr/>
          <p:nvPr/>
        </p:nvSpPr>
        <p:spPr>
          <a:xfrm>
            <a:off x="4388792" y="2724500"/>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dirty="0">
                <a:solidFill>
                  <a:srgbClr val="953734"/>
                </a:solidFill>
                <a:latin typeface="Arial"/>
                <a:ea typeface="Arial"/>
                <a:cs typeface="Arial"/>
                <a:sym typeface="Arial"/>
              </a:rPr>
              <a:t>7</a:t>
            </a:r>
            <a:endParaRPr sz="2800" b="1" cap="none" dirty="0">
              <a:solidFill>
                <a:srgbClr val="953734"/>
              </a:solidFill>
              <a:latin typeface="Arial"/>
              <a:ea typeface="Arial"/>
              <a:cs typeface="Arial"/>
              <a:sym typeface="Arial"/>
            </a:endParaRPr>
          </a:p>
        </p:txBody>
      </p:sp>
      <p:sp>
        <p:nvSpPr>
          <p:cNvPr id="1761" name="Google Shape;1761;p71"/>
          <p:cNvSpPr/>
          <p:nvPr/>
        </p:nvSpPr>
        <p:spPr>
          <a:xfrm>
            <a:off x="1876879" y="3400837"/>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rgbClr val="E36C09"/>
                </a:solidFill>
                <a:latin typeface="Arial"/>
                <a:ea typeface="Arial"/>
                <a:cs typeface="Arial"/>
                <a:sym typeface="Arial"/>
              </a:rPr>
              <a:t>8</a:t>
            </a:r>
            <a:endParaRPr sz="2800" b="1" cap="none">
              <a:solidFill>
                <a:srgbClr val="E36C09"/>
              </a:solidFill>
              <a:latin typeface="Arial"/>
              <a:ea typeface="Arial"/>
              <a:cs typeface="Arial"/>
              <a:sym typeface="Arial"/>
            </a:endParaRPr>
          </a:p>
        </p:txBody>
      </p:sp>
      <p:sp>
        <p:nvSpPr>
          <p:cNvPr id="1762" name="Google Shape;1762;p71"/>
          <p:cNvSpPr/>
          <p:nvPr/>
        </p:nvSpPr>
        <p:spPr>
          <a:xfrm>
            <a:off x="4396382" y="3400837"/>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dirty="0">
                <a:solidFill>
                  <a:srgbClr val="E36C09"/>
                </a:solidFill>
                <a:latin typeface="Arial"/>
                <a:ea typeface="Arial"/>
                <a:cs typeface="Arial"/>
                <a:sym typeface="Arial"/>
              </a:rPr>
              <a:t>9</a:t>
            </a:r>
            <a:endParaRPr sz="2800" b="1" cap="none" dirty="0">
              <a:solidFill>
                <a:srgbClr val="E36C09"/>
              </a:solidFill>
              <a:latin typeface="Arial"/>
              <a:ea typeface="Arial"/>
              <a:cs typeface="Arial"/>
              <a:sym typeface="Arial"/>
            </a:endParaRPr>
          </a:p>
        </p:txBody>
      </p:sp>
      <p:sp>
        <p:nvSpPr>
          <p:cNvPr id="1763" name="Google Shape;1763;p71"/>
          <p:cNvSpPr/>
          <p:nvPr/>
        </p:nvSpPr>
        <p:spPr>
          <a:xfrm>
            <a:off x="1889748" y="4087083"/>
            <a:ext cx="6651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dirty="0">
                <a:solidFill>
                  <a:srgbClr val="5F497A"/>
                </a:solidFill>
                <a:latin typeface="Arial"/>
                <a:ea typeface="Arial"/>
                <a:cs typeface="Arial"/>
                <a:sym typeface="Arial"/>
              </a:rPr>
              <a:t>10</a:t>
            </a:r>
            <a:endParaRPr sz="2800" b="1" cap="none" dirty="0">
              <a:solidFill>
                <a:srgbClr val="5F497A"/>
              </a:solidFill>
              <a:latin typeface="Arial"/>
              <a:ea typeface="Arial"/>
              <a:cs typeface="Arial"/>
              <a:sym typeface="Arial"/>
            </a:endParaRPr>
          </a:p>
        </p:txBody>
      </p:sp>
      <p:sp>
        <p:nvSpPr>
          <p:cNvPr id="1764" name="Google Shape;1764;p71"/>
          <p:cNvSpPr/>
          <p:nvPr/>
        </p:nvSpPr>
        <p:spPr>
          <a:xfrm>
            <a:off x="4369466" y="4087083"/>
            <a:ext cx="58877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dirty="0">
                <a:solidFill>
                  <a:srgbClr val="5F497A"/>
                </a:solidFill>
                <a:latin typeface="Arial"/>
                <a:ea typeface="Arial"/>
                <a:cs typeface="Arial"/>
                <a:sym typeface="Arial"/>
              </a:rPr>
              <a:t>11</a:t>
            </a:r>
            <a:endParaRPr sz="2800" b="1" cap="none" dirty="0">
              <a:solidFill>
                <a:srgbClr val="5F497A"/>
              </a:solidFill>
              <a:latin typeface="Arial"/>
              <a:ea typeface="Arial"/>
              <a:cs typeface="Arial"/>
              <a:sym typeface="Arial"/>
            </a:endParaRPr>
          </a:p>
        </p:txBody>
      </p:sp>
      <p:sp>
        <p:nvSpPr>
          <p:cNvPr id="1765" name="Google Shape;1765;p71"/>
          <p:cNvSpPr/>
          <p:nvPr/>
        </p:nvSpPr>
        <p:spPr>
          <a:xfrm>
            <a:off x="1908649" y="4760106"/>
            <a:ext cx="64629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dirty="0">
                <a:solidFill>
                  <a:srgbClr val="31859B"/>
                </a:solidFill>
                <a:latin typeface="Arial"/>
                <a:ea typeface="Arial"/>
                <a:cs typeface="Arial"/>
                <a:sym typeface="Arial"/>
              </a:rPr>
              <a:t>12</a:t>
            </a:r>
            <a:endParaRPr sz="2800" b="1" cap="none" dirty="0">
              <a:solidFill>
                <a:srgbClr val="31859B"/>
              </a:solidFill>
              <a:latin typeface="Arial"/>
              <a:ea typeface="Arial"/>
              <a:cs typeface="Arial"/>
              <a:sym typeface="Arial"/>
            </a:endParaRPr>
          </a:p>
        </p:txBody>
      </p:sp>
      <p:sp>
        <p:nvSpPr>
          <p:cNvPr id="1766" name="Google Shape;1766;p71"/>
          <p:cNvSpPr/>
          <p:nvPr/>
        </p:nvSpPr>
        <p:spPr>
          <a:xfrm>
            <a:off x="4369466" y="4760106"/>
            <a:ext cx="58877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dirty="0">
                <a:solidFill>
                  <a:srgbClr val="31859B"/>
                </a:solidFill>
                <a:latin typeface="Arial"/>
                <a:ea typeface="Arial"/>
                <a:cs typeface="Arial"/>
                <a:sym typeface="Arial"/>
              </a:rPr>
              <a:t>13</a:t>
            </a:r>
            <a:endParaRPr sz="2800" b="1" cap="none" dirty="0">
              <a:solidFill>
                <a:srgbClr val="31859B"/>
              </a:solidFill>
              <a:latin typeface="Arial"/>
              <a:ea typeface="Arial"/>
              <a:cs typeface="Arial"/>
              <a:sym typeface="Arial"/>
            </a:endParaRPr>
          </a:p>
        </p:txBody>
      </p:sp>
      <p:sp>
        <p:nvSpPr>
          <p:cNvPr id="1767" name="Google Shape;1767;p71">
            <a:hlinkClick r:id="rId14" action="ppaction://hlinksldjump"/>
          </p:cNvPr>
          <p:cNvSpPr/>
          <p:nvPr/>
        </p:nvSpPr>
        <p:spPr>
          <a:xfrm>
            <a:off x="4431405" y="5393944"/>
            <a:ext cx="2228827" cy="515843"/>
          </a:xfrm>
          <a:prstGeom prst="roundRect">
            <a:avLst>
              <a:gd name="adj" fmla="val 16667"/>
            </a:avLst>
          </a:prstGeom>
          <a:solidFill>
            <a:srgbClr val="BD92DE"/>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2400" b="1" dirty="0">
                <a:solidFill>
                  <a:schemeClr val="dk1"/>
                </a:solidFill>
                <a:latin typeface="Microsoft JhengHei"/>
                <a:ea typeface="Microsoft JhengHei"/>
                <a:cs typeface="Microsoft JhengHei"/>
                <a:sym typeface="Microsoft JhengHei"/>
              </a:rPr>
              <a:t>藝術</a:t>
            </a:r>
            <a:r>
              <a:rPr lang="zh-TW" sz="2400" b="1" dirty="0" smtClean="0">
                <a:solidFill>
                  <a:schemeClr val="dk1"/>
                </a:solidFill>
                <a:latin typeface="Microsoft JhengHei"/>
                <a:ea typeface="Microsoft JhengHei"/>
                <a:cs typeface="Microsoft JhengHei"/>
                <a:sym typeface="Microsoft JhengHei"/>
              </a:rPr>
              <a:t>群</a:t>
            </a:r>
            <a:endParaRPr sz="2400" b="1" dirty="0">
              <a:solidFill>
                <a:schemeClr val="dk1"/>
              </a:solidFill>
              <a:latin typeface="Microsoft JhengHei"/>
              <a:ea typeface="Microsoft JhengHei"/>
              <a:cs typeface="Microsoft JhengHei"/>
              <a:sym typeface="Microsoft JhengHei"/>
            </a:endParaRPr>
          </a:p>
        </p:txBody>
      </p:sp>
      <p:sp>
        <p:nvSpPr>
          <p:cNvPr id="1768" name="Google Shape;1768;p71"/>
          <p:cNvSpPr/>
          <p:nvPr/>
        </p:nvSpPr>
        <p:spPr>
          <a:xfrm>
            <a:off x="1908648" y="5418835"/>
            <a:ext cx="646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dirty="0">
                <a:solidFill>
                  <a:srgbClr val="7030A0"/>
                </a:solidFill>
                <a:latin typeface="Arial"/>
                <a:ea typeface="Arial"/>
                <a:cs typeface="Arial"/>
                <a:sym typeface="Arial"/>
              </a:rPr>
              <a:t>14</a:t>
            </a:r>
            <a:endParaRPr sz="2800" b="1" cap="none" dirty="0">
              <a:solidFill>
                <a:srgbClr val="7030A0"/>
              </a:solidFill>
              <a:latin typeface="Arial"/>
              <a:ea typeface="Arial"/>
              <a:cs typeface="Arial"/>
              <a:sym typeface="Arial"/>
            </a:endParaRPr>
          </a:p>
        </p:txBody>
      </p:sp>
      <p:sp>
        <p:nvSpPr>
          <p:cNvPr id="1769" name="Google Shape;1769;p71"/>
          <p:cNvSpPr/>
          <p:nvPr/>
        </p:nvSpPr>
        <p:spPr>
          <a:xfrm>
            <a:off x="4339851" y="5418835"/>
            <a:ext cx="64800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dirty="0">
                <a:solidFill>
                  <a:srgbClr val="7030A0"/>
                </a:solidFill>
                <a:latin typeface="Arial"/>
                <a:ea typeface="Arial"/>
                <a:cs typeface="Arial"/>
                <a:sym typeface="Arial"/>
              </a:rPr>
              <a:t>15</a:t>
            </a:r>
            <a:endParaRPr sz="2800" b="1" cap="none" dirty="0">
              <a:solidFill>
                <a:srgbClr val="7030A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Shape 1773"/>
        <p:cNvGrpSpPr/>
        <p:nvPr/>
      </p:nvGrpSpPr>
      <p:grpSpPr>
        <a:xfrm>
          <a:off x="0" y="0"/>
          <a:ext cx="0" cy="0"/>
          <a:chOff x="0" y="0"/>
          <a:chExt cx="0" cy="0"/>
        </a:xfrm>
      </p:grpSpPr>
      <p:graphicFrame>
        <p:nvGraphicFramePr>
          <p:cNvPr id="1774" name="Google Shape;1774;p72"/>
          <p:cNvGraphicFramePr/>
          <p:nvPr/>
        </p:nvGraphicFramePr>
        <p:xfrm>
          <a:off x="2935617" y="1988840"/>
          <a:ext cx="3209528" cy="3195263"/>
        </p:xfrm>
        <a:graphic>
          <a:graphicData uri="http://schemas.openxmlformats.org/presentationml/2006/ole">
            <mc:AlternateContent xmlns:mc="http://schemas.openxmlformats.org/markup-compatibility/2006">
              <mc:Choice xmlns:v="urn:schemas-microsoft-com:vml" Requires="v">
                <p:oleObj spid="_x0000_s1035" r:id="rId4" imgW="3209528" imgH="3195263" progId="PI3.Image">
                  <p:embed/>
                </p:oleObj>
              </mc:Choice>
              <mc:Fallback>
                <p:oleObj r:id="rId4" imgW="3209528" imgH="3195263" progId="PI3.Image">
                  <p:embed/>
                  <p:pic>
                    <p:nvPicPr>
                      <p:cNvPr id="1774" name="Google Shape;1774;p72"/>
                      <p:cNvPicPr preferRelativeResize="0"/>
                      <p:nvPr/>
                    </p:nvPicPr>
                    <p:blipFill rotWithShape="1">
                      <a:blip r:embed="rId5">
                        <a:alphaModFix/>
                      </a:blip>
                      <a:srcRect/>
                      <a:stretch/>
                    </p:blipFill>
                    <p:spPr>
                      <a:xfrm>
                        <a:off x="2935617" y="1988840"/>
                        <a:ext cx="3209528" cy="3195263"/>
                      </a:xfrm>
                      <a:prstGeom prst="rect">
                        <a:avLst/>
                      </a:prstGeom>
                      <a:noFill/>
                      <a:ln>
                        <a:noFill/>
                      </a:ln>
                    </p:spPr>
                  </p:pic>
                </p:oleObj>
              </mc:Fallback>
            </mc:AlternateContent>
          </a:graphicData>
        </a:graphic>
      </p:graphicFrame>
      <p:sp>
        <p:nvSpPr>
          <p:cNvPr id="1775" name="Google Shape;1775;p72"/>
          <p:cNvSpPr txBox="1">
            <a:spLocks noGrp="1"/>
          </p:cNvSpPr>
          <p:nvPr>
            <p:ph type="title"/>
          </p:nvPr>
        </p:nvSpPr>
        <p:spPr>
          <a:xfrm>
            <a:off x="1582108" y="341637"/>
            <a:ext cx="5916545" cy="762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595959"/>
              </a:buClr>
              <a:buSzPct val="100000"/>
              <a:buFont typeface="Microsoft JhengHei"/>
              <a:buNone/>
            </a:pPr>
            <a:r>
              <a:rPr lang="zh-TW" sz="3600" b="1">
                <a:solidFill>
                  <a:srgbClr val="595959"/>
                </a:solidFill>
                <a:latin typeface="Microsoft JhengHei"/>
                <a:ea typeface="Microsoft JhengHei"/>
                <a:cs typeface="Microsoft JhengHei"/>
                <a:sym typeface="Microsoft JhengHei"/>
              </a:rPr>
              <a:t>以</a:t>
            </a:r>
            <a:r>
              <a:rPr lang="zh-TW" sz="4800" b="1">
                <a:latin typeface="Microsoft JhengHei"/>
                <a:ea typeface="Microsoft JhengHei"/>
                <a:cs typeface="Microsoft JhengHei"/>
                <a:sym typeface="Microsoft JhengHei"/>
              </a:rPr>
              <a:t>智慧型手機</a:t>
            </a:r>
            <a:r>
              <a:rPr lang="zh-TW" sz="3600" b="1">
                <a:solidFill>
                  <a:srgbClr val="595959"/>
                </a:solidFill>
                <a:latin typeface="Microsoft JhengHei"/>
                <a:ea typeface="Microsoft JhengHei"/>
                <a:cs typeface="Microsoft JhengHei"/>
                <a:sym typeface="Microsoft JhengHei"/>
              </a:rPr>
              <a:t>為例</a:t>
            </a:r>
            <a:endParaRPr/>
          </a:p>
        </p:txBody>
      </p:sp>
      <p:sp>
        <p:nvSpPr>
          <p:cNvPr id="1776" name="Google Shape;1776;p72"/>
          <p:cNvSpPr/>
          <p:nvPr/>
        </p:nvSpPr>
        <p:spPr>
          <a:xfrm>
            <a:off x="548107" y="4653136"/>
            <a:ext cx="2583733" cy="576064"/>
          </a:xfrm>
          <a:prstGeom prst="wedgeRoundRectCallout">
            <a:avLst>
              <a:gd name="adj1" fmla="val 56210"/>
              <a:gd name="adj2" fmla="val -105315"/>
              <a:gd name="adj3" fmla="val 16667"/>
            </a:avLst>
          </a:prstGeom>
          <a:solidFill>
            <a:schemeClr val="accent2"/>
          </a:solidFill>
          <a:ln>
            <a:noFill/>
          </a:ln>
          <a:effectLst>
            <a:outerShdw blurRad="40000" dist="23000" dir="5400000" rotWithShape="0">
              <a:srgbClr val="000000">
                <a:alpha val="34901"/>
              </a:srgbClr>
            </a:outerShdw>
          </a:effectLst>
        </p:spPr>
        <p:txBody>
          <a:bodyPr spcFirstLastPara="1" wrap="square" lIns="91425" tIns="288000" rIns="91425" bIns="36000" anchor="ctr" anchorCtr="1">
            <a:noAutofit/>
          </a:bodyPr>
          <a:lstStyle/>
          <a:p>
            <a:pPr marL="0" marR="0" lvl="0" indent="0" algn="ctr" rtl="0">
              <a:spcBef>
                <a:spcPts val="0"/>
              </a:spcBef>
              <a:spcAft>
                <a:spcPts val="0"/>
              </a:spcAft>
              <a:buNone/>
            </a:pPr>
            <a:r>
              <a:rPr lang="zh-TW" sz="2200" b="1">
                <a:solidFill>
                  <a:schemeClr val="lt1"/>
                </a:solidFill>
                <a:latin typeface="Microsoft JhengHei"/>
                <a:ea typeface="Microsoft JhengHei"/>
                <a:cs typeface="Microsoft JhengHei"/>
                <a:sym typeface="Microsoft JhengHei"/>
              </a:rPr>
              <a:t>機身結構：機械群</a:t>
            </a:r>
            <a:endParaRPr/>
          </a:p>
          <a:p>
            <a:pPr marL="0" marR="0" lvl="0" indent="0" algn="ctr" rtl="0">
              <a:spcBef>
                <a:spcPts val="0"/>
              </a:spcBef>
              <a:spcAft>
                <a:spcPts val="0"/>
              </a:spcAft>
              <a:buNone/>
            </a:pPr>
            <a:endParaRPr sz="2200" b="1">
              <a:solidFill>
                <a:schemeClr val="lt1"/>
              </a:solidFill>
              <a:latin typeface="Microsoft JhengHei"/>
              <a:ea typeface="Microsoft JhengHei"/>
              <a:cs typeface="Microsoft JhengHei"/>
              <a:sym typeface="Microsoft JhengHei"/>
            </a:endParaRPr>
          </a:p>
        </p:txBody>
      </p:sp>
      <p:sp>
        <p:nvSpPr>
          <p:cNvPr id="1777" name="Google Shape;1777;p72"/>
          <p:cNvSpPr/>
          <p:nvPr/>
        </p:nvSpPr>
        <p:spPr>
          <a:xfrm>
            <a:off x="6219948" y="1556792"/>
            <a:ext cx="2816547" cy="1872208"/>
          </a:xfrm>
          <a:prstGeom prst="wedgeRoundRectCallout">
            <a:avLst>
              <a:gd name="adj1" fmla="val -61531"/>
              <a:gd name="adj2" fmla="val 70370"/>
              <a:gd name="adj3" fmla="val 16667"/>
            </a:avLst>
          </a:prstGeom>
          <a:solidFill>
            <a:schemeClr val="accent1"/>
          </a:solidFill>
          <a:ln>
            <a:noFill/>
          </a:ln>
          <a:effectLst>
            <a:outerShdw blurRad="40000" dist="23000" dir="5400000" rotWithShape="0">
              <a:srgbClr val="000000">
                <a:alpha val="34901"/>
              </a:srgbClr>
            </a:outerShdw>
          </a:effectLst>
        </p:spPr>
        <p:txBody>
          <a:bodyPr spcFirstLastPara="1" wrap="square" lIns="91425" tIns="288000" rIns="91425" bIns="36000" anchor="ctr" anchorCtr="1">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App</a:t>
            </a:r>
            <a:r>
              <a:rPr lang="zh-TW" sz="2000" b="1">
                <a:solidFill>
                  <a:schemeClr val="lt1"/>
                </a:solidFill>
                <a:latin typeface="Microsoft JhengHei"/>
                <a:ea typeface="Microsoft JhengHei"/>
                <a:cs typeface="Microsoft JhengHei"/>
                <a:sym typeface="Microsoft JhengHei"/>
              </a:rPr>
              <a:t>、數位內容：</a:t>
            </a:r>
            <a:br>
              <a:rPr lang="zh-TW" sz="2000" b="1">
                <a:solidFill>
                  <a:schemeClr val="lt1"/>
                </a:solidFill>
                <a:latin typeface="Microsoft JhengHei"/>
                <a:ea typeface="Microsoft JhengHei"/>
                <a:cs typeface="Microsoft JhengHei"/>
                <a:sym typeface="Microsoft JhengHei"/>
              </a:rPr>
            </a:br>
            <a:r>
              <a:rPr lang="zh-TW" sz="2000" b="1">
                <a:solidFill>
                  <a:schemeClr val="lt1"/>
                </a:solidFill>
                <a:latin typeface="Microsoft JhengHei"/>
                <a:ea typeface="Microsoft JhengHei"/>
                <a:cs typeface="Microsoft JhengHei"/>
                <a:sym typeface="Microsoft JhengHei"/>
              </a:rPr>
              <a:t>電機與電子群-資訊科</a:t>
            </a:r>
            <a:endParaRPr sz="2000" b="1">
              <a:solidFill>
                <a:schemeClr val="lt1"/>
              </a:solidFill>
              <a:latin typeface="Microsoft JhengHei"/>
              <a:ea typeface="Microsoft JhengHei"/>
              <a:cs typeface="Microsoft JhengHei"/>
              <a:sym typeface="Microsoft JhengHei"/>
            </a:endParaRPr>
          </a:p>
          <a:p>
            <a:pPr marL="0" marR="0" lvl="0" indent="0" algn="ctr" rtl="0">
              <a:spcBef>
                <a:spcPts val="600"/>
              </a:spcBef>
              <a:spcAft>
                <a:spcPts val="0"/>
              </a:spcAft>
              <a:buNone/>
            </a:pPr>
            <a:r>
              <a:rPr lang="zh-TW" sz="2000" b="1">
                <a:solidFill>
                  <a:schemeClr val="lt1"/>
                </a:solidFill>
                <a:latin typeface="Microsoft JhengHei"/>
                <a:ea typeface="Microsoft JhengHei"/>
                <a:cs typeface="Microsoft JhengHei"/>
                <a:sym typeface="Microsoft JhengHei"/>
              </a:rPr>
              <a:t>商管群-資料處理科</a:t>
            </a:r>
            <a:endParaRPr sz="2000" b="1">
              <a:solidFill>
                <a:schemeClr val="lt1"/>
              </a:solidFill>
              <a:latin typeface="Microsoft JhengHei"/>
              <a:ea typeface="Microsoft JhengHei"/>
              <a:cs typeface="Microsoft JhengHei"/>
              <a:sym typeface="Microsoft JhengHei"/>
            </a:endParaRPr>
          </a:p>
          <a:p>
            <a:pPr marL="0" marR="0" lvl="0" indent="0" algn="ctr" rtl="0">
              <a:spcBef>
                <a:spcPts val="600"/>
              </a:spcBef>
              <a:spcAft>
                <a:spcPts val="0"/>
              </a:spcAft>
              <a:buNone/>
            </a:pPr>
            <a:r>
              <a:rPr lang="zh-TW" sz="2000" b="1">
                <a:solidFill>
                  <a:schemeClr val="lt1"/>
                </a:solidFill>
                <a:latin typeface="Microsoft JhengHei"/>
                <a:ea typeface="Microsoft JhengHei"/>
                <a:cs typeface="Microsoft JhengHei"/>
                <a:sym typeface="Microsoft JhengHei"/>
              </a:rPr>
              <a:t>設計群-廣告設計科</a:t>
            </a:r>
            <a:endParaRPr sz="2000" b="1">
              <a:solidFill>
                <a:schemeClr val="lt1"/>
              </a:solidFill>
              <a:latin typeface="Microsoft JhengHei"/>
              <a:ea typeface="Microsoft JhengHei"/>
              <a:cs typeface="Microsoft JhengHei"/>
              <a:sym typeface="Microsoft JhengHei"/>
            </a:endParaRPr>
          </a:p>
        </p:txBody>
      </p:sp>
      <p:sp>
        <p:nvSpPr>
          <p:cNvPr id="1778" name="Google Shape;1778;p72"/>
          <p:cNvSpPr/>
          <p:nvPr/>
        </p:nvSpPr>
        <p:spPr>
          <a:xfrm>
            <a:off x="260526" y="1484784"/>
            <a:ext cx="2962672" cy="692966"/>
          </a:xfrm>
          <a:prstGeom prst="wedgeRoundRectCallout">
            <a:avLst>
              <a:gd name="adj1" fmla="val 42984"/>
              <a:gd name="adj2" fmla="val 97257"/>
              <a:gd name="adj3" fmla="val 16667"/>
            </a:avLst>
          </a:prstGeom>
          <a:solidFill>
            <a:schemeClr val="accent3"/>
          </a:solidFill>
          <a:ln>
            <a:noFill/>
          </a:ln>
          <a:effectLst>
            <a:outerShdw blurRad="40000" dist="23000" dir="5400000" rotWithShape="0">
              <a:srgbClr val="000000">
                <a:alpha val="34901"/>
              </a:srgbClr>
            </a:outerShdw>
          </a:effectLst>
        </p:spPr>
        <p:txBody>
          <a:bodyPr spcFirstLastPara="1" wrap="square" lIns="36000" tIns="288000" rIns="36000" bIns="36000" anchor="ctr" anchorCtr="1">
            <a:noAutofit/>
          </a:bodyPr>
          <a:lstStyle/>
          <a:p>
            <a:pPr marL="0" marR="0" lvl="0" indent="0" algn="ctr" rtl="0">
              <a:spcBef>
                <a:spcPts val="0"/>
              </a:spcBef>
              <a:spcAft>
                <a:spcPts val="0"/>
              </a:spcAft>
              <a:buNone/>
            </a:pPr>
            <a:r>
              <a:rPr lang="zh-TW" sz="2200" b="1">
                <a:solidFill>
                  <a:schemeClr val="lt1"/>
                </a:solidFill>
                <a:latin typeface="Microsoft JhengHei"/>
                <a:ea typeface="Microsoft JhengHei"/>
                <a:cs typeface="Microsoft JhengHei"/>
                <a:sym typeface="Microsoft JhengHei"/>
              </a:rPr>
              <a:t>電路系統：電機與電子群</a:t>
            </a:r>
            <a:endParaRPr/>
          </a:p>
          <a:p>
            <a:pPr marL="0" marR="0" lvl="0" indent="0" algn="ctr" rtl="0">
              <a:spcBef>
                <a:spcPts val="0"/>
              </a:spcBef>
              <a:spcAft>
                <a:spcPts val="0"/>
              </a:spcAft>
              <a:buNone/>
            </a:pPr>
            <a:endParaRPr sz="2200" b="1">
              <a:solidFill>
                <a:schemeClr val="lt1"/>
              </a:solidFill>
              <a:latin typeface="Microsoft JhengHei"/>
              <a:ea typeface="Microsoft JhengHei"/>
              <a:cs typeface="Microsoft JhengHei"/>
              <a:sym typeface="Microsoft JhengHe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6"/>
                                        </p:tgtEl>
                                        <p:attrNameLst>
                                          <p:attrName>style.visibility</p:attrName>
                                        </p:attrNameLst>
                                      </p:cBhvr>
                                      <p:to>
                                        <p:strVal val="visible"/>
                                      </p:to>
                                    </p:set>
                                    <p:animEffect transition="in" filter="fade">
                                      <p:cBhvr>
                                        <p:cTn id="7" dur="500"/>
                                        <p:tgtEl>
                                          <p:spTgt spid="1776"/>
                                        </p:tgtEl>
                                      </p:cBhvr>
                                    </p:animEffect>
                                  </p:childTnLst>
                                </p:cTn>
                              </p:par>
                              <p:par>
                                <p:cTn id="8" presetID="10" presetClass="entr" presetSubtype="0" fill="hold" nodeType="withEffect">
                                  <p:stCondLst>
                                    <p:cond delay="0"/>
                                  </p:stCondLst>
                                  <p:childTnLst>
                                    <p:set>
                                      <p:cBhvr>
                                        <p:cTn id="9" dur="1" fill="hold">
                                          <p:stCondLst>
                                            <p:cond delay="0"/>
                                          </p:stCondLst>
                                        </p:cTn>
                                        <p:tgtEl>
                                          <p:spTgt spid="1778"/>
                                        </p:tgtEl>
                                        <p:attrNameLst>
                                          <p:attrName>style.visibility</p:attrName>
                                        </p:attrNameLst>
                                      </p:cBhvr>
                                      <p:to>
                                        <p:strVal val="visible"/>
                                      </p:to>
                                    </p:set>
                                    <p:animEffect transition="in" filter="fade">
                                      <p:cBhvr>
                                        <p:cTn id="10" dur="500"/>
                                        <p:tgtEl>
                                          <p:spTgt spid="17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77"/>
                                        </p:tgtEl>
                                        <p:attrNameLst>
                                          <p:attrName>style.visibility</p:attrName>
                                        </p:attrNameLst>
                                      </p:cBhvr>
                                      <p:to>
                                        <p:strVal val="visible"/>
                                      </p:to>
                                    </p:set>
                                    <p:animEffect transition="in" filter="fade">
                                      <p:cBhvr>
                                        <p:cTn id="15" dur="500"/>
                                        <p:tgtEl>
                                          <p:spTgt spid="1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Shape 1782"/>
        <p:cNvGrpSpPr/>
        <p:nvPr/>
      </p:nvGrpSpPr>
      <p:grpSpPr>
        <a:xfrm>
          <a:off x="0" y="0"/>
          <a:ext cx="0" cy="0"/>
          <a:chOff x="0" y="0"/>
          <a:chExt cx="0" cy="0"/>
        </a:xfrm>
      </p:grpSpPr>
      <p:sp>
        <p:nvSpPr>
          <p:cNvPr id="1783" name="Google Shape;1783;p73"/>
          <p:cNvSpPr txBox="1">
            <a:spLocks noGrp="1"/>
          </p:cNvSpPr>
          <p:nvPr>
            <p:ph type="title"/>
          </p:nvPr>
        </p:nvSpPr>
        <p:spPr>
          <a:xfrm>
            <a:off x="457200" y="274638"/>
            <a:ext cx="8349698" cy="77809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Microsoft JhengHei"/>
              <a:buNone/>
            </a:pPr>
            <a:r>
              <a:rPr lang="zh-TW" sz="4000" b="1">
                <a:latin typeface="Microsoft JhengHei"/>
                <a:ea typeface="Microsoft JhengHei"/>
                <a:cs typeface="Microsoft JhengHei"/>
                <a:sym typeface="Microsoft JhengHei"/>
              </a:rPr>
              <a:t>專業群科分析－</a:t>
            </a:r>
            <a:r>
              <a:rPr lang="zh-TW" sz="3600">
                <a:solidFill>
                  <a:srgbClr val="FF0000"/>
                </a:solidFill>
                <a:latin typeface="Microsoft JhengHei"/>
                <a:ea typeface="Microsoft JhengHei"/>
                <a:cs typeface="Microsoft JhengHei"/>
                <a:sym typeface="Microsoft JhengHei"/>
              </a:rPr>
              <a:t>以智慧型手機為例</a:t>
            </a:r>
            <a:endParaRPr sz="3600">
              <a:solidFill>
                <a:srgbClr val="FF0000"/>
              </a:solidFill>
              <a:latin typeface="Microsoft JhengHei"/>
              <a:ea typeface="Microsoft JhengHei"/>
              <a:cs typeface="Microsoft JhengHei"/>
              <a:sym typeface="Microsoft JhengHei"/>
            </a:endParaRPr>
          </a:p>
        </p:txBody>
      </p:sp>
      <p:graphicFrame>
        <p:nvGraphicFramePr>
          <p:cNvPr id="1784" name="Google Shape;1784;p73"/>
          <p:cNvGraphicFramePr/>
          <p:nvPr/>
        </p:nvGraphicFramePr>
        <p:xfrm>
          <a:off x="251520" y="1052736"/>
          <a:ext cx="8568950" cy="4458175"/>
        </p:xfrm>
        <a:graphic>
          <a:graphicData uri="http://schemas.openxmlformats.org/drawingml/2006/table">
            <a:tbl>
              <a:tblPr firstRow="1" firstCol="1" bandRow="1">
                <a:noFill/>
                <a:tableStyleId>{F811048A-963F-4794-8C08-70C8276180B6}</a:tableStyleId>
              </a:tblPr>
              <a:tblGrid>
                <a:gridCol w="1440225">
                  <a:extLst>
                    <a:ext uri="{9D8B030D-6E8A-4147-A177-3AD203B41FA5}">
                      <a16:colId xmlns:a16="http://schemas.microsoft.com/office/drawing/2014/main" val="20000"/>
                    </a:ext>
                  </a:extLst>
                </a:gridCol>
                <a:gridCol w="1944850">
                  <a:extLst>
                    <a:ext uri="{9D8B030D-6E8A-4147-A177-3AD203B41FA5}">
                      <a16:colId xmlns:a16="http://schemas.microsoft.com/office/drawing/2014/main" val="20001"/>
                    </a:ext>
                  </a:extLst>
                </a:gridCol>
                <a:gridCol w="1367450">
                  <a:extLst>
                    <a:ext uri="{9D8B030D-6E8A-4147-A177-3AD203B41FA5}">
                      <a16:colId xmlns:a16="http://schemas.microsoft.com/office/drawing/2014/main" val="20002"/>
                    </a:ext>
                  </a:extLst>
                </a:gridCol>
                <a:gridCol w="1944225">
                  <a:extLst>
                    <a:ext uri="{9D8B030D-6E8A-4147-A177-3AD203B41FA5}">
                      <a16:colId xmlns:a16="http://schemas.microsoft.com/office/drawing/2014/main" val="20003"/>
                    </a:ext>
                  </a:extLst>
                </a:gridCol>
                <a:gridCol w="1872200">
                  <a:extLst>
                    <a:ext uri="{9D8B030D-6E8A-4147-A177-3AD203B41FA5}">
                      <a16:colId xmlns:a16="http://schemas.microsoft.com/office/drawing/2014/main" val="20004"/>
                    </a:ext>
                  </a:extLst>
                </a:gridCol>
              </a:tblGrid>
              <a:tr h="403950">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終端產品</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製造/服務</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職業分類</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技高專業群科</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科技校院</a:t>
                      </a:r>
                      <a:endParaRPr sz="2000">
                        <a:latin typeface="Microsoft JhengHei"/>
                        <a:ea typeface="Microsoft JhengHei"/>
                        <a:cs typeface="Microsoft JhengHei"/>
                        <a:sym typeface="Microsoft JhengHei"/>
                      </a:endParaRPr>
                    </a:p>
                  </a:txBody>
                  <a:tcPr marL="36200" marR="36200" marT="0" marB="0" anchor="ctr"/>
                </a:tc>
                <a:extLst>
                  <a:ext uri="{0D108BD9-81ED-4DB2-BD59-A6C34878D82A}">
                    <a16:rowId xmlns:a16="http://schemas.microsoft.com/office/drawing/2014/main" val="10000"/>
                  </a:ext>
                </a:extLst>
              </a:tr>
              <a:tr h="403950">
                <a:tc rowSpan="7">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智慧型手機</a:t>
                      </a: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txBody>
                  <a:tcPr marL="36200" marR="36200" marT="0" marB="0" anchor="ctr"/>
                </a:tc>
                <a:tc rowSpan="2">
                  <a:txBody>
                    <a:bodyPr/>
                    <a:lstStyle/>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造型、機身結構設計與製造</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造型設計</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電腦機械製圖科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工業設計系</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extLst>
                  <a:ext uri="{0D108BD9-81ED-4DB2-BD59-A6C34878D82A}">
                    <a16:rowId xmlns:a16="http://schemas.microsoft.com/office/drawing/2014/main" val="10001"/>
                  </a:ext>
                </a:extLst>
              </a:tr>
              <a:tr h="40395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模具製造</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模具科、機械科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機械工程系等</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extLst>
                  <a:ext uri="{0D108BD9-81ED-4DB2-BD59-A6C34878D82A}">
                    <a16:rowId xmlns:a16="http://schemas.microsoft.com/office/drawing/2014/main" val="10002"/>
                  </a:ext>
                </a:extLst>
              </a:tr>
              <a:tr h="516325">
                <a:tc vMerge="1">
                  <a:txBody>
                    <a:bodyPr/>
                    <a:lstStyle/>
                    <a:p>
                      <a:endParaRPr lang="zh-TW"/>
                    </a:p>
                  </a:txBody>
                  <a:tcPr/>
                </a:tc>
                <a:tc rowSpan="2">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電路系統設計與製造</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IC設計</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資訊科、電子科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a:txBody>
                    <a:bodyPr/>
                    <a:lstStyle/>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電子工程系</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電機工程系等</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extLst>
                  <a:ext uri="{0D108BD9-81ED-4DB2-BD59-A6C34878D82A}">
                    <a16:rowId xmlns:a16="http://schemas.microsoft.com/office/drawing/2014/main" val="10003"/>
                  </a:ext>
                </a:extLst>
              </a:tr>
              <a:tr h="57250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電子電路</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電子科、資訊科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電子工程系</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資訊工程系等</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extLst>
                  <a:ext uri="{0D108BD9-81ED-4DB2-BD59-A6C34878D82A}">
                    <a16:rowId xmlns:a16="http://schemas.microsoft.com/office/drawing/2014/main" val="10004"/>
                  </a:ext>
                </a:extLst>
              </a:tr>
              <a:tr h="807925">
                <a:tc vMerge="1">
                  <a:txBody>
                    <a:bodyPr/>
                    <a:lstStyle/>
                    <a:p>
                      <a:endParaRPr lang="zh-TW"/>
                    </a:p>
                  </a:txBody>
                  <a:tcPr/>
                </a:tc>
                <a:tc rowSpan="3">
                  <a:txBody>
                    <a:bodyPr/>
                    <a:lstStyle/>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應用程式與數位內容</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程式設計</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資訊科</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資料處理科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資訊工程系</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資訊管理系等</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extLst>
                  <a:ext uri="{0D108BD9-81ED-4DB2-BD59-A6C34878D82A}">
                    <a16:rowId xmlns:a16="http://schemas.microsoft.com/office/drawing/2014/main" val="10005"/>
                  </a:ext>
                </a:extLst>
              </a:tr>
              <a:tr h="39730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網頁設計</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資料處理科</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多媒體設計科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資訊管理系</a:t>
                      </a:r>
                      <a:endParaRPr sz="2000">
                        <a:solidFill>
                          <a:schemeClr val="lt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多媒體設計系等</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extLst>
                  <a:ext uri="{0D108BD9-81ED-4DB2-BD59-A6C34878D82A}">
                    <a16:rowId xmlns:a16="http://schemas.microsoft.com/office/drawing/2014/main" val="10006"/>
                  </a:ext>
                </a:extLst>
              </a:tr>
              <a:tr h="51390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資料應用</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資料處理科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資訊工程系</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資訊管理系等</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extLst>
                  <a:ext uri="{0D108BD9-81ED-4DB2-BD59-A6C34878D82A}">
                    <a16:rowId xmlns:a16="http://schemas.microsoft.com/office/drawing/2014/main" val="10007"/>
                  </a:ext>
                </a:extLst>
              </a:tr>
            </a:tbl>
          </a:graphicData>
        </a:graphic>
      </p:graphicFrame>
      <p:sp>
        <p:nvSpPr>
          <p:cNvPr id="1785" name="Google Shape;1785;p73"/>
          <p:cNvSpPr txBox="1"/>
          <p:nvPr/>
        </p:nvSpPr>
        <p:spPr>
          <a:xfrm>
            <a:off x="1604091" y="5589240"/>
            <a:ext cx="71433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FF"/>
              </a:buClr>
              <a:buSzPts val="1800"/>
              <a:buFont typeface="Noto Sans Symbols"/>
              <a:buNone/>
            </a:pPr>
            <a:r>
              <a:rPr lang="zh-TW" sz="1800" b="1">
                <a:solidFill>
                  <a:srgbClr val="0000FF"/>
                </a:solidFill>
                <a:latin typeface="Microsoft JhengHei"/>
                <a:ea typeface="Microsoft JhengHei"/>
                <a:cs typeface="Microsoft JhengHei"/>
                <a:sym typeface="Microsoft JhengHei"/>
              </a:rPr>
              <a:t>其他：</a:t>
            </a:r>
            <a:r>
              <a:rPr lang="zh-TW" sz="1800" b="1">
                <a:solidFill>
                  <a:srgbClr val="76923C"/>
                </a:solidFill>
                <a:latin typeface="Microsoft JhengHei"/>
                <a:ea typeface="Microsoft JhengHei"/>
                <a:cs typeface="Microsoft JhengHei"/>
                <a:sym typeface="Microsoft JhengHei"/>
              </a:rPr>
              <a:t>▲</a:t>
            </a:r>
            <a:r>
              <a:rPr lang="zh-TW" sz="1800" b="1">
                <a:solidFill>
                  <a:srgbClr val="006600"/>
                </a:solidFill>
                <a:latin typeface="Microsoft JhengHei"/>
                <a:ea typeface="Microsoft JhengHei"/>
                <a:cs typeface="Microsoft JhengHei"/>
                <a:sym typeface="Microsoft JhengHei"/>
              </a:rPr>
              <a:t>廣告行銷、影音串流、電子商務…</a:t>
            </a:r>
            <a:endParaRPr/>
          </a:p>
          <a:p>
            <a:pPr marL="0" marR="0" lvl="0" indent="263525" algn="l" rtl="0">
              <a:spcBef>
                <a:spcPts val="0"/>
              </a:spcBef>
              <a:spcAft>
                <a:spcPts val="0"/>
              </a:spcAft>
              <a:buClr>
                <a:srgbClr val="0000FF"/>
              </a:buClr>
              <a:buSzPts val="1800"/>
              <a:buFont typeface="Noto Sans Symbols"/>
              <a:buNone/>
            </a:pPr>
            <a:r>
              <a:rPr lang="zh-TW" sz="1800" b="1">
                <a:solidFill>
                  <a:srgbClr val="0000FF"/>
                </a:solidFill>
                <a:latin typeface="Microsoft JhengHei"/>
                <a:ea typeface="Microsoft JhengHei"/>
                <a:cs typeface="Microsoft JhengHei"/>
                <a:sym typeface="Microsoft JhengHei"/>
              </a:rPr>
              <a:t>       ▲</a:t>
            </a:r>
            <a:r>
              <a:rPr lang="zh-TW" sz="1800" b="1">
                <a:solidFill>
                  <a:srgbClr val="FF0000"/>
                </a:solidFill>
                <a:latin typeface="Microsoft JhengHei"/>
                <a:ea typeface="Microsoft JhengHei"/>
                <a:cs typeface="Microsoft JhengHei"/>
                <a:sym typeface="Microsoft JhengHei"/>
              </a:rPr>
              <a:t>動腦時間</a:t>
            </a:r>
            <a:r>
              <a:rPr lang="zh-TW" sz="1800" b="1">
                <a:solidFill>
                  <a:srgbClr val="0000FF"/>
                </a:solidFill>
                <a:latin typeface="Microsoft JhengHei"/>
                <a:ea typeface="Microsoft JhengHei"/>
                <a:cs typeface="Microsoft JhengHei"/>
                <a:sym typeface="Microsoft JhengHei"/>
              </a:rPr>
              <a:t>（社會組大部分系組在手機相關行業的角色呢？）</a:t>
            </a:r>
            <a:endParaRPr sz="1800" b="1">
              <a:solidFill>
                <a:schemeClr val="dk1"/>
              </a:solidFill>
              <a:latin typeface="Microsoft JhengHei"/>
              <a:ea typeface="Microsoft JhengHei"/>
              <a:cs typeface="Microsoft JhengHei"/>
              <a:sym typeface="Microsoft JhengHei"/>
            </a:endParaRPr>
          </a:p>
        </p:txBody>
      </p:sp>
      <p:graphicFrame>
        <p:nvGraphicFramePr>
          <p:cNvPr id="1786" name="Google Shape;1786;p73"/>
          <p:cNvGraphicFramePr/>
          <p:nvPr/>
        </p:nvGraphicFramePr>
        <p:xfrm>
          <a:off x="375036" y="2924944"/>
          <a:ext cx="1316644" cy="1290687"/>
        </p:xfrm>
        <a:graphic>
          <a:graphicData uri="http://schemas.openxmlformats.org/presentationml/2006/ole">
            <mc:AlternateContent xmlns:mc="http://schemas.openxmlformats.org/markup-compatibility/2006">
              <mc:Choice xmlns:v="urn:schemas-microsoft-com:vml" Requires="v">
                <p:oleObj spid="_x0000_s2059" r:id="rId4" imgW="1316644" imgH="1290687" progId="PI3.Image">
                  <p:embed/>
                </p:oleObj>
              </mc:Choice>
              <mc:Fallback>
                <p:oleObj r:id="rId4" imgW="1316644" imgH="1290687" progId="PI3.Image">
                  <p:embed/>
                  <p:pic>
                    <p:nvPicPr>
                      <p:cNvPr id="1786" name="Google Shape;1786;p73"/>
                      <p:cNvPicPr preferRelativeResize="0"/>
                      <p:nvPr/>
                    </p:nvPicPr>
                    <p:blipFill rotWithShape="1">
                      <a:blip r:embed="rId5">
                        <a:alphaModFix/>
                      </a:blip>
                      <a:srcRect/>
                      <a:stretch/>
                    </p:blipFill>
                    <p:spPr>
                      <a:xfrm>
                        <a:off x="375036" y="2924944"/>
                        <a:ext cx="1316644" cy="1290687"/>
                      </a:xfrm>
                      <a:prstGeom prst="rect">
                        <a:avLst/>
                      </a:prstGeom>
                      <a:noFill/>
                      <a:ln>
                        <a:noFill/>
                      </a:ln>
                    </p:spPr>
                  </p:pic>
                </p:oleObj>
              </mc:Fallback>
            </mc:AlternateContent>
          </a:graphicData>
        </a:graphic>
      </p:graphicFrame>
      <p:pic>
        <p:nvPicPr>
          <p:cNvPr id="1787" name="Google Shape;1787;p73"/>
          <p:cNvPicPr preferRelativeResize="0"/>
          <p:nvPr/>
        </p:nvPicPr>
        <p:blipFill rotWithShape="1">
          <a:blip r:embed="rId6">
            <a:alphaModFix/>
          </a:blip>
          <a:srcRect/>
          <a:stretch/>
        </p:blipFill>
        <p:spPr>
          <a:xfrm>
            <a:off x="0" y="908720"/>
            <a:ext cx="9144000" cy="5817674"/>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Shape 1791"/>
        <p:cNvGrpSpPr/>
        <p:nvPr/>
      </p:nvGrpSpPr>
      <p:grpSpPr>
        <a:xfrm>
          <a:off x="0" y="0"/>
          <a:ext cx="0" cy="0"/>
          <a:chOff x="0" y="0"/>
          <a:chExt cx="0" cy="0"/>
        </a:xfrm>
      </p:grpSpPr>
      <p:pic>
        <p:nvPicPr>
          <p:cNvPr id="1792" name="Google Shape;1792;p74"/>
          <p:cNvPicPr preferRelativeResize="0"/>
          <p:nvPr/>
        </p:nvPicPr>
        <p:blipFill rotWithShape="1">
          <a:blip r:embed="rId3">
            <a:alphaModFix/>
          </a:blip>
          <a:srcRect/>
          <a:stretch/>
        </p:blipFill>
        <p:spPr>
          <a:xfrm>
            <a:off x="371472" y="1100856"/>
            <a:ext cx="1435959" cy="1077953"/>
          </a:xfrm>
          <a:prstGeom prst="rect">
            <a:avLst/>
          </a:prstGeom>
          <a:noFill/>
          <a:ln>
            <a:noFill/>
          </a:ln>
          <a:effectLst>
            <a:outerShdw blurRad="292100" dist="139700" dir="2700000" algn="tl" rotWithShape="0">
              <a:srgbClr val="333333">
                <a:alpha val="64705"/>
              </a:srgbClr>
            </a:outerShdw>
          </a:effectLst>
        </p:spPr>
      </p:pic>
      <p:pic>
        <p:nvPicPr>
          <p:cNvPr id="1793" name="Google Shape;1793;p74"/>
          <p:cNvPicPr preferRelativeResize="0"/>
          <p:nvPr/>
        </p:nvPicPr>
        <p:blipFill rotWithShape="1">
          <a:blip r:embed="rId4">
            <a:alphaModFix/>
          </a:blip>
          <a:srcRect/>
          <a:stretch/>
        </p:blipFill>
        <p:spPr>
          <a:xfrm>
            <a:off x="2843808" y="3635646"/>
            <a:ext cx="2088231" cy="1392154"/>
          </a:xfrm>
          <a:prstGeom prst="rect">
            <a:avLst/>
          </a:prstGeom>
          <a:noFill/>
          <a:ln>
            <a:noFill/>
          </a:ln>
          <a:effectLst>
            <a:outerShdw blurRad="292100" dist="139700" dir="2700000" algn="tl" rotWithShape="0">
              <a:srgbClr val="333333">
                <a:alpha val="64705"/>
              </a:srgbClr>
            </a:outerShdw>
          </a:effectLst>
        </p:spPr>
      </p:pic>
      <p:pic>
        <p:nvPicPr>
          <p:cNvPr id="1794" name="Google Shape;1794;p74"/>
          <p:cNvPicPr preferRelativeResize="0"/>
          <p:nvPr/>
        </p:nvPicPr>
        <p:blipFill rotWithShape="1">
          <a:blip r:embed="rId5">
            <a:alphaModFix/>
          </a:blip>
          <a:srcRect/>
          <a:stretch/>
        </p:blipFill>
        <p:spPr>
          <a:xfrm>
            <a:off x="3851920" y="5207270"/>
            <a:ext cx="2088232" cy="1440881"/>
          </a:xfrm>
          <a:prstGeom prst="rect">
            <a:avLst/>
          </a:prstGeom>
          <a:noFill/>
          <a:ln>
            <a:noFill/>
          </a:ln>
          <a:effectLst>
            <a:outerShdw blurRad="292100" dist="139700" dir="2700000" algn="tl" rotWithShape="0">
              <a:srgbClr val="333333">
                <a:alpha val="64705"/>
              </a:srgbClr>
            </a:outerShdw>
          </a:effectLst>
        </p:spPr>
      </p:pic>
      <p:sp>
        <p:nvSpPr>
          <p:cNvPr id="1795" name="Google Shape;1795;p74"/>
          <p:cNvSpPr/>
          <p:nvPr/>
        </p:nvSpPr>
        <p:spPr>
          <a:xfrm>
            <a:off x="6084168" y="5626554"/>
            <a:ext cx="1376513" cy="442035"/>
          </a:xfrm>
          <a:prstGeom prst="rect">
            <a:avLst/>
          </a:prstGeom>
          <a:solidFill>
            <a:srgbClr val="FFFF99"/>
          </a:solidFill>
          <a:ln>
            <a:noFill/>
          </a:ln>
          <a:effectLst>
            <a:outerShdw blurRad="40000" dist="20000" dir="5400000" rotWithShape="0">
              <a:srgbClr val="000000">
                <a:alpha val="37647"/>
              </a:srgbClr>
            </a:outerShdw>
          </a:effectLst>
        </p:spPr>
        <p:txBody>
          <a:bodyPr spcFirstLastPara="1" wrap="square" lIns="72000" tIns="36000" rIns="72000" bIns="36000" anchor="t" anchorCtr="0">
            <a:spAutoFit/>
          </a:bodyPr>
          <a:lstStyle/>
          <a:p>
            <a:pPr marL="0" marR="0" lvl="0" indent="0" algn="l" rtl="0">
              <a:spcBef>
                <a:spcPts val="0"/>
              </a:spcBef>
              <a:spcAft>
                <a:spcPts val="0"/>
              </a:spcAft>
              <a:buNone/>
            </a:pPr>
            <a:r>
              <a:rPr lang="zh-TW" sz="2400" b="1">
                <a:solidFill>
                  <a:schemeClr val="dk1"/>
                </a:solidFill>
                <a:latin typeface="Microsoft JhengHei"/>
                <a:ea typeface="Microsoft JhengHei"/>
                <a:cs typeface="Microsoft JhengHei"/>
                <a:sym typeface="Microsoft JhengHei"/>
              </a:rPr>
              <a:t>食品加工</a:t>
            </a:r>
            <a:endParaRPr/>
          </a:p>
        </p:txBody>
      </p:sp>
      <p:sp>
        <p:nvSpPr>
          <p:cNvPr id="1796" name="Google Shape;1796;p74"/>
          <p:cNvSpPr/>
          <p:nvPr/>
        </p:nvSpPr>
        <p:spPr>
          <a:xfrm>
            <a:off x="5101626" y="4087447"/>
            <a:ext cx="1376513" cy="442035"/>
          </a:xfrm>
          <a:prstGeom prst="rect">
            <a:avLst/>
          </a:prstGeom>
          <a:solidFill>
            <a:srgbClr val="F2DADA"/>
          </a:solidFill>
          <a:ln>
            <a:noFill/>
          </a:ln>
          <a:effectLst>
            <a:outerShdw blurRad="40000" dist="20000" dir="5400000" rotWithShape="0">
              <a:srgbClr val="000000">
                <a:alpha val="37647"/>
              </a:srgbClr>
            </a:outerShdw>
          </a:effectLst>
        </p:spPr>
        <p:txBody>
          <a:bodyPr spcFirstLastPara="1" wrap="square" lIns="72000" tIns="36000" rIns="72000" bIns="36000" anchor="t" anchorCtr="0">
            <a:spAutoFit/>
          </a:bodyPr>
          <a:lstStyle/>
          <a:p>
            <a:pPr marL="0" marR="0" lvl="0" indent="0" algn="l" rtl="0">
              <a:spcBef>
                <a:spcPts val="0"/>
              </a:spcBef>
              <a:spcAft>
                <a:spcPts val="0"/>
              </a:spcAft>
              <a:buNone/>
            </a:pPr>
            <a:r>
              <a:rPr lang="zh-TW" sz="2400" b="1">
                <a:solidFill>
                  <a:srgbClr val="0000FF"/>
                </a:solidFill>
                <a:latin typeface="Microsoft JhengHei"/>
                <a:ea typeface="Microsoft JhengHei"/>
                <a:cs typeface="Microsoft JhengHei"/>
                <a:sym typeface="Microsoft JhengHei"/>
              </a:rPr>
              <a:t>食品營養</a:t>
            </a:r>
            <a:endParaRPr/>
          </a:p>
        </p:txBody>
      </p:sp>
      <p:pic>
        <p:nvPicPr>
          <p:cNvPr id="1797" name="Google Shape;1797;p74" descr="IMG_1791"/>
          <p:cNvPicPr preferRelativeResize="0"/>
          <p:nvPr/>
        </p:nvPicPr>
        <p:blipFill rotWithShape="1">
          <a:blip r:embed="rId6">
            <a:alphaModFix/>
          </a:blip>
          <a:srcRect/>
          <a:stretch/>
        </p:blipFill>
        <p:spPr>
          <a:xfrm>
            <a:off x="2123731" y="1871283"/>
            <a:ext cx="2088231" cy="1584893"/>
          </a:xfrm>
          <a:prstGeom prst="rect">
            <a:avLst/>
          </a:prstGeom>
          <a:noFill/>
          <a:ln>
            <a:noFill/>
          </a:ln>
          <a:effectLst>
            <a:outerShdw blurRad="292100" dist="139700" dir="2700000" algn="tl" rotWithShape="0">
              <a:srgbClr val="333333">
                <a:alpha val="64705"/>
              </a:srgbClr>
            </a:outerShdw>
          </a:effectLst>
        </p:spPr>
      </p:pic>
      <p:sp>
        <p:nvSpPr>
          <p:cNvPr id="1798" name="Google Shape;1798;p74"/>
          <p:cNvSpPr/>
          <p:nvPr/>
        </p:nvSpPr>
        <p:spPr>
          <a:xfrm>
            <a:off x="4400360" y="2174313"/>
            <a:ext cx="1402533" cy="811367"/>
          </a:xfrm>
          <a:prstGeom prst="rect">
            <a:avLst/>
          </a:prstGeom>
          <a:solidFill>
            <a:schemeClr val="accent3"/>
          </a:solidFill>
          <a:ln>
            <a:noFill/>
          </a:ln>
          <a:effectLst>
            <a:outerShdw blurRad="40000" dist="20000" dir="5400000" rotWithShape="0">
              <a:srgbClr val="000000">
                <a:alpha val="37647"/>
              </a:srgbClr>
            </a:outerShdw>
          </a:effectLst>
        </p:spPr>
        <p:txBody>
          <a:bodyPr spcFirstLastPara="1" wrap="square" lIns="72000" tIns="36000" rIns="72000" bIns="36000" anchor="t" anchorCtr="0">
            <a:spAutoFit/>
          </a:bodyPr>
          <a:lstStyle/>
          <a:p>
            <a:pPr marL="0" marR="0" lvl="0" indent="0" algn="l" rtl="0">
              <a:spcBef>
                <a:spcPts val="0"/>
              </a:spcBef>
              <a:spcAft>
                <a:spcPts val="0"/>
              </a:spcAft>
              <a:buNone/>
            </a:pPr>
            <a:r>
              <a:rPr lang="zh-TW" sz="2400" b="1">
                <a:solidFill>
                  <a:schemeClr val="lt1"/>
                </a:solidFill>
                <a:latin typeface="Microsoft JhengHei"/>
                <a:ea typeface="Microsoft JhengHei"/>
                <a:cs typeface="Microsoft JhengHei"/>
                <a:sym typeface="Microsoft JhengHei"/>
              </a:rPr>
              <a:t>稻米栽培</a:t>
            </a:r>
            <a:endParaRPr sz="2400" b="1">
              <a:solidFill>
                <a:schemeClr val="lt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400" b="1">
                <a:solidFill>
                  <a:schemeClr val="lt1"/>
                </a:solidFill>
                <a:latin typeface="Microsoft JhengHei"/>
                <a:ea typeface="Microsoft JhengHei"/>
                <a:cs typeface="Microsoft JhengHei"/>
                <a:sym typeface="Microsoft JhengHei"/>
              </a:rPr>
              <a:t>米食加工</a:t>
            </a:r>
            <a:endParaRPr/>
          </a:p>
        </p:txBody>
      </p:sp>
      <p:cxnSp>
        <p:nvCxnSpPr>
          <p:cNvPr id="1799" name="Google Shape;1799;p74"/>
          <p:cNvCxnSpPr>
            <a:stCxn id="1792" idx="2"/>
            <a:endCxn id="1797" idx="1"/>
          </p:cNvCxnSpPr>
          <p:nvPr/>
        </p:nvCxnSpPr>
        <p:spPr>
          <a:xfrm rot="-5400000" flipH="1">
            <a:off x="1364252" y="1904009"/>
            <a:ext cx="484800" cy="1034400"/>
          </a:xfrm>
          <a:prstGeom prst="bentConnector2">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00" name="Google Shape;1800;p74"/>
          <p:cNvCxnSpPr>
            <a:stCxn id="1792" idx="2"/>
            <a:endCxn id="1793" idx="1"/>
          </p:cNvCxnSpPr>
          <p:nvPr/>
        </p:nvCxnSpPr>
        <p:spPr>
          <a:xfrm rot="-5400000" flipH="1">
            <a:off x="890252" y="2378009"/>
            <a:ext cx="2152800" cy="1754400"/>
          </a:xfrm>
          <a:prstGeom prst="bentConnector2">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01" name="Google Shape;1801;p74"/>
          <p:cNvCxnSpPr>
            <a:stCxn id="1792" idx="2"/>
            <a:endCxn id="1794" idx="1"/>
          </p:cNvCxnSpPr>
          <p:nvPr/>
        </p:nvCxnSpPr>
        <p:spPr>
          <a:xfrm rot="-5400000" flipH="1">
            <a:off x="596251" y="2672009"/>
            <a:ext cx="3748800" cy="2762400"/>
          </a:xfrm>
          <a:prstGeom prst="bentConnector2">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1802" name="Google Shape;1802;p74"/>
          <p:cNvSpPr txBox="1"/>
          <p:nvPr/>
        </p:nvSpPr>
        <p:spPr>
          <a:xfrm>
            <a:off x="457200" y="274638"/>
            <a:ext cx="8229600" cy="92233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000" b="1">
                <a:solidFill>
                  <a:schemeClr val="dk1"/>
                </a:solidFill>
                <a:latin typeface="Microsoft JhengHei"/>
                <a:ea typeface="Microsoft JhengHei"/>
                <a:cs typeface="Microsoft JhengHei"/>
                <a:sym typeface="Microsoft JhengHei"/>
              </a:rPr>
              <a:t>專業群科分析－</a:t>
            </a:r>
            <a:r>
              <a:rPr lang="zh-TW" sz="3600" b="1">
                <a:solidFill>
                  <a:srgbClr val="333399"/>
                </a:solidFill>
                <a:latin typeface="Microsoft JhengHei"/>
                <a:ea typeface="Microsoft JhengHei"/>
                <a:cs typeface="Microsoft JhengHei"/>
                <a:sym typeface="Microsoft JhengHei"/>
              </a:rPr>
              <a:t>以御飯糰為例</a:t>
            </a:r>
            <a:endParaRPr sz="3600" b="1">
              <a:solidFill>
                <a:srgbClr val="CCFF66"/>
              </a:solidFill>
              <a:latin typeface="Microsoft JhengHei"/>
              <a:ea typeface="Microsoft JhengHei"/>
              <a:cs typeface="Microsoft JhengHei"/>
              <a:sym typeface="Microsoft JhengHe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Shape 1806"/>
        <p:cNvGrpSpPr/>
        <p:nvPr/>
      </p:nvGrpSpPr>
      <p:grpSpPr>
        <a:xfrm>
          <a:off x="0" y="0"/>
          <a:ext cx="0" cy="0"/>
          <a:chOff x="0" y="0"/>
          <a:chExt cx="0" cy="0"/>
        </a:xfrm>
      </p:grpSpPr>
      <p:sp>
        <p:nvSpPr>
          <p:cNvPr id="1807" name="Google Shape;1807;p75"/>
          <p:cNvSpPr txBox="1">
            <a:spLocks noGrp="1"/>
          </p:cNvSpPr>
          <p:nvPr>
            <p:ph type="title"/>
          </p:nvPr>
        </p:nvSpPr>
        <p:spPr>
          <a:xfrm>
            <a:off x="1187624" y="875395"/>
            <a:ext cx="8229600" cy="92233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Microsoft JhengHei"/>
              <a:buNone/>
            </a:pPr>
            <a:r>
              <a:rPr lang="zh-TW" sz="4000" b="1">
                <a:latin typeface="Microsoft JhengHei"/>
                <a:ea typeface="Microsoft JhengHei"/>
                <a:cs typeface="Microsoft JhengHei"/>
                <a:sym typeface="Microsoft JhengHei"/>
              </a:rPr>
              <a:t>專業群科分析－</a:t>
            </a:r>
            <a:r>
              <a:rPr lang="zh-TW" sz="3600">
                <a:solidFill>
                  <a:srgbClr val="333399"/>
                </a:solidFill>
                <a:latin typeface="Microsoft JhengHei"/>
                <a:ea typeface="Microsoft JhengHei"/>
                <a:cs typeface="Microsoft JhengHei"/>
                <a:sym typeface="Microsoft JhengHei"/>
              </a:rPr>
              <a:t>以御飯糰為例</a:t>
            </a:r>
            <a:endParaRPr sz="3600">
              <a:solidFill>
                <a:srgbClr val="CCFF66"/>
              </a:solidFill>
              <a:latin typeface="Microsoft JhengHei"/>
              <a:ea typeface="Microsoft JhengHei"/>
              <a:cs typeface="Microsoft JhengHei"/>
              <a:sym typeface="Microsoft JhengHei"/>
            </a:endParaRPr>
          </a:p>
        </p:txBody>
      </p:sp>
      <p:graphicFrame>
        <p:nvGraphicFramePr>
          <p:cNvPr id="1808" name="Google Shape;1808;p75"/>
          <p:cNvGraphicFramePr/>
          <p:nvPr/>
        </p:nvGraphicFramePr>
        <p:xfrm>
          <a:off x="467544" y="1916832"/>
          <a:ext cx="8280900" cy="3760205"/>
        </p:xfrm>
        <a:graphic>
          <a:graphicData uri="http://schemas.openxmlformats.org/drawingml/2006/table">
            <a:tbl>
              <a:tblPr firstRow="1" firstCol="1" bandRow="1">
                <a:noFill/>
                <a:tableStyleId>{F811048A-963F-4794-8C08-70C8276180B6}</a:tableStyleId>
              </a:tblPr>
              <a:tblGrid>
                <a:gridCol w="2144175">
                  <a:extLst>
                    <a:ext uri="{9D8B030D-6E8A-4147-A177-3AD203B41FA5}">
                      <a16:colId xmlns:a16="http://schemas.microsoft.com/office/drawing/2014/main" val="20000"/>
                    </a:ext>
                  </a:extLst>
                </a:gridCol>
                <a:gridCol w="1478725">
                  <a:extLst>
                    <a:ext uri="{9D8B030D-6E8A-4147-A177-3AD203B41FA5}">
                      <a16:colId xmlns:a16="http://schemas.microsoft.com/office/drawing/2014/main" val="20001"/>
                    </a:ext>
                  </a:extLst>
                </a:gridCol>
                <a:gridCol w="1330850">
                  <a:extLst>
                    <a:ext uri="{9D8B030D-6E8A-4147-A177-3AD203B41FA5}">
                      <a16:colId xmlns:a16="http://schemas.microsoft.com/office/drawing/2014/main" val="20002"/>
                    </a:ext>
                  </a:extLst>
                </a:gridCol>
                <a:gridCol w="1700550">
                  <a:extLst>
                    <a:ext uri="{9D8B030D-6E8A-4147-A177-3AD203B41FA5}">
                      <a16:colId xmlns:a16="http://schemas.microsoft.com/office/drawing/2014/main" val="20003"/>
                    </a:ext>
                  </a:extLst>
                </a:gridCol>
                <a:gridCol w="1626600">
                  <a:extLst>
                    <a:ext uri="{9D8B030D-6E8A-4147-A177-3AD203B41FA5}">
                      <a16:colId xmlns:a16="http://schemas.microsoft.com/office/drawing/2014/main" val="20004"/>
                    </a:ext>
                  </a:extLst>
                </a:gridCol>
              </a:tblGrid>
              <a:tr h="481250">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終端產品</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製造/服務</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職業分類</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技高專業群科</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科技校院</a:t>
                      </a:r>
                      <a:endParaRPr sz="2000">
                        <a:latin typeface="Microsoft JhengHei"/>
                        <a:ea typeface="Microsoft JhengHei"/>
                        <a:cs typeface="Microsoft JhengHei"/>
                        <a:sym typeface="Microsoft JhengHei"/>
                      </a:endParaRPr>
                    </a:p>
                  </a:txBody>
                  <a:tcPr marL="36200" marR="36200" marT="0" marB="0" anchor="ctr"/>
                </a:tc>
                <a:extLst>
                  <a:ext uri="{0D108BD9-81ED-4DB2-BD59-A6C34878D82A}">
                    <a16:rowId xmlns:a16="http://schemas.microsoft.com/office/drawing/2014/main" val="10000"/>
                  </a:ext>
                </a:extLst>
              </a:tr>
              <a:tr h="962475">
                <a:tc rowSpan="3">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御飯糰</a:t>
                      </a: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txBody>
                  <a:tcPr marL="36200" marR="36200" marT="0" marB="0" anchor="ctr"/>
                </a:tc>
                <a:tc gridSpan="2">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稻米栽培、米食加工</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hMerge="1">
                  <a:txBody>
                    <a:bodyPr/>
                    <a:lstStyle/>
                    <a:p>
                      <a:endParaRPr lang="zh-TW"/>
                    </a:p>
                  </a:txBody>
                  <a:tcPr/>
                </a:tc>
                <a:tc>
                  <a:txBody>
                    <a:bodyPr/>
                    <a:lstStyle/>
                    <a:p>
                      <a:pPr marL="0" marR="0" lvl="0" indent="0" algn="l" rtl="0">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農場經營科 </a:t>
                      </a:r>
                      <a:endParaRPr sz="2000">
                        <a:solidFill>
                          <a:schemeClr val="lt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食品加工科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a:txBody>
                    <a:bodyPr/>
                    <a:lstStyle/>
                    <a:p>
                      <a:pPr marL="0" marR="0" lvl="0" indent="0" algn="ctr" rtl="0">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農園生產系</a:t>
                      </a:r>
                      <a:endParaRPr/>
                    </a:p>
                    <a:p>
                      <a:pPr marL="0" marR="0" lvl="0" indent="0" algn="ctr" rtl="0">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農企業管理系</a:t>
                      </a:r>
                      <a:endParaRPr/>
                    </a:p>
                    <a:p>
                      <a:pPr marL="0" marR="0" lvl="0" indent="0" algn="ctr" rtl="0">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食品科學系</a:t>
                      </a:r>
                      <a:endParaRPr/>
                    </a:p>
                    <a:p>
                      <a:pPr marL="0" marR="0" lvl="0" indent="0" algn="ctr" rtl="0">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⽣物科技系</a:t>
                      </a:r>
                      <a:endParaRPr/>
                    </a:p>
                  </a:txBody>
                  <a:tcPr marL="36200" marR="36200" marT="0" marB="0" anchor="ctr">
                    <a:solidFill>
                      <a:schemeClr val="accent3"/>
                    </a:solidFill>
                  </a:tcPr>
                </a:tc>
                <a:extLst>
                  <a:ext uri="{0D108BD9-81ED-4DB2-BD59-A6C34878D82A}">
                    <a16:rowId xmlns:a16="http://schemas.microsoft.com/office/drawing/2014/main" val="10001"/>
                  </a:ext>
                </a:extLst>
              </a:tr>
              <a:tr h="962475">
                <a:tc vMerge="1">
                  <a:txBody>
                    <a:bodyPr/>
                    <a:lstStyle/>
                    <a:p>
                      <a:endParaRPr lang="zh-TW"/>
                    </a:p>
                  </a:txBody>
                  <a:tcPr/>
                </a:tc>
                <a:tc gridSpan="2">
                  <a:txBody>
                    <a:bodyPr/>
                    <a:lstStyle/>
                    <a:p>
                      <a:pPr marL="0" marR="0" lvl="0" indent="0" algn="ctr" rtl="0">
                        <a:spcBef>
                          <a:spcPts val="0"/>
                        </a:spcBef>
                        <a:spcAft>
                          <a:spcPts val="0"/>
                        </a:spcAft>
                        <a:buNone/>
                      </a:pPr>
                      <a:r>
                        <a:rPr lang="zh-TW" sz="2000">
                          <a:solidFill>
                            <a:srgbClr val="0000FF"/>
                          </a:solidFill>
                          <a:latin typeface="Microsoft JhengHei"/>
                          <a:ea typeface="Microsoft JhengHei"/>
                          <a:cs typeface="Microsoft JhengHei"/>
                          <a:sym typeface="Microsoft JhengHei"/>
                        </a:rPr>
                        <a:t>食品營養</a:t>
                      </a:r>
                      <a:endParaRPr sz="2000">
                        <a:solidFill>
                          <a:srgbClr val="0000FF"/>
                        </a:solidFill>
                        <a:latin typeface="Microsoft JhengHei"/>
                        <a:ea typeface="Microsoft JhengHei"/>
                        <a:cs typeface="Microsoft JhengHei"/>
                        <a:sym typeface="Microsoft JhengHei"/>
                      </a:endParaRPr>
                    </a:p>
                  </a:txBody>
                  <a:tcPr marL="36200" marR="36200" marT="0" marB="0" anchor="ctr">
                    <a:solidFill>
                      <a:srgbClr val="F2DADA"/>
                    </a:solidFill>
                  </a:tcPr>
                </a:tc>
                <a:tc hMerge="1">
                  <a:txBody>
                    <a:bodyPr/>
                    <a:lstStyle/>
                    <a:p>
                      <a:endParaRPr lang="zh-TW"/>
                    </a:p>
                  </a:txBody>
                  <a:tcPr/>
                </a:tc>
                <a:tc>
                  <a:txBody>
                    <a:bodyPr/>
                    <a:lstStyle/>
                    <a:p>
                      <a:pPr marL="0" marR="0" lvl="0" indent="0" algn="l" rtl="0">
                        <a:lnSpc>
                          <a:spcPct val="120000"/>
                        </a:lnSpc>
                        <a:spcBef>
                          <a:spcPts val="0"/>
                        </a:spcBef>
                        <a:spcAft>
                          <a:spcPts val="0"/>
                        </a:spcAft>
                        <a:buNone/>
                      </a:pPr>
                      <a:r>
                        <a:rPr lang="zh-TW" sz="2000">
                          <a:solidFill>
                            <a:srgbClr val="0000FF"/>
                          </a:solidFill>
                          <a:latin typeface="Microsoft JhengHei"/>
                          <a:ea typeface="Microsoft JhengHei"/>
                          <a:cs typeface="Microsoft JhengHei"/>
                          <a:sym typeface="Microsoft JhengHei"/>
                        </a:rPr>
                        <a:t>餐飲管理科</a:t>
                      </a:r>
                      <a:endParaRPr sz="2000">
                        <a:solidFill>
                          <a:srgbClr val="0000FF"/>
                        </a:solidFill>
                        <a:latin typeface="Microsoft JhengHei"/>
                        <a:ea typeface="Microsoft JhengHei"/>
                        <a:cs typeface="Microsoft JhengHei"/>
                        <a:sym typeface="Microsoft JhengHei"/>
                      </a:endParaRPr>
                    </a:p>
                    <a:p>
                      <a:pPr marL="0" marR="0" lvl="0" indent="0" algn="l" rtl="0">
                        <a:lnSpc>
                          <a:spcPct val="120000"/>
                        </a:lnSpc>
                        <a:spcBef>
                          <a:spcPts val="0"/>
                        </a:spcBef>
                        <a:spcAft>
                          <a:spcPts val="0"/>
                        </a:spcAft>
                        <a:buNone/>
                      </a:pPr>
                      <a:r>
                        <a:rPr lang="zh-TW" sz="2000">
                          <a:solidFill>
                            <a:srgbClr val="0000FF"/>
                          </a:solidFill>
                          <a:latin typeface="Microsoft JhengHei"/>
                          <a:ea typeface="Microsoft JhengHei"/>
                          <a:cs typeface="Microsoft JhengHei"/>
                          <a:sym typeface="Microsoft JhengHei"/>
                        </a:rPr>
                        <a:t>食品科</a:t>
                      </a:r>
                      <a:endParaRPr sz="2000">
                        <a:solidFill>
                          <a:srgbClr val="0000FF"/>
                        </a:solidFill>
                        <a:latin typeface="Microsoft JhengHei"/>
                        <a:ea typeface="Microsoft JhengHei"/>
                        <a:cs typeface="Microsoft JhengHei"/>
                        <a:sym typeface="Microsoft JhengHei"/>
                      </a:endParaRPr>
                    </a:p>
                    <a:p>
                      <a:pPr marL="0" marR="0" lvl="0" indent="0" algn="l" rtl="0">
                        <a:lnSpc>
                          <a:spcPct val="120000"/>
                        </a:lnSpc>
                        <a:spcBef>
                          <a:spcPts val="0"/>
                        </a:spcBef>
                        <a:spcAft>
                          <a:spcPts val="0"/>
                        </a:spcAft>
                        <a:buClr>
                          <a:srgbClr val="0000FF"/>
                        </a:buClr>
                        <a:buSzPts val="2000"/>
                        <a:buFont typeface="Microsoft JhengHei"/>
                        <a:buNone/>
                      </a:pPr>
                      <a:r>
                        <a:rPr lang="zh-TW" sz="2000">
                          <a:solidFill>
                            <a:srgbClr val="0000FF"/>
                          </a:solidFill>
                          <a:latin typeface="Microsoft JhengHei"/>
                          <a:ea typeface="Microsoft JhengHei"/>
                          <a:cs typeface="Microsoft JhengHei"/>
                          <a:sym typeface="Microsoft JhengHei"/>
                        </a:rPr>
                        <a:t>家政科</a:t>
                      </a:r>
                      <a:endParaRPr sz="2000">
                        <a:solidFill>
                          <a:srgbClr val="0000FF"/>
                        </a:solidFill>
                        <a:latin typeface="Microsoft JhengHei"/>
                        <a:ea typeface="Microsoft JhengHei"/>
                        <a:cs typeface="Microsoft JhengHei"/>
                        <a:sym typeface="Microsoft JhengHei"/>
                      </a:endParaRPr>
                    </a:p>
                  </a:txBody>
                  <a:tcPr marL="36200" marR="36200" marT="0" marB="0" anchor="ctr">
                    <a:solidFill>
                      <a:srgbClr val="F2DADA"/>
                    </a:solidFill>
                  </a:tcPr>
                </a:tc>
                <a:tc>
                  <a:txBody>
                    <a:bodyPr/>
                    <a:lstStyle/>
                    <a:p>
                      <a:pPr marL="0" marR="0" lvl="0" indent="0" algn="ctr" rtl="0">
                        <a:spcBef>
                          <a:spcPts val="0"/>
                        </a:spcBef>
                        <a:spcAft>
                          <a:spcPts val="0"/>
                        </a:spcAft>
                        <a:buClr>
                          <a:srgbClr val="0000FF"/>
                        </a:buClr>
                        <a:buSzPts val="2000"/>
                        <a:buFont typeface="Microsoft JhengHei"/>
                        <a:buNone/>
                      </a:pPr>
                      <a:r>
                        <a:rPr lang="zh-TW" sz="2000">
                          <a:solidFill>
                            <a:srgbClr val="0000FF"/>
                          </a:solidFill>
                          <a:latin typeface="Microsoft JhengHei"/>
                          <a:ea typeface="Microsoft JhengHei"/>
                          <a:cs typeface="Microsoft JhengHei"/>
                          <a:sym typeface="Microsoft JhengHei"/>
                        </a:rPr>
                        <a:t>食品營養系</a:t>
                      </a:r>
                      <a:endParaRPr/>
                    </a:p>
                    <a:p>
                      <a:pPr marL="0" marR="0" lvl="0" indent="0" algn="ctr" rtl="0">
                        <a:spcBef>
                          <a:spcPts val="0"/>
                        </a:spcBef>
                        <a:spcAft>
                          <a:spcPts val="0"/>
                        </a:spcAft>
                        <a:buClr>
                          <a:srgbClr val="0000FF"/>
                        </a:buClr>
                        <a:buSzPts val="2000"/>
                        <a:buFont typeface="Microsoft JhengHei"/>
                        <a:buNone/>
                      </a:pPr>
                      <a:r>
                        <a:rPr lang="zh-TW" sz="2000">
                          <a:solidFill>
                            <a:srgbClr val="0000FF"/>
                          </a:solidFill>
                          <a:latin typeface="Microsoft JhengHei"/>
                          <a:ea typeface="Microsoft JhengHei"/>
                          <a:cs typeface="Microsoft JhengHei"/>
                          <a:sym typeface="Microsoft JhengHei"/>
                        </a:rPr>
                        <a:t>食品科學系 餐旅管理系</a:t>
                      </a:r>
                      <a:endParaRPr/>
                    </a:p>
                  </a:txBody>
                  <a:tcPr marL="36200" marR="36200" marT="0" marB="0" anchor="ctr">
                    <a:solidFill>
                      <a:srgbClr val="F2DADA"/>
                    </a:solidFill>
                  </a:tcPr>
                </a:tc>
                <a:extLst>
                  <a:ext uri="{0D108BD9-81ED-4DB2-BD59-A6C34878D82A}">
                    <a16:rowId xmlns:a16="http://schemas.microsoft.com/office/drawing/2014/main" val="10002"/>
                  </a:ext>
                </a:extLst>
              </a:tr>
              <a:tr h="962475">
                <a:tc vMerge="1">
                  <a:txBody>
                    <a:bodyPr/>
                    <a:lstStyle/>
                    <a:p>
                      <a:endParaRPr lang="zh-TW"/>
                    </a:p>
                  </a:txBody>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a:solidFill>
                            <a:schemeClr val="dk1"/>
                          </a:solidFill>
                          <a:latin typeface="Microsoft JhengHei"/>
                          <a:ea typeface="Microsoft JhengHei"/>
                          <a:cs typeface="Microsoft JhengHei"/>
                          <a:sym typeface="Microsoft JhengHei"/>
                        </a:rPr>
                        <a:t>食品加工</a:t>
                      </a:r>
                      <a:endParaRPr sz="2000">
                        <a:solidFill>
                          <a:schemeClr val="dk1"/>
                        </a:solidFill>
                        <a:latin typeface="Microsoft JhengHei"/>
                        <a:ea typeface="Microsoft JhengHei"/>
                        <a:cs typeface="Microsoft JhengHei"/>
                        <a:sym typeface="Microsoft JhengHei"/>
                      </a:endParaRPr>
                    </a:p>
                  </a:txBody>
                  <a:tcPr marL="36200" marR="36200" marT="0" marB="0" anchor="ctr">
                    <a:solidFill>
                      <a:srgbClr val="FFFF99"/>
                    </a:solidFill>
                  </a:tcPr>
                </a:tc>
                <a:tc h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a:solidFill>
                            <a:schemeClr val="dk1"/>
                          </a:solidFill>
                          <a:latin typeface="Microsoft JhengHei"/>
                          <a:ea typeface="Microsoft JhengHei"/>
                          <a:cs typeface="Microsoft JhengHei"/>
                          <a:sym typeface="Microsoft JhengHei"/>
                        </a:rPr>
                        <a:t>食品加工科</a:t>
                      </a:r>
                      <a:endParaRPr sz="2000">
                        <a:solidFill>
                          <a:schemeClr val="dk1"/>
                        </a:solidFill>
                        <a:latin typeface="Microsoft JhengHei"/>
                        <a:ea typeface="Microsoft JhengHei"/>
                        <a:cs typeface="Microsoft JhengHei"/>
                        <a:sym typeface="Microsoft JhengHei"/>
                      </a:endParaRPr>
                    </a:p>
                  </a:txBody>
                  <a:tcPr marL="36200" marR="36200" marT="0" marB="0" anchor="ctr">
                    <a:solidFill>
                      <a:srgbClr val="FFFF99"/>
                    </a:solidFill>
                  </a:tcPr>
                </a:tc>
                <a:tc>
                  <a:txBody>
                    <a:bodyPr/>
                    <a:lstStyle/>
                    <a:p>
                      <a:pPr marL="0" marR="0" lvl="0" indent="0" algn="ctr" rtl="0">
                        <a:lnSpc>
                          <a:spcPct val="120000"/>
                        </a:lnSpc>
                        <a:spcBef>
                          <a:spcPts val="0"/>
                        </a:spcBef>
                        <a:spcAft>
                          <a:spcPts val="0"/>
                        </a:spcAft>
                        <a:buClr>
                          <a:schemeClr val="dk1"/>
                        </a:buClr>
                        <a:buSzPts val="2000"/>
                        <a:buFont typeface="Microsoft JhengHei"/>
                        <a:buNone/>
                      </a:pPr>
                      <a:r>
                        <a:rPr lang="zh-TW" sz="2000">
                          <a:solidFill>
                            <a:schemeClr val="dk1"/>
                          </a:solidFill>
                          <a:latin typeface="Microsoft JhengHei"/>
                          <a:ea typeface="Microsoft JhengHei"/>
                          <a:cs typeface="Microsoft JhengHei"/>
                          <a:sym typeface="Microsoft JhengHei"/>
                        </a:rPr>
                        <a:t>食品科學系</a:t>
                      </a:r>
                      <a:endParaRPr sz="2000">
                        <a:solidFill>
                          <a:schemeClr val="dk1"/>
                        </a:solidFill>
                        <a:latin typeface="Microsoft JhengHei"/>
                        <a:ea typeface="Microsoft JhengHei"/>
                        <a:cs typeface="Microsoft JhengHei"/>
                        <a:sym typeface="Microsoft JhengHei"/>
                      </a:endParaRPr>
                    </a:p>
                    <a:p>
                      <a:pPr marL="0" marR="0" lvl="0" indent="0" algn="ctr" rtl="0">
                        <a:lnSpc>
                          <a:spcPct val="120000"/>
                        </a:lnSpc>
                        <a:spcBef>
                          <a:spcPts val="0"/>
                        </a:spcBef>
                        <a:spcAft>
                          <a:spcPts val="0"/>
                        </a:spcAft>
                        <a:buClr>
                          <a:schemeClr val="dk1"/>
                        </a:buClr>
                        <a:buSzPts val="2000"/>
                        <a:buFont typeface="Microsoft JhengHei"/>
                        <a:buNone/>
                      </a:pPr>
                      <a:r>
                        <a:rPr lang="zh-TW" sz="2000">
                          <a:solidFill>
                            <a:schemeClr val="dk1"/>
                          </a:solidFill>
                          <a:latin typeface="Microsoft JhengHei"/>
                          <a:ea typeface="Microsoft JhengHei"/>
                          <a:cs typeface="Microsoft JhengHei"/>
                          <a:sym typeface="Microsoft JhengHei"/>
                        </a:rPr>
                        <a:t>食品科技系</a:t>
                      </a:r>
                      <a:endParaRPr/>
                    </a:p>
                  </a:txBody>
                  <a:tcPr marL="36200" marR="36200" marT="0" marB="0" anchor="ctr">
                    <a:solidFill>
                      <a:srgbClr val="FFFF99"/>
                    </a:solidFill>
                  </a:tcPr>
                </a:tc>
                <a:extLst>
                  <a:ext uri="{0D108BD9-81ED-4DB2-BD59-A6C34878D82A}">
                    <a16:rowId xmlns:a16="http://schemas.microsoft.com/office/drawing/2014/main" val="10003"/>
                  </a:ext>
                </a:extLst>
              </a:tr>
            </a:tbl>
          </a:graphicData>
        </a:graphic>
      </p:graphicFrame>
      <p:pic>
        <p:nvPicPr>
          <p:cNvPr id="1809" name="Google Shape;1809;p75"/>
          <p:cNvPicPr preferRelativeResize="0"/>
          <p:nvPr/>
        </p:nvPicPr>
        <p:blipFill rotWithShape="1">
          <a:blip r:embed="rId3">
            <a:alphaModFix/>
          </a:blip>
          <a:srcRect/>
          <a:stretch/>
        </p:blipFill>
        <p:spPr>
          <a:xfrm>
            <a:off x="827584" y="3933056"/>
            <a:ext cx="1822538" cy="1368152"/>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Shape 1813"/>
        <p:cNvGrpSpPr/>
        <p:nvPr/>
      </p:nvGrpSpPr>
      <p:grpSpPr>
        <a:xfrm>
          <a:off x="0" y="0"/>
          <a:ext cx="0" cy="0"/>
          <a:chOff x="0" y="0"/>
          <a:chExt cx="0" cy="0"/>
        </a:xfrm>
      </p:grpSpPr>
      <p:pic>
        <p:nvPicPr>
          <p:cNvPr id="1814" name="Google Shape;1814;p76" descr="大雅汽車原廠電腦檢測,大雅汽車免費冷氣健檢,大雅汽車保養廠推薦,雙B保&amp;#3 - 傑德瑞汽車| JERDARY汽車| 大雅汽車保養廠,汽車冷氣維修,汽車 底盤維修,汽車冷氣"/>
          <p:cNvPicPr preferRelativeResize="0"/>
          <p:nvPr/>
        </p:nvPicPr>
        <p:blipFill rotWithShape="1">
          <a:blip r:embed="rId3">
            <a:alphaModFix/>
          </a:blip>
          <a:srcRect/>
          <a:stretch/>
        </p:blipFill>
        <p:spPr>
          <a:xfrm>
            <a:off x="6645523" y="7099917"/>
            <a:ext cx="2004021" cy="1389879"/>
          </a:xfrm>
          <a:prstGeom prst="rect">
            <a:avLst/>
          </a:prstGeom>
          <a:noFill/>
          <a:ln>
            <a:noFill/>
          </a:ln>
        </p:spPr>
      </p:pic>
      <p:pic>
        <p:nvPicPr>
          <p:cNvPr id="1815" name="Google Shape;1815;p76" descr="為啥特斯拉不用單體電池，用幾千節小電池- 每日頭條"/>
          <p:cNvPicPr preferRelativeResize="0"/>
          <p:nvPr/>
        </p:nvPicPr>
        <p:blipFill rotWithShape="1">
          <a:blip r:embed="rId4">
            <a:alphaModFix/>
          </a:blip>
          <a:srcRect/>
          <a:stretch/>
        </p:blipFill>
        <p:spPr>
          <a:xfrm>
            <a:off x="2647460" y="10882983"/>
            <a:ext cx="2619375" cy="1743076"/>
          </a:xfrm>
          <a:prstGeom prst="rect">
            <a:avLst/>
          </a:prstGeom>
          <a:noFill/>
          <a:ln>
            <a:noFill/>
          </a:ln>
        </p:spPr>
      </p:pic>
      <p:pic>
        <p:nvPicPr>
          <p:cNvPr id="1816" name="Google Shape;1816;p76" descr="http://www.mem.com.tw/news/images/N080411001320080411154251.jpg"/>
          <p:cNvPicPr preferRelativeResize="0"/>
          <p:nvPr/>
        </p:nvPicPr>
        <p:blipFill rotWithShape="1">
          <a:blip r:embed="rId5">
            <a:alphaModFix/>
          </a:blip>
          <a:srcRect/>
          <a:stretch/>
        </p:blipFill>
        <p:spPr>
          <a:xfrm>
            <a:off x="114316" y="7101408"/>
            <a:ext cx="1800200" cy="1121267"/>
          </a:xfrm>
          <a:prstGeom prst="rect">
            <a:avLst/>
          </a:prstGeom>
          <a:noFill/>
          <a:ln>
            <a:noFill/>
          </a:ln>
          <a:effectLst>
            <a:outerShdw blurRad="292100" dist="139700" dir="2700000" algn="tl" rotWithShape="0">
              <a:srgbClr val="333333">
                <a:alpha val="64705"/>
              </a:srgbClr>
            </a:outerShdw>
          </a:effectLst>
        </p:spPr>
      </p:pic>
      <p:sp>
        <p:nvSpPr>
          <p:cNvPr id="1817" name="Google Shape;1817;p76"/>
          <p:cNvSpPr/>
          <p:nvPr/>
        </p:nvSpPr>
        <p:spPr>
          <a:xfrm>
            <a:off x="108018" y="8235369"/>
            <a:ext cx="1813339" cy="707886"/>
          </a:xfrm>
          <a:prstGeom prst="rect">
            <a:avLst/>
          </a:prstGeom>
          <a:solidFill>
            <a:srgbClr val="0000FF"/>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zh-TW" sz="2000" b="1">
                <a:solidFill>
                  <a:schemeClr val="lt1"/>
                </a:solidFill>
                <a:latin typeface="Microsoft JhengHei"/>
                <a:ea typeface="Microsoft JhengHei"/>
                <a:cs typeface="Microsoft JhengHei"/>
                <a:sym typeface="Microsoft JhengHei"/>
              </a:rPr>
              <a:t>機電系統設計與製造</a:t>
            </a:r>
            <a:endParaRPr/>
          </a:p>
        </p:txBody>
      </p:sp>
      <p:sp>
        <p:nvSpPr>
          <p:cNvPr id="1818" name="Google Shape;1818;p76"/>
          <p:cNvSpPr/>
          <p:nvPr/>
        </p:nvSpPr>
        <p:spPr>
          <a:xfrm>
            <a:off x="6738354" y="11355118"/>
            <a:ext cx="1930293" cy="400110"/>
          </a:xfrm>
          <a:prstGeom prst="rect">
            <a:avLst/>
          </a:prstGeom>
          <a:solidFill>
            <a:srgbClr val="C5D8F1"/>
          </a:solidFill>
          <a:ln>
            <a:noFill/>
          </a:ln>
          <a:effectLst>
            <a:outerShdw blurRad="40000" dist="20000" dir="5400000" rotWithShape="0">
              <a:srgbClr val="000000">
                <a:alpha val="37647"/>
              </a:srgbClr>
            </a:outerShdw>
          </a:effectLst>
        </p:spPr>
        <p:txBody>
          <a:bodyPr spcFirstLastPara="1" wrap="square" lIns="91425" tIns="45700" rIns="36000" bIns="45700" anchor="t" anchorCtr="0">
            <a:spAutoFit/>
          </a:bodyPr>
          <a:lstStyle/>
          <a:p>
            <a:pPr marL="0" marR="0" lvl="0" indent="0" algn="l" rtl="0">
              <a:spcBef>
                <a:spcPts val="0"/>
              </a:spcBef>
              <a:spcAft>
                <a:spcPts val="0"/>
              </a:spcAft>
              <a:buNone/>
            </a:pPr>
            <a:r>
              <a:rPr lang="zh-TW" sz="2000" b="1">
                <a:solidFill>
                  <a:srgbClr val="0000FF"/>
                </a:solidFill>
                <a:latin typeface="Microsoft JhengHei"/>
                <a:ea typeface="Microsoft JhengHei"/>
                <a:cs typeface="Microsoft JhengHei"/>
                <a:sym typeface="Microsoft JhengHei"/>
              </a:rPr>
              <a:t>化工科、電機科</a:t>
            </a:r>
            <a:endParaRPr/>
          </a:p>
        </p:txBody>
      </p:sp>
      <p:sp>
        <p:nvSpPr>
          <p:cNvPr id="1819" name="Google Shape;1819;p76"/>
          <p:cNvSpPr/>
          <p:nvPr/>
        </p:nvSpPr>
        <p:spPr>
          <a:xfrm>
            <a:off x="6652363" y="8275753"/>
            <a:ext cx="2016283" cy="400110"/>
          </a:xfrm>
          <a:prstGeom prst="rect">
            <a:avLst/>
          </a:prstGeom>
          <a:solidFill>
            <a:srgbClr val="0000FF"/>
          </a:solidFill>
          <a:ln>
            <a:noFill/>
          </a:ln>
          <a:effectLst>
            <a:outerShdw blurRad="40000" dist="20000" dir="5400000" rotWithShape="0">
              <a:srgbClr val="000000">
                <a:alpha val="37647"/>
              </a:srgbClr>
            </a:outerShdw>
          </a:effectLst>
        </p:spPr>
        <p:txBody>
          <a:bodyPr spcFirstLastPara="1" wrap="square" lIns="91425" tIns="45700" rIns="36000" bIns="45700" anchor="t" anchorCtr="0">
            <a:spAutoFit/>
          </a:bodyPr>
          <a:lstStyle/>
          <a:p>
            <a:pPr marL="0" marR="0" lvl="0" indent="0" algn="l" rtl="0">
              <a:spcBef>
                <a:spcPts val="0"/>
              </a:spcBef>
              <a:spcAft>
                <a:spcPts val="0"/>
              </a:spcAft>
              <a:buNone/>
            </a:pPr>
            <a:r>
              <a:rPr lang="zh-TW" sz="2000" b="1">
                <a:solidFill>
                  <a:schemeClr val="lt1"/>
                </a:solidFill>
                <a:latin typeface="Microsoft JhengHei"/>
                <a:ea typeface="Microsoft JhengHei"/>
                <a:cs typeface="Microsoft JhengHei"/>
                <a:sym typeface="Microsoft JhengHei"/>
              </a:rPr>
              <a:t>資訊科、電子科</a:t>
            </a:r>
            <a:endParaRPr/>
          </a:p>
        </p:txBody>
      </p:sp>
      <p:sp>
        <p:nvSpPr>
          <p:cNvPr id="1820" name="Google Shape;1820;p76"/>
          <p:cNvSpPr/>
          <p:nvPr/>
        </p:nvSpPr>
        <p:spPr>
          <a:xfrm>
            <a:off x="6745926" y="10234928"/>
            <a:ext cx="1930294" cy="400110"/>
          </a:xfrm>
          <a:prstGeom prst="rect">
            <a:avLst/>
          </a:prstGeom>
          <a:solidFill>
            <a:srgbClr val="538CD5"/>
          </a:solidFill>
          <a:ln>
            <a:noFill/>
          </a:ln>
          <a:effectLst>
            <a:outerShdw blurRad="40000" dist="20000" dir="5400000" rotWithShape="0">
              <a:srgbClr val="000000">
                <a:alpha val="37647"/>
              </a:srgbClr>
            </a:outerShdw>
          </a:effectLst>
        </p:spPr>
        <p:txBody>
          <a:bodyPr spcFirstLastPara="1" wrap="square" lIns="91425" tIns="45700" rIns="36000" bIns="45700" anchor="t" anchorCtr="0">
            <a:spAutoFit/>
          </a:bodyPr>
          <a:lstStyle/>
          <a:p>
            <a:pPr marL="0" marR="0" lvl="0" indent="0" algn="l" rtl="0">
              <a:spcBef>
                <a:spcPts val="0"/>
              </a:spcBef>
              <a:spcAft>
                <a:spcPts val="0"/>
              </a:spcAft>
              <a:buNone/>
            </a:pPr>
            <a:r>
              <a:rPr lang="zh-TW" sz="2000" b="1">
                <a:solidFill>
                  <a:schemeClr val="lt1"/>
                </a:solidFill>
                <a:latin typeface="Microsoft JhengHei"/>
                <a:ea typeface="Microsoft JhengHei"/>
                <a:cs typeface="Microsoft JhengHei"/>
                <a:sym typeface="Microsoft JhengHei"/>
              </a:rPr>
              <a:t>電機科、機電科 </a:t>
            </a:r>
            <a:endParaRPr/>
          </a:p>
        </p:txBody>
      </p:sp>
      <p:pic>
        <p:nvPicPr>
          <p:cNvPr id="1821" name="Google Shape;1821;p76" descr="電機科工廠照片"/>
          <p:cNvPicPr preferRelativeResize="0"/>
          <p:nvPr/>
        </p:nvPicPr>
        <p:blipFill rotWithShape="1">
          <a:blip r:embed="rId6">
            <a:alphaModFix/>
          </a:blip>
          <a:srcRect/>
          <a:stretch/>
        </p:blipFill>
        <p:spPr>
          <a:xfrm>
            <a:off x="6745926" y="8939322"/>
            <a:ext cx="1903618" cy="1278144"/>
          </a:xfrm>
          <a:prstGeom prst="rect">
            <a:avLst/>
          </a:prstGeom>
          <a:noFill/>
          <a:ln>
            <a:noFill/>
          </a:ln>
        </p:spPr>
      </p:pic>
      <p:cxnSp>
        <p:nvCxnSpPr>
          <p:cNvPr id="1822" name="Google Shape;1822;p76"/>
          <p:cNvCxnSpPr>
            <a:stCxn id="1823" idx="3"/>
            <a:endCxn id="1821" idx="1"/>
          </p:cNvCxnSpPr>
          <p:nvPr/>
        </p:nvCxnSpPr>
        <p:spPr>
          <a:xfrm rot="10800000" flipH="1">
            <a:off x="5331779" y="9578523"/>
            <a:ext cx="1414200" cy="126000"/>
          </a:xfrm>
          <a:prstGeom prst="bentConnector3">
            <a:avLst>
              <a:gd name="adj1" fmla="val 49998"/>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24" name="Google Shape;1824;p76"/>
          <p:cNvCxnSpPr>
            <a:stCxn id="1816" idx="3"/>
            <a:endCxn id="1823" idx="1"/>
          </p:cNvCxnSpPr>
          <p:nvPr/>
        </p:nvCxnSpPr>
        <p:spPr>
          <a:xfrm>
            <a:off x="1914516" y="7662042"/>
            <a:ext cx="717900" cy="2042400"/>
          </a:xfrm>
          <a:prstGeom prst="bentConnector3">
            <a:avLst>
              <a:gd name="adj1" fmla="val 49995"/>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25" name="Google Shape;1825;p76"/>
          <p:cNvCxnSpPr>
            <a:stCxn id="1816" idx="3"/>
            <a:endCxn id="1826" idx="1"/>
          </p:cNvCxnSpPr>
          <p:nvPr/>
        </p:nvCxnSpPr>
        <p:spPr>
          <a:xfrm>
            <a:off x="1914516" y="7662042"/>
            <a:ext cx="717900" cy="195300"/>
          </a:xfrm>
          <a:prstGeom prst="bentConnector3">
            <a:avLst>
              <a:gd name="adj1" fmla="val 50000"/>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27" name="Google Shape;1827;p76"/>
          <p:cNvCxnSpPr>
            <a:stCxn id="1816" idx="3"/>
            <a:endCxn id="1815" idx="1"/>
          </p:cNvCxnSpPr>
          <p:nvPr/>
        </p:nvCxnSpPr>
        <p:spPr>
          <a:xfrm>
            <a:off x="1914516" y="7662042"/>
            <a:ext cx="732900" cy="4092600"/>
          </a:xfrm>
          <a:prstGeom prst="bentConnector3">
            <a:avLst>
              <a:gd name="adj1" fmla="val 50000"/>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28" name="Google Shape;1828;p76"/>
          <p:cNvCxnSpPr>
            <a:stCxn id="1815" idx="3"/>
            <a:endCxn id="1818" idx="1"/>
          </p:cNvCxnSpPr>
          <p:nvPr/>
        </p:nvCxnSpPr>
        <p:spPr>
          <a:xfrm rot="10800000" flipH="1">
            <a:off x="5266835" y="11555321"/>
            <a:ext cx="1471500" cy="199200"/>
          </a:xfrm>
          <a:prstGeom prst="bentConnector3">
            <a:avLst>
              <a:gd name="adj1" fmla="val 5000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29" name="Google Shape;1829;p76"/>
          <p:cNvCxnSpPr>
            <a:endCxn id="1814" idx="1"/>
          </p:cNvCxnSpPr>
          <p:nvPr/>
        </p:nvCxnSpPr>
        <p:spPr>
          <a:xfrm>
            <a:off x="5212123" y="7678157"/>
            <a:ext cx="1433400" cy="116700"/>
          </a:xfrm>
          <a:prstGeom prst="bentConnector3">
            <a:avLst>
              <a:gd name="adj1" fmla="val 49999"/>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1830" name="Google Shape;1830;p76"/>
          <p:cNvSpPr txBox="1">
            <a:spLocks noGrp="1"/>
          </p:cNvSpPr>
          <p:nvPr>
            <p:ph type="title"/>
          </p:nvPr>
        </p:nvSpPr>
        <p:spPr>
          <a:xfrm>
            <a:off x="457200" y="274638"/>
            <a:ext cx="8229600" cy="70609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Microsoft JhengHei"/>
              <a:buNone/>
            </a:pPr>
            <a:r>
              <a:rPr lang="zh-TW" sz="4800" b="1">
                <a:latin typeface="Microsoft JhengHei"/>
                <a:ea typeface="Microsoft JhengHei"/>
                <a:cs typeface="Microsoft JhengHei"/>
                <a:sym typeface="Microsoft JhengHei"/>
              </a:rPr>
              <a:t>專業群科分析－</a:t>
            </a:r>
            <a:r>
              <a:rPr lang="zh-TW">
                <a:solidFill>
                  <a:srgbClr val="0000FF"/>
                </a:solidFill>
                <a:latin typeface="Microsoft JhengHei"/>
                <a:ea typeface="Microsoft JhengHei"/>
                <a:cs typeface="Microsoft JhengHei"/>
                <a:sym typeface="Microsoft JhengHei"/>
              </a:rPr>
              <a:t>以電動車為例</a:t>
            </a:r>
            <a:endParaRPr>
              <a:solidFill>
                <a:srgbClr val="0000FF"/>
              </a:solidFill>
              <a:latin typeface="Microsoft JhengHei"/>
              <a:ea typeface="Microsoft JhengHei"/>
              <a:cs typeface="Microsoft JhengHei"/>
              <a:sym typeface="Microsoft JhengHei"/>
            </a:endParaRPr>
          </a:p>
        </p:txBody>
      </p:sp>
      <p:sp>
        <p:nvSpPr>
          <p:cNvPr id="1831" name="Google Shape;1831;p76"/>
          <p:cNvSpPr/>
          <p:nvPr/>
        </p:nvSpPr>
        <p:spPr>
          <a:xfrm>
            <a:off x="4866844" y="12214230"/>
            <a:ext cx="1300644" cy="411257"/>
          </a:xfrm>
          <a:prstGeom prst="rect">
            <a:avLst/>
          </a:prstGeom>
          <a:solidFill>
            <a:srgbClr val="C5D8F1"/>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72000" tIns="36000" rIns="0" bIns="36000" anchor="t" anchorCtr="0">
            <a:spAutoFit/>
          </a:bodyPr>
          <a:lstStyle/>
          <a:p>
            <a:pPr marL="0" marR="0" lvl="0" indent="0" algn="l" rtl="0">
              <a:spcBef>
                <a:spcPts val="0"/>
              </a:spcBef>
              <a:spcAft>
                <a:spcPts val="0"/>
              </a:spcAft>
              <a:buNone/>
            </a:pPr>
            <a:r>
              <a:rPr lang="zh-TW" sz="2200" b="1">
                <a:solidFill>
                  <a:srgbClr val="0000FF"/>
                </a:solidFill>
                <a:latin typeface="Microsoft JhengHei"/>
                <a:ea typeface="Microsoft JhengHei"/>
                <a:cs typeface="Microsoft JhengHei"/>
                <a:sym typeface="Microsoft JhengHei"/>
              </a:rPr>
              <a:t>電池系統</a:t>
            </a:r>
            <a:endParaRPr/>
          </a:p>
        </p:txBody>
      </p:sp>
      <p:pic>
        <p:nvPicPr>
          <p:cNvPr id="1823" name="Google Shape;1823;p76" descr="明報車網"/>
          <p:cNvPicPr preferRelativeResize="0"/>
          <p:nvPr/>
        </p:nvPicPr>
        <p:blipFill rotWithShape="1">
          <a:blip r:embed="rId7">
            <a:alphaModFix/>
          </a:blip>
          <a:srcRect l="1680" t="7402" r="2561" b="7335"/>
          <a:stretch/>
        </p:blipFill>
        <p:spPr>
          <a:xfrm>
            <a:off x="2632340" y="8905347"/>
            <a:ext cx="2699439" cy="1598352"/>
          </a:xfrm>
          <a:prstGeom prst="rect">
            <a:avLst/>
          </a:prstGeom>
          <a:noFill/>
          <a:ln>
            <a:noFill/>
          </a:ln>
        </p:spPr>
      </p:pic>
      <p:sp>
        <p:nvSpPr>
          <p:cNvPr id="1832" name="Google Shape;1832;p76"/>
          <p:cNvSpPr/>
          <p:nvPr/>
        </p:nvSpPr>
        <p:spPr>
          <a:xfrm>
            <a:off x="4866844" y="10073098"/>
            <a:ext cx="1313180" cy="430887"/>
          </a:xfrm>
          <a:prstGeom prst="rect">
            <a:avLst/>
          </a:prstGeom>
          <a:solidFill>
            <a:srgbClr val="538CD5"/>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zh-TW" sz="2200" b="1">
                <a:solidFill>
                  <a:schemeClr val="lt1"/>
                </a:solidFill>
                <a:latin typeface="Microsoft JhengHei"/>
                <a:ea typeface="Microsoft JhengHei"/>
                <a:cs typeface="Microsoft JhengHei"/>
                <a:sym typeface="Microsoft JhengHei"/>
              </a:rPr>
              <a:t>電動馬達</a:t>
            </a:r>
            <a:endParaRPr/>
          </a:p>
        </p:txBody>
      </p:sp>
      <p:pic>
        <p:nvPicPr>
          <p:cNvPr id="1826" name="Google Shape;1826;p76" descr="Elon Musk: Tesla raises cost of 'self-driving' cars - BBC News"/>
          <p:cNvPicPr preferRelativeResize="0"/>
          <p:nvPr/>
        </p:nvPicPr>
        <p:blipFill rotWithShape="1">
          <a:blip r:embed="rId8">
            <a:alphaModFix/>
          </a:blip>
          <a:srcRect/>
          <a:stretch/>
        </p:blipFill>
        <p:spPr>
          <a:xfrm>
            <a:off x="2632340" y="7101408"/>
            <a:ext cx="2699439" cy="1511686"/>
          </a:xfrm>
          <a:prstGeom prst="rect">
            <a:avLst/>
          </a:prstGeom>
          <a:noFill/>
          <a:ln>
            <a:noFill/>
          </a:ln>
        </p:spPr>
      </p:pic>
      <p:sp>
        <p:nvSpPr>
          <p:cNvPr id="1833" name="Google Shape;1833;p76"/>
          <p:cNvSpPr/>
          <p:nvPr/>
        </p:nvSpPr>
        <p:spPr>
          <a:xfrm>
            <a:off x="4866844" y="8187927"/>
            <a:ext cx="1313180" cy="430887"/>
          </a:xfrm>
          <a:prstGeom prst="rect">
            <a:avLst/>
          </a:prstGeom>
          <a:solidFill>
            <a:srgbClr val="0000FF"/>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zh-TW" sz="2200" b="1">
                <a:solidFill>
                  <a:schemeClr val="lt1"/>
                </a:solidFill>
                <a:latin typeface="Microsoft JhengHei"/>
                <a:ea typeface="Microsoft JhengHei"/>
                <a:cs typeface="Microsoft JhengHei"/>
                <a:sym typeface="Microsoft JhengHei"/>
              </a:rPr>
              <a:t>車載系統</a:t>
            </a:r>
            <a:endParaRPr/>
          </a:p>
        </p:txBody>
      </p:sp>
      <p:pic>
        <p:nvPicPr>
          <p:cNvPr id="1834" name="Google Shape;1834;p76"/>
          <p:cNvPicPr preferRelativeResize="0"/>
          <p:nvPr/>
        </p:nvPicPr>
        <p:blipFill rotWithShape="1">
          <a:blip r:embed="rId9">
            <a:alphaModFix/>
          </a:blip>
          <a:srcRect/>
          <a:stretch/>
        </p:blipFill>
        <p:spPr>
          <a:xfrm>
            <a:off x="13220" y="1392713"/>
            <a:ext cx="9117560" cy="4379637"/>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Shape 1838"/>
        <p:cNvGrpSpPr/>
        <p:nvPr/>
      </p:nvGrpSpPr>
      <p:grpSpPr>
        <a:xfrm>
          <a:off x="0" y="0"/>
          <a:ext cx="0" cy="0"/>
          <a:chOff x="0" y="0"/>
          <a:chExt cx="0" cy="0"/>
        </a:xfrm>
      </p:grpSpPr>
      <p:sp>
        <p:nvSpPr>
          <p:cNvPr id="1839" name="Google Shape;1839;p77"/>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840" name="Google Shape;1840;p77"/>
          <p:cNvSpPr txBox="1">
            <a:spLocks noGrp="1"/>
          </p:cNvSpPr>
          <p:nvPr>
            <p:ph type="title"/>
          </p:nvPr>
        </p:nvSpPr>
        <p:spPr>
          <a:xfrm>
            <a:off x="1104156" y="506760"/>
            <a:ext cx="6935688" cy="762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Microsoft JhengHei"/>
              <a:buNone/>
            </a:pPr>
            <a:r>
              <a:rPr lang="zh-TW" sz="4800" b="1">
                <a:latin typeface="Microsoft JhengHei"/>
                <a:ea typeface="Microsoft JhengHei"/>
                <a:cs typeface="Microsoft JhengHei"/>
                <a:sym typeface="Microsoft JhengHei"/>
              </a:rPr>
              <a:t>專業群科分析－</a:t>
            </a:r>
            <a:r>
              <a:rPr lang="zh-TW">
                <a:solidFill>
                  <a:srgbClr val="0000FF"/>
                </a:solidFill>
                <a:latin typeface="Microsoft JhengHei"/>
                <a:ea typeface="Microsoft JhengHei"/>
                <a:cs typeface="Microsoft JhengHei"/>
                <a:sym typeface="Microsoft JhengHei"/>
              </a:rPr>
              <a:t>以電動車為例</a:t>
            </a:r>
            <a:endParaRPr/>
          </a:p>
        </p:txBody>
      </p:sp>
      <p:sp>
        <p:nvSpPr>
          <p:cNvPr id="1841" name="Google Shape;1841;p77"/>
          <p:cNvSpPr txBox="1">
            <a:spLocks noGrp="1"/>
          </p:cNvSpPr>
          <p:nvPr>
            <p:ph type="body" idx="1"/>
          </p:nvPr>
        </p:nvSpPr>
        <p:spPr>
          <a:xfrm>
            <a:off x="251520" y="1268760"/>
            <a:ext cx="8784975" cy="5256584"/>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50000"/>
              </a:lnSpc>
              <a:spcBef>
                <a:spcPts val="0"/>
              </a:spcBef>
              <a:spcAft>
                <a:spcPts val="0"/>
              </a:spcAft>
              <a:buClr>
                <a:schemeClr val="accent2"/>
              </a:buClr>
              <a:buSzPts val="2800"/>
              <a:buNone/>
            </a:pPr>
            <a:r>
              <a:rPr lang="zh-TW" sz="2800">
                <a:solidFill>
                  <a:schemeClr val="accent2"/>
                </a:solidFill>
                <a:latin typeface="Microsoft JhengHei"/>
                <a:ea typeface="Microsoft JhengHei"/>
                <a:cs typeface="Microsoft JhengHei"/>
                <a:sym typeface="Microsoft JhengHei"/>
              </a:rPr>
              <a:t>◆</a:t>
            </a:r>
            <a:r>
              <a:rPr lang="zh-TW" sz="2800">
                <a:latin typeface="Microsoft JhengHei"/>
                <a:ea typeface="Microsoft JhengHei"/>
                <a:cs typeface="Microsoft JhengHei"/>
                <a:sym typeface="Microsoft JhengHei"/>
              </a:rPr>
              <a:t>傳統汽車：</a:t>
            </a:r>
            <a:r>
              <a:rPr lang="zh-TW" sz="2800">
                <a:solidFill>
                  <a:srgbClr val="000000"/>
                </a:solidFill>
                <a:latin typeface="Microsoft JhengHei"/>
                <a:ea typeface="Microsoft JhengHei"/>
                <a:cs typeface="Microsoft JhengHei"/>
                <a:sym typeface="Microsoft JhengHei"/>
              </a:rPr>
              <a:t>機械、汽車、電子</a:t>
            </a:r>
            <a:endParaRPr sz="2800">
              <a:solidFill>
                <a:srgbClr val="000000"/>
              </a:solidFill>
              <a:latin typeface="Microsoft JhengHei"/>
              <a:ea typeface="Microsoft JhengHei"/>
              <a:cs typeface="Microsoft JhengHei"/>
              <a:sym typeface="Microsoft JhengHei"/>
            </a:endParaRPr>
          </a:p>
          <a:p>
            <a:pPr marL="0" lvl="0" indent="0" algn="l" rtl="0">
              <a:spcBef>
                <a:spcPts val="600"/>
              </a:spcBef>
              <a:spcAft>
                <a:spcPts val="0"/>
              </a:spcAft>
              <a:buClr>
                <a:schemeClr val="accent2"/>
              </a:buClr>
              <a:buSzPts val="2800"/>
              <a:buNone/>
            </a:pPr>
            <a:r>
              <a:rPr lang="zh-TW" sz="2800">
                <a:solidFill>
                  <a:schemeClr val="accent2"/>
                </a:solidFill>
                <a:latin typeface="Microsoft JhengHei"/>
                <a:ea typeface="Microsoft JhengHei"/>
                <a:cs typeface="Microsoft JhengHei"/>
                <a:sym typeface="Microsoft JhengHei"/>
              </a:rPr>
              <a:t>◆</a:t>
            </a:r>
            <a:r>
              <a:rPr lang="zh-TW" sz="2800">
                <a:solidFill>
                  <a:srgbClr val="0000FF"/>
                </a:solidFill>
                <a:latin typeface="Microsoft JhengHei"/>
                <a:ea typeface="Microsoft JhengHei"/>
                <a:cs typeface="Microsoft JhengHei"/>
                <a:sym typeface="Microsoft JhengHei"/>
              </a:rPr>
              <a:t>電動車</a:t>
            </a:r>
            <a:endParaRPr sz="2800">
              <a:solidFill>
                <a:srgbClr val="0000FF"/>
              </a:solidFill>
              <a:latin typeface="Microsoft JhengHei"/>
              <a:ea typeface="Microsoft JhengHei"/>
              <a:cs typeface="Microsoft JhengHei"/>
              <a:sym typeface="Microsoft JhengHei"/>
            </a:endParaRPr>
          </a:p>
          <a:p>
            <a:pPr marL="0" lvl="0" indent="355600" algn="l" rtl="0">
              <a:spcBef>
                <a:spcPts val="0"/>
              </a:spcBef>
              <a:spcAft>
                <a:spcPts val="0"/>
              </a:spcAft>
              <a:buClr>
                <a:schemeClr val="dk1"/>
              </a:buClr>
              <a:buSzPts val="2800"/>
              <a:buNone/>
            </a:pPr>
            <a:r>
              <a:rPr lang="zh-TW" sz="2800">
                <a:latin typeface="Microsoft JhengHei"/>
                <a:ea typeface="Microsoft JhengHei"/>
                <a:cs typeface="Microsoft JhengHei"/>
                <a:sym typeface="Microsoft JhengHei"/>
              </a:rPr>
              <a:t>傳統汽車結構+</a:t>
            </a:r>
            <a:r>
              <a:rPr lang="zh-TW" sz="2800">
                <a:solidFill>
                  <a:srgbClr val="0000FF"/>
                </a:solidFill>
                <a:latin typeface="Microsoft JhengHei"/>
                <a:ea typeface="Microsoft JhengHei"/>
                <a:cs typeface="Microsoft JhengHei"/>
                <a:sym typeface="Microsoft JhengHei"/>
              </a:rPr>
              <a:t>機電系統設計與製造</a:t>
            </a:r>
            <a:endParaRPr/>
          </a:p>
          <a:p>
            <a:pPr marL="358775" lvl="0" indent="-3175" algn="l" rtl="0">
              <a:spcBef>
                <a:spcPts val="300"/>
              </a:spcBef>
              <a:spcAft>
                <a:spcPts val="0"/>
              </a:spcAft>
              <a:buClr>
                <a:srgbClr val="0000FF"/>
              </a:buClr>
              <a:buSzPts val="2600"/>
              <a:buNone/>
            </a:pPr>
            <a:r>
              <a:rPr lang="zh-TW" sz="2600">
                <a:solidFill>
                  <a:srgbClr val="0000FF"/>
                </a:solidFill>
                <a:latin typeface="Microsoft JhengHei"/>
                <a:ea typeface="Microsoft JhengHei"/>
                <a:cs typeface="Microsoft JhengHei"/>
                <a:sym typeface="Microsoft JhengHei"/>
              </a:rPr>
              <a:t>⮚電池系統</a:t>
            </a:r>
            <a:r>
              <a:rPr lang="zh-TW" sz="2400">
                <a:solidFill>
                  <a:srgbClr val="C00000"/>
                </a:solidFill>
                <a:latin typeface="Microsoft JhengHei"/>
                <a:ea typeface="Microsoft JhengHei"/>
                <a:cs typeface="Microsoft JhengHei"/>
                <a:sym typeface="Microsoft JhengHei"/>
              </a:rPr>
              <a:t>🡺</a:t>
            </a:r>
            <a:r>
              <a:rPr lang="zh-TW" sz="2600">
                <a:solidFill>
                  <a:srgbClr val="0000FF"/>
                </a:solidFill>
                <a:latin typeface="Microsoft JhengHei"/>
                <a:ea typeface="Microsoft JhengHei"/>
                <a:cs typeface="Microsoft JhengHei"/>
                <a:sym typeface="Microsoft JhengHei"/>
              </a:rPr>
              <a:t>化工科、電機科</a:t>
            </a:r>
            <a:r>
              <a:rPr lang="zh-TW" sz="2400">
                <a:solidFill>
                  <a:srgbClr val="C00000"/>
                </a:solidFill>
                <a:latin typeface="Microsoft JhengHei"/>
                <a:ea typeface="Microsoft JhengHei"/>
                <a:cs typeface="Microsoft JhengHei"/>
                <a:sym typeface="Microsoft JhengHei"/>
              </a:rPr>
              <a:t>🡺</a:t>
            </a:r>
            <a:r>
              <a:rPr lang="zh-TW" sz="2600">
                <a:latin typeface="Microsoft JhengHei"/>
                <a:ea typeface="Microsoft JhengHei"/>
                <a:cs typeface="Microsoft JhengHei"/>
                <a:sym typeface="Microsoft JhengHei"/>
              </a:rPr>
              <a:t>化工系、材料系</a:t>
            </a:r>
            <a:endParaRPr sz="2600">
              <a:latin typeface="Microsoft JhengHei"/>
              <a:ea typeface="Microsoft JhengHei"/>
              <a:cs typeface="Microsoft JhengHei"/>
              <a:sym typeface="Microsoft JhengHei"/>
            </a:endParaRPr>
          </a:p>
          <a:p>
            <a:pPr marL="627063" lvl="0" indent="-271463" algn="l" rtl="0">
              <a:spcBef>
                <a:spcPts val="300"/>
              </a:spcBef>
              <a:spcAft>
                <a:spcPts val="0"/>
              </a:spcAft>
              <a:buClr>
                <a:srgbClr val="0000FF"/>
              </a:buClr>
              <a:buSzPts val="2600"/>
              <a:buFont typeface="Noto Sans Symbols"/>
              <a:buChar char="⮚"/>
            </a:pPr>
            <a:r>
              <a:rPr lang="zh-TW" sz="2600">
                <a:solidFill>
                  <a:srgbClr val="0000FF"/>
                </a:solidFill>
                <a:latin typeface="Microsoft JhengHei"/>
                <a:ea typeface="Microsoft JhengHei"/>
                <a:cs typeface="Microsoft JhengHei"/>
                <a:sym typeface="Microsoft JhengHei"/>
              </a:rPr>
              <a:t>電動馬達</a:t>
            </a:r>
            <a:r>
              <a:rPr lang="zh-TW" sz="2400">
                <a:solidFill>
                  <a:srgbClr val="C00000"/>
                </a:solidFill>
                <a:latin typeface="Microsoft JhengHei"/>
                <a:ea typeface="Microsoft JhengHei"/>
                <a:cs typeface="Microsoft JhengHei"/>
                <a:sym typeface="Microsoft JhengHei"/>
              </a:rPr>
              <a:t>🡺</a:t>
            </a:r>
            <a:r>
              <a:rPr lang="zh-TW" sz="2600">
                <a:solidFill>
                  <a:srgbClr val="0000FF"/>
                </a:solidFill>
                <a:latin typeface="Microsoft JhengHei"/>
                <a:ea typeface="Microsoft JhengHei"/>
                <a:cs typeface="Microsoft JhengHei"/>
                <a:sym typeface="Microsoft JhengHei"/>
              </a:rPr>
              <a:t>電機科、機電科</a:t>
            </a:r>
            <a:r>
              <a:rPr lang="zh-TW" sz="2400">
                <a:solidFill>
                  <a:srgbClr val="C00000"/>
                </a:solidFill>
                <a:latin typeface="Microsoft JhengHei"/>
                <a:ea typeface="Microsoft JhengHei"/>
                <a:cs typeface="Microsoft JhengHei"/>
                <a:sym typeface="Microsoft JhengHei"/>
              </a:rPr>
              <a:t>🡺</a:t>
            </a:r>
            <a:r>
              <a:rPr lang="zh-TW" sz="2600">
                <a:latin typeface="Microsoft JhengHei"/>
                <a:ea typeface="Microsoft JhengHei"/>
                <a:cs typeface="Microsoft JhengHei"/>
                <a:sym typeface="Microsoft JhengHei"/>
              </a:rPr>
              <a:t>電機工程系、機械工程系</a:t>
            </a:r>
            <a:endParaRPr sz="2600">
              <a:latin typeface="Microsoft JhengHei"/>
              <a:ea typeface="Microsoft JhengHei"/>
              <a:cs typeface="Microsoft JhengHei"/>
              <a:sym typeface="Microsoft JhengHei"/>
            </a:endParaRPr>
          </a:p>
          <a:p>
            <a:pPr marL="358775" lvl="0" indent="-165100" algn="l" rtl="0">
              <a:spcBef>
                <a:spcPts val="300"/>
              </a:spcBef>
              <a:spcAft>
                <a:spcPts val="0"/>
              </a:spcAft>
              <a:buClr>
                <a:srgbClr val="0000FF"/>
              </a:buClr>
              <a:buSzPts val="2600"/>
              <a:buFont typeface="Noto Sans Symbols"/>
              <a:buChar char="⮚"/>
            </a:pPr>
            <a:r>
              <a:rPr lang="zh-TW" sz="2600">
                <a:solidFill>
                  <a:srgbClr val="0000FF"/>
                </a:solidFill>
                <a:latin typeface="Microsoft JhengHei"/>
                <a:ea typeface="Microsoft JhengHei"/>
                <a:cs typeface="Microsoft JhengHei"/>
                <a:sym typeface="Microsoft JhengHei"/>
              </a:rPr>
              <a:t>車載系統</a:t>
            </a:r>
            <a:r>
              <a:rPr lang="zh-TW" sz="2400">
                <a:solidFill>
                  <a:srgbClr val="C00000"/>
                </a:solidFill>
                <a:latin typeface="Microsoft JhengHei"/>
                <a:ea typeface="Microsoft JhengHei"/>
                <a:cs typeface="Microsoft JhengHei"/>
                <a:sym typeface="Microsoft JhengHei"/>
              </a:rPr>
              <a:t>🡺</a:t>
            </a:r>
            <a:r>
              <a:rPr lang="zh-TW" sz="2600">
                <a:solidFill>
                  <a:srgbClr val="0000FF"/>
                </a:solidFill>
                <a:latin typeface="Microsoft JhengHei"/>
                <a:ea typeface="Microsoft JhengHei"/>
                <a:cs typeface="Microsoft JhengHei"/>
                <a:sym typeface="Microsoft JhengHei"/>
              </a:rPr>
              <a:t>資訊科、電子科</a:t>
            </a:r>
            <a:r>
              <a:rPr lang="zh-TW" sz="2400">
                <a:solidFill>
                  <a:srgbClr val="C00000"/>
                </a:solidFill>
                <a:latin typeface="Microsoft JhengHei"/>
                <a:ea typeface="Microsoft JhengHei"/>
                <a:cs typeface="Microsoft JhengHei"/>
                <a:sym typeface="Microsoft JhengHei"/>
              </a:rPr>
              <a:t>🡺</a:t>
            </a:r>
            <a:r>
              <a:rPr lang="zh-TW" sz="2600">
                <a:latin typeface="Microsoft JhengHei"/>
                <a:ea typeface="Microsoft JhengHei"/>
                <a:cs typeface="Microsoft JhengHei"/>
                <a:sym typeface="Microsoft JhengHei"/>
              </a:rPr>
              <a:t>資訊工程系、電子工程系</a:t>
            </a:r>
            <a:endParaRPr sz="2600">
              <a:latin typeface="Microsoft JhengHei"/>
              <a:ea typeface="Microsoft JhengHei"/>
              <a:cs typeface="Microsoft JhengHei"/>
              <a:sym typeface="Microsoft JhengHei"/>
            </a:endParaRPr>
          </a:p>
          <a:p>
            <a:pPr marL="358775" lvl="0" indent="-165100" algn="l" rtl="0">
              <a:spcBef>
                <a:spcPts val="300"/>
              </a:spcBef>
              <a:spcAft>
                <a:spcPts val="0"/>
              </a:spcAft>
              <a:buClr>
                <a:srgbClr val="0000FF"/>
              </a:buClr>
              <a:buSzPts val="2600"/>
              <a:buFont typeface="Noto Sans Symbols"/>
              <a:buChar char="⮚"/>
            </a:pPr>
            <a:r>
              <a:rPr lang="zh-TW" sz="2600">
                <a:solidFill>
                  <a:srgbClr val="0000FF"/>
                </a:solidFill>
                <a:latin typeface="Microsoft JhengHei"/>
                <a:ea typeface="Microsoft JhengHei"/>
                <a:cs typeface="Microsoft JhengHei"/>
                <a:sym typeface="Microsoft JhengHei"/>
              </a:rPr>
              <a:t>機械結構</a:t>
            </a:r>
            <a:r>
              <a:rPr lang="zh-TW" sz="2400">
                <a:solidFill>
                  <a:srgbClr val="C00000"/>
                </a:solidFill>
                <a:latin typeface="Microsoft JhengHei"/>
                <a:ea typeface="Microsoft JhengHei"/>
                <a:cs typeface="Microsoft JhengHei"/>
                <a:sym typeface="Microsoft JhengHei"/>
              </a:rPr>
              <a:t>🡺</a:t>
            </a:r>
            <a:r>
              <a:rPr lang="zh-TW" sz="2600">
                <a:solidFill>
                  <a:srgbClr val="0000FF"/>
                </a:solidFill>
                <a:latin typeface="Microsoft JhengHei"/>
                <a:ea typeface="Microsoft JhengHei"/>
                <a:cs typeface="Microsoft JhengHei"/>
                <a:sym typeface="Microsoft JhengHei"/>
              </a:rPr>
              <a:t>機械科、</a:t>
            </a:r>
            <a:r>
              <a:rPr lang="zh-TW" sz="2400">
                <a:solidFill>
                  <a:srgbClr val="0000FF"/>
                </a:solidFill>
                <a:latin typeface="Microsoft JhengHei"/>
                <a:ea typeface="Microsoft JhengHei"/>
                <a:cs typeface="Microsoft JhengHei"/>
                <a:sym typeface="Microsoft JhengHei"/>
              </a:rPr>
              <a:t>動力機械科</a:t>
            </a:r>
            <a:r>
              <a:rPr lang="zh-TW" sz="2400">
                <a:solidFill>
                  <a:srgbClr val="C00000"/>
                </a:solidFill>
                <a:latin typeface="Microsoft JhengHei"/>
                <a:ea typeface="Microsoft JhengHei"/>
                <a:cs typeface="Microsoft JhengHei"/>
                <a:sym typeface="Microsoft JhengHei"/>
              </a:rPr>
              <a:t>🡺</a:t>
            </a:r>
            <a:r>
              <a:rPr lang="zh-TW" sz="2400">
                <a:latin typeface="Microsoft JhengHei"/>
                <a:ea typeface="Microsoft JhengHei"/>
                <a:cs typeface="Microsoft JhengHei"/>
                <a:sym typeface="Microsoft JhengHei"/>
              </a:rPr>
              <a:t>機械工程系、車輛工程系</a:t>
            </a:r>
            <a:endParaRPr sz="2600">
              <a:latin typeface="Microsoft JhengHei"/>
              <a:ea typeface="Microsoft JhengHei"/>
              <a:cs typeface="Microsoft JhengHei"/>
              <a:sym typeface="Microsoft JhengHei"/>
            </a:endParaRPr>
          </a:p>
          <a:p>
            <a:pPr marL="3175" lvl="0" indent="-3175" algn="l" rtl="0">
              <a:spcBef>
                <a:spcPts val="300"/>
              </a:spcBef>
              <a:spcAft>
                <a:spcPts val="0"/>
              </a:spcAft>
              <a:buClr>
                <a:schemeClr val="accent2"/>
              </a:buClr>
              <a:buSzPts val="2800"/>
              <a:buNone/>
            </a:pPr>
            <a:r>
              <a:rPr lang="zh-TW" sz="2800">
                <a:solidFill>
                  <a:schemeClr val="accent2"/>
                </a:solidFill>
                <a:latin typeface="Microsoft JhengHei"/>
                <a:ea typeface="Microsoft JhengHei"/>
                <a:cs typeface="Microsoft JhengHei"/>
                <a:sym typeface="Microsoft JhengHei"/>
              </a:rPr>
              <a:t>◆</a:t>
            </a:r>
            <a:r>
              <a:rPr lang="zh-TW" sz="2800" b="1">
                <a:solidFill>
                  <a:srgbClr val="FF0000"/>
                </a:solidFill>
                <a:latin typeface="Microsoft JhengHei"/>
                <a:ea typeface="Microsoft JhengHei"/>
                <a:cs typeface="Microsoft JhengHei"/>
                <a:sym typeface="Microsoft JhengHei"/>
              </a:rPr>
              <a:t>自動駕駛汽車</a:t>
            </a:r>
            <a:endParaRPr sz="2800" b="1">
              <a:solidFill>
                <a:srgbClr val="FF0000"/>
              </a:solidFill>
              <a:latin typeface="Microsoft JhengHei"/>
              <a:ea typeface="Microsoft JhengHei"/>
              <a:cs typeface="Microsoft JhengHei"/>
              <a:sym typeface="Microsoft JhengHei"/>
            </a:endParaRPr>
          </a:p>
          <a:p>
            <a:pPr marL="0" lvl="0" indent="355600" algn="l" rtl="0">
              <a:lnSpc>
                <a:spcPct val="110000"/>
              </a:lnSpc>
              <a:spcBef>
                <a:spcPts val="0"/>
              </a:spcBef>
              <a:spcAft>
                <a:spcPts val="0"/>
              </a:spcAft>
              <a:buClr>
                <a:srgbClr val="FF0000"/>
              </a:buClr>
              <a:buSzPts val="2800"/>
              <a:buNone/>
            </a:pPr>
            <a:r>
              <a:rPr lang="zh-TW" sz="2800">
                <a:solidFill>
                  <a:srgbClr val="FF0000"/>
                </a:solidFill>
                <a:latin typeface="Microsoft JhengHei"/>
                <a:ea typeface="Microsoft JhengHei"/>
                <a:cs typeface="Microsoft JhengHei"/>
                <a:sym typeface="Microsoft JhengHei"/>
              </a:rPr>
              <a:t>   加上車載電子、</a:t>
            </a:r>
            <a:r>
              <a:rPr lang="zh-TW" sz="2800" b="1">
                <a:solidFill>
                  <a:srgbClr val="FF0000"/>
                </a:solidFill>
                <a:latin typeface="Microsoft JhengHei"/>
                <a:ea typeface="Microsoft JhengHei"/>
                <a:cs typeface="Microsoft JhengHei"/>
                <a:sym typeface="Microsoft JhengHei"/>
              </a:rPr>
              <a:t>光學辨識</a:t>
            </a:r>
            <a:r>
              <a:rPr lang="zh-TW" sz="2800">
                <a:solidFill>
                  <a:srgbClr val="FF0000"/>
                </a:solidFill>
                <a:latin typeface="Microsoft JhengHei"/>
                <a:ea typeface="Microsoft JhengHei"/>
                <a:cs typeface="Microsoft JhengHei"/>
                <a:sym typeface="Microsoft JhengHei"/>
              </a:rPr>
              <a:t>、衛星導航、行動運算、</a:t>
            </a:r>
            <a:endParaRPr sz="2800">
              <a:solidFill>
                <a:srgbClr val="FF0000"/>
              </a:solidFill>
              <a:latin typeface="Microsoft JhengHei"/>
              <a:ea typeface="Microsoft JhengHei"/>
              <a:cs typeface="Microsoft JhengHei"/>
              <a:sym typeface="Microsoft JhengHei"/>
            </a:endParaRPr>
          </a:p>
          <a:p>
            <a:pPr marL="0" lvl="0" indent="627063" algn="l" rtl="0">
              <a:lnSpc>
                <a:spcPct val="110000"/>
              </a:lnSpc>
              <a:spcBef>
                <a:spcPts val="0"/>
              </a:spcBef>
              <a:spcAft>
                <a:spcPts val="0"/>
              </a:spcAft>
              <a:buClr>
                <a:srgbClr val="FF0000"/>
              </a:buClr>
              <a:buSzPts val="2800"/>
              <a:buNone/>
            </a:pPr>
            <a:r>
              <a:rPr lang="zh-TW" sz="2800" b="1">
                <a:solidFill>
                  <a:srgbClr val="FF0000"/>
                </a:solidFill>
                <a:latin typeface="Microsoft JhengHei"/>
                <a:ea typeface="Microsoft JhengHei"/>
                <a:cs typeface="Microsoft JhengHei"/>
                <a:sym typeface="Microsoft JhengHei"/>
              </a:rPr>
              <a:t>5G網路</a:t>
            </a:r>
            <a:r>
              <a:rPr lang="zh-TW" sz="2800">
                <a:solidFill>
                  <a:srgbClr val="FF0000"/>
                </a:solidFill>
                <a:latin typeface="Microsoft JhengHei"/>
                <a:ea typeface="Microsoft JhengHei"/>
                <a:cs typeface="Microsoft JhengHei"/>
                <a:sym typeface="Microsoft JhengHei"/>
              </a:rPr>
              <a:t>、人機界面與城市規劃……</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Shape 1846"/>
        <p:cNvGrpSpPr/>
        <p:nvPr/>
      </p:nvGrpSpPr>
      <p:grpSpPr>
        <a:xfrm>
          <a:off x="0" y="0"/>
          <a:ext cx="0" cy="0"/>
          <a:chOff x="0" y="0"/>
          <a:chExt cx="0" cy="0"/>
        </a:xfrm>
      </p:grpSpPr>
      <p:sp>
        <p:nvSpPr>
          <p:cNvPr id="1847" name="Google Shape;1847;p78"/>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848" name="Google Shape;1848;p78"/>
          <p:cNvGrpSpPr/>
          <p:nvPr/>
        </p:nvGrpSpPr>
        <p:grpSpPr>
          <a:xfrm>
            <a:off x="460237" y="1601158"/>
            <a:ext cx="8223524" cy="4524046"/>
            <a:chOff x="3037" y="958"/>
            <a:chExt cx="8223524" cy="4524046"/>
          </a:xfrm>
        </p:grpSpPr>
        <p:sp>
          <p:nvSpPr>
            <p:cNvPr id="1849" name="Google Shape;1849;p78"/>
            <p:cNvSpPr/>
            <p:nvPr/>
          </p:nvSpPr>
          <p:spPr>
            <a:xfrm>
              <a:off x="3037" y="958"/>
              <a:ext cx="8223524"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78"/>
            <p:cNvSpPr txBox="1"/>
            <p:nvPr/>
          </p:nvSpPr>
          <p:spPr>
            <a:xfrm>
              <a:off x="44398" y="42319"/>
              <a:ext cx="8140802"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機械群</a:t>
              </a:r>
              <a:endParaRPr/>
            </a:p>
          </p:txBody>
        </p:sp>
        <p:sp>
          <p:nvSpPr>
            <p:cNvPr id="1851" name="Google Shape;1851;p78"/>
            <p:cNvSpPr/>
            <p:nvPr/>
          </p:nvSpPr>
          <p:spPr>
            <a:xfrm>
              <a:off x="3037" y="1556904"/>
              <a:ext cx="4028895"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8"/>
            <p:cNvSpPr txBox="1"/>
            <p:nvPr/>
          </p:nvSpPr>
          <p:spPr>
            <a:xfrm>
              <a:off x="44398" y="1598265"/>
              <a:ext cx="3946173"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機械科</a:t>
              </a:r>
              <a:endParaRPr/>
            </a:p>
          </p:txBody>
        </p:sp>
        <p:sp>
          <p:nvSpPr>
            <p:cNvPr id="1853" name="Google Shape;1853;p78"/>
            <p:cNvSpPr/>
            <p:nvPr/>
          </p:nvSpPr>
          <p:spPr>
            <a:xfrm>
              <a:off x="3037" y="3112851"/>
              <a:ext cx="1973014"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78"/>
            <p:cNvSpPr txBox="1"/>
            <p:nvPr/>
          </p:nvSpPr>
          <p:spPr>
            <a:xfrm>
              <a:off x="44398" y="3154212"/>
              <a:ext cx="1890292" cy="1329431"/>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None/>
              </a:pPr>
              <a:r>
                <a:rPr lang="zh-TW" sz="2700" b="1">
                  <a:solidFill>
                    <a:srgbClr val="FFFFFF"/>
                  </a:solidFill>
                  <a:latin typeface="Microsoft JhengHei"/>
                  <a:ea typeface="Microsoft JhengHei"/>
                  <a:cs typeface="Microsoft JhengHei"/>
                  <a:sym typeface="Microsoft JhengHei"/>
                </a:rPr>
                <a:t>內埔農工</a:t>
              </a:r>
              <a:endParaRPr/>
            </a:p>
          </p:txBody>
        </p:sp>
        <p:sp>
          <p:nvSpPr>
            <p:cNvPr id="1855" name="Google Shape;1855;p78"/>
            <p:cNvSpPr/>
            <p:nvPr/>
          </p:nvSpPr>
          <p:spPr>
            <a:xfrm>
              <a:off x="2058918" y="3112851"/>
              <a:ext cx="1973014"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78"/>
            <p:cNvSpPr txBox="1"/>
            <p:nvPr/>
          </p:nvSpPr>
          <p:spPr>
            <a:xfrm>
              <a:off x="2100279" y="3154212"/>
              <a:ext cx="1890292" cy="1329431"/>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None/>
              </a:pPr>
              <a:r>
                <a:rPr lang="zh-TW" sz="2700" b="1">
                  <a:solidFill>
                    <a:srgbClr val="FFFFFF"/>
                  </a:solidFill>
                  <a:latin typeface="Microsoft JhengHei"/>
                  <a:ea typeface="Microsoft JhengHei"/>
                  <a:cs typeface="Microsoft JhengHei"/>
                  <a:sym typeface="Microsoft JhengHei"/>
                </a:rPr>
                <a:t>屏東高工</a:t>
              </a:r>
              <a:endParaRPr/>
            </a:p>
          </p:txBody>
        </p:sp>
        <p:sp>
          <p:nvSpPr>
            <p:cNvPr id="1857" name="Google Shape;1857;p78"/>
            <p:cNvSpPr/>
            <p:nvPr/>
          </p:nvSpPr>
          <p:spPr>
            <a:xfrm>
              <a:off x="4197666" y="1556904"/>
              <a:ext cx="4028895"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78"/>
            <p:cNvSpPr txBox="1"/>
            <p:nvPr/>
          </p:nvSpPr>
          <p:spPr>
            <a:xfrm>
              <a:off x="4239027" y="1598265"/>
              <a:ext cx="3946173"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製圖科</a:t>
              </a:r>
              <a:endParaRPr/>
            </a:p>
          </p:txBody>
        </p:sp>
        <p:sp>
          <p:nvSpPr>
            <p:cNvPr id="1859" name="Google Shape;1859;p78"/>
            <p:cNvSpPr/>
            <p:nvPr/>
          </p:nvSpPr>
          <p:spPr>
            <a:xfrm>
              <a:off x="4197666" y="3112851"/>
              <a:ext cx="1973014"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78"/>
            <p:cNvSpPr txBox="1"/>
            <p:nvPr/>
          </p:nvSpPr>
          <p:spPr>
            <a:xfrm>
              <a:off x="4239027" y="3154212"/>
              <a:ext cx="1890292" cy="1329431"/>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None/>
              </a:pPr>
              <a:r>
                <a:rPr lang="zh-TW" sz="2700" b="1">
                  <a:solidFill>
                    <a:srgbClr val="FFFFFF"/>
                  </a:solidFill>
                  <a:latin typeface="Microsoft JhengHei"/>
                  <a:ea typeface="Microsoft JhengHei"/>
                  <a:cs typeface="Microsoft JhengHei"/>
                  <a:sym typeface="Microsoft JhengHei"/>
                </a:rPr>
                <a:t>屏東高工</a:t>
              </a:r>
              <a:endParaRPr/>
            </a:p>
          </p:txBody>
        </p:sp>
        <p:sp>
          <p:nvSpPr>
            <p:cNvPr id="1861" name="Google Shape;1861;p78"/>
            <p:cNvSpPr/>
            <p:nvPr/>
          </p:nvSpPr>
          <p:spPr>
            <a:xfrm>
              <a:off x="6253547" y="3112851"/>
              <a:ext cx="1973014"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78"/>
            <p:cNvSpPr txBox="1"/>
            <p:nvPr/>
          </p:nvSpPr>
          <p:spPr>
            <a:xfrm>
              <a:off x="6294908" y="3154212"/>
              <a:ext cx="1890292" cy="1329431"/>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None/>
              </a:pPr>
              <a:r>
                <a:rPr lang="zh-TW" sz="2700" b="1">
                  <a:solidFill>
                    <a:srgbClr val="FFFFFF"/>
                  </a:solidFill>
                  <a:latin typeface="Microsoft JhengHei"/>
                  <a:ea typeface="Microsoft JhengHei"/>
                  <a:cs typeface="Microsoft JhengHei"/>
                  <a:sym typeface="Microsoft JhengHei"/>
                </a:rPr>
                <a:t>屏東高工進修部</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571"/>
        <p:cNvGrpSpPr/>
        <p:nvPr/>
      </p:nvGrpSpPr>
      <p:grpSpPr>
        <a:xfrm>
          <a:off x="0" y="0"/>
          <a:ext cx="0" cy="0"/>
          <a:chOff x="0" y="0"/>
          <a:chExt cx="0" cy="0"/>
        </a:xfrm>
      </p:grpSpPr>
      <p:sp>
        <p:nvSpPr>
          <p:cNvPr id="572" name="Google Shape;572;p8"/>
          <p:cNvSpPr txBox="1"/>
          <p:nvPr/>
        </p:nvSpPr>
        <p:spPr>
          <a:xfrm>
            <a:off x="543802" y="713437"/>
            <a:ext cx="4632742" cy="1795363"/>
          </a:xfrm>
          <a:prstGeom prst="rect">
            <a:avLst/>
          </a:prstGeom>
          <a:noFill/>
          <a:ln>
            <a:noFill/>
          </a:ln>
        </p:spPr>
        <p:txBody>
          <a:bodyPr spcFirstLastPara="1" wrap="square" lIns="0" tIns="0" rIns="0" bIns="0" anchor="t" anchorCtr="0">
            <a:spAutoFit/>
          </a:bodyPr>
          <a:lstStyle/>
          <a:p>
            <a:pPr marL="0" marR="0" lvl="0" indent="0" algn="l" rtl="0">
              <a:lnSpc>
                <a:spcPct val="96444"/>
              </a:lnSpc>
              <a:spcBef>
                <a:spcPts val="0"/>
              </a:spcBef>
              <a:spcAft>
                <a:spcPts val="0"/>
              </a:spcAft>
              <a:buClr>
                <a:srgbClr val="041F60"/>
              </a:buClr>
              <a:buSzPts val="3600"/>
              <a:buFont typeface="Poppins"/>
              <a:buNone/>
            </a:pPr>
            <a:r>
              <a:rPr lang="zh-TW" sz="3600" b="1" i="0" u="none" strike="noStrike" cap="none">
                <a:solidFill>
                  <a:srgbClr val="041F60"/>
                </a:solidFill>
                <a:latin typeface="Poppins"/>
                <a:ea typeface="Poppins"/>
                <a:cs typeface="Poppins"/>
                <a:sym typeface="Poppins"/>
              </a:rPr>
              <a:t>適性入學理念與資源</a:t>
            </a:r>
            <a:endParaRPr sz="3600" b="1" i="0" u="none" strike="noStrike" cap="none">
              <a:solidFill>
                <a:srgbClr val="041F60"/>
              </a:solidFill>
              <a:latin typeface="Poppins"/>
              <a:ea typeface="Poppins"/>
              <a:cs typeface="Poppins"/>
              <a:sym typeface="Poppins"/>
            </a:endParaRPr>
          </a:p>
          <a:p>
            <a:pPr marL="0" marR="0" lvl="0" indent="0" algn="l" rtl="0">
              <a:lnSpc>
                <a:spcPct val="144666"/>
              </a:lnSpc>
              <a:spcBef>
                <a:spcPts val="0"/>
              </a:spcBef>
              <a:spcAft>
                <a:spcPts val="0"/>
              </a:spcAft>
              <a:buNone/>
            </a:pPr>
            <a:r>
              <a:rPr lang="zh-TW" sz="2400" b="1">
                <a:solidFill>
                  <a:srgbClr val="FF0000"/>
                </a:solidFill>
                <a:latin typeface="Microsoft JhengHei"/>
                <a:ea typeface="Microsoft JhengHei"/>
                <a:cs typeface="Microsoft JhengHei"/>
                <a:sym typeface="Microsoft JhengHei"/>
              </a:rPr>
              <a:t>國中畢業生適性入學宣導網</a:t>
            </a:r>
            <a:endParaRPr/>
          </a:p>
          <a:p>
            <a:pPr marL="0" marR="0" lvl="0" indent="0" algn="l" rtl="0">
              <a:lnSpc>
                <a:spcPct val="248000"/>
              </a:lnSpc>
              <a:spcBef>
                <a:spcPts val="0"/>
              </a:spcBef>
              <a:spcAft>
                <a:spcPts val="0"/>
              </a:spcAft>
              <a:buNone/>
            </a:pPr>
            <a:r>
              <a:rPr lang="zh-TW" sz="1400" b="1">
                <a:solidFill>
                  <a:schemeClr val="dk1"/>
                </a:solidFill>
                <a:latin typeface="Arial"/>
                <a:ea typeface="Arial"/>
                <a:cs typeface="Arial"/>
                <a:sym typeface="Arial"/>
              </a:rPr>
              <a:t>https://shs.k12ea.gov.tw/site/adapt-k12ea</a:t>
            </a:r>
            <a:endParaRPr sz="1400" b="1">
              <a:solidFill>
                <a:srgbClr val="FF0000"/>
              </a:solidFill>
              <a:latin typeface="Microsoft JhengHei"/>
              <a:ea typeface="Microsoft JhengHei"/>
              <a:cs typeface="Microsoft JhengHei"/>
              <a:sym typeface="Microsoft JhengHei"/>
            </a:endParaRPr>
          </a:p>
          <a:p>
            <a:pPr marL="0" marR="0" lvl="0" indent="0" algn="l" rtl="0">
              <a:lnSpc>
                <a:spcPct val="96444"/>
              </a:lnSpc>
              <a:spcBef>
                <a:spcPts val="0"/>
              </a:spcBef>
              <a:spcAft>
                <a:spcPts val="0"/>
              </a:spcAft>
              <a:buClr>
                <a:schemeClr val="dk1"/>
              </a:buClr>
              <a:buSzPts val="3600"/>
              <a:buFont typeface="Arial"/>
              <a:buNone/>
            </a:pPr>
            <a:endParaRPr sz="3600" b="1" i="0" u="none" strike="noStrike" cap="none">
              <a:solidFill>
                <a:srgbClr val="041F60"/>
              </a:solidFill>
              <a:latin typeface="Poppins"/>
              <a:ea typeface="Poppins"/>
              <a:cs typeface="Poppins"/>
              <a:sym typeface="Poppins"/>
            </a:endParaRPr>
          </a:p>
        </p:txBody>
      </p:sp>
      <p:sp>
        <p:nvSpPr>
          <p:cNvPr id="573" name="Google Shape;573;p8"/>
          <p:cNvSpPr/>
          <p:nvPr/>
        </p:nvSpPr>
        <p:spPr>
          <a:xfrm>
            <a:off x="3896114" y="136829"/>
            <a:ext cx="1591263" cy="1591263"/>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pic>
        <p:nvPicPr>
          <p:cNvPr id="574" name="Google Shape;574;p8"/>
          <p:cNvPicPr preferRelativeResize="0"/>
          <p:nvPr/>
        </p:nvPicPr>
        <p:blipFill rotWithShape="1">
          <a:blip r:embed="rId4">
            <a:alphaModFix/>
          </a:blip>
          <a:srcRect/>
          <a:stretch/>
        </p:blipFill>
        <p:spPr>
          <a:xfrm>
            <a:off x="0" y="2220781"/>
            <a:ext cx="9144000" cy="4555819"/>
          </a:xfrm>
          <a:prstGeom prst="rect">
            <a:avLst/>
          </a:prstGeom>
          <a:noFill/>
          <a:ln>
            <a:noFill/>
          </a:ln>
        </p:spPr>
      </p:pic>
      <p:pic>
        <p:nvPicPr>
          <p:cNvPr id="575" name="Google Shape;575;p8"/>
          <p:cNvPicPr preferRelativeResize="0"/>
          <p:nvPr/>
        </p:nvPicPr>
        <p:blipFill rotWithShape="1">
          <a:blip r:embed="rId5">
            <a:alphaModFix/>
          </a:blip>
          <a:srcRect/>
          <a:stretch/>
        </p:blipFill>
        <p:spPr>
          <a:xfrm>
            <a:off x="6655982" y="159789"/>
            <a:ext cx="1944216" cy="1944216"/>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Shape 1867"/>
        <p:cNvGrpSpPr/>
        <p:nvPr/>
      </p:nvGrpSpPr>
      <p:grpSpPr>
        <a:xfrm>
          <a:off x="0" y="0"/>
          <a:ext cx="0" cy="0"/>
          <a:chOff x="0" y="0"/>
          <a:chExt cx="0" cy="0"/>
        </a:xfrm>
      </p:grpSpPr>
      <p:sp>
        <p:nvSpPr>
          <p:cNvPr id="1868" name="Google Shape;1868;p79"/>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869" name="Google Shape;1869;p79"/>
          <p:cNvGrpSpPr/>
          <p:nvPr/>
        </p:nvGrpSpPr>
        <p:grpSpPr>
          <a:xfrm>
            <a:off x="458144" y="1601158"/>
            <a:ext cx="8227711" cy="4524046"/>
            <a:chOff x="944" y="958"/>
            <a:chExt cx="8227711" cy="4524046"/>
          </a:xfrm>
        </p:grpSpPr>
        <p:sp>
          <p:nvSpPr>
            <p:cNvPr id="1870" name="Google Shape;1870;p79"/>
            <p:cNvSpPr/>
            <p:nvPr/>
          </p:nvSpPr>
          <p:spPr>
            <a:xfrm>
              <a:off x="944" y="958"/>
              <a:ext cx="8227711"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79"/>
            <p:cNvSpPr txBox="1"/>
            <p:nvPr/>
          </p:nvSpPr>
          <p:spPr>
            <a:xfrm>
              <a:off x="42305" y="42319"/>
              <a:ext cx="8144989"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動力機械群</a:t>
              </a:r>
              <a:endParaRPr/>
            </a:p>
          </p:txBody>
        </p:sp>
        <p:sp>
          <p:nvSpPr>
            <p:cNvPr id="1872" name="Google Shape;1872;p79"/>
            <p:cNvSpPr/>
            <p:nvPr/>
          </p:nvSpPr>
          <p:spPr>
            <a:xfrm>
              <a:off x="944" y="1556904"/>
              <a:ext cx="4870299"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79"/>
            <p:cNvSpPr txBox="1"/>
            <p:nvPr/>
          </p:nvSpPr>
          <p:spPr>
            <a:xfrm>
              <a:off x="42305" y="1598265"/>
              <a:ext cx="4787577"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汽車科</a:t>
              </a:r>
              <a:endParaRPr/>
            </a:p>
          </p:txBody>
        </p:sp>
        <p:sp>
          <p:nvSpPr>
            <p:cNvPr id="1874" name="Google Shape;1874;p79"/>
            <p:cNvSpPr/>
            <p:nvPr/>
          </p:nvSpPr>
          <p:spPr>
            <a:xfrm>
              <a:off x="944" y="3112851"/>
              <a:ext cx="157921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79"/>
            <p:cNvSpPr txBox="1"/>
            <p:nvPr/>
          </p:nvSpPr>
          <p:spPr>
            <a:xfrm>
              <a:off x="42305" y="3154212"/>
              <a:ext cx="1496493"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內埔</a:t>
              </a:r>
              <a:endParaRPr sz="24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FFFFFF"/>
                  </a:solidFill>
                  <a:latin typeface="Microsoft JhengHei"/>
                  <a:ea typeface="Microsoft JhengHei"/>
                  <a:cs typeface="Microsoft JhengHei"/>
                  <a:sym typeface="Microsoft JhengHei"/>
                </a:rPr>
                <a:t>農工</a:t>
              </a:r>
              <a:endParaRPr/>
            </a:p>
          </p:txBody>
        </p:sp>
        <p:sp>
          <p:nvSpPr>
            <p:cNvPr id="1876" name="Google Shape;1876;p79"/>
            <p:cNvSpPr/>
            <p:nvPr/>
          </p:nvSpPr>
          <p:spPr>
            <a:xfrm>
              <a:off x="1646486" y="3112851"/>
              <a:ext cx="157921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79"/>
            <p:cNvSpPr txBox="1"/>
            <p:nvPr/>
          </p:nvSpPr>
          <p:spPr>
            <a:xfrm>
              <a:off x="1687847" y="3154212"/>
              <a:ext cx="1496493"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屏工</a:t>
              </a:r>
              <a:endParaRPr sz="24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FFFFFF"/>
                  </a:solidFill>
                  <a:latin typeface="Microsoft JhengHei"/>
                  <a:ea typeface="Microsoft JhengHei"/>
                  <a:cs typeface="Microsoft JhengHei"/>
                  <a:sym typeface="Microsoft JhengHei"/>
                </a:rPr>
                <a:t>進修部</a:t>
              </a:r>
              <a:endParaRPr/>
            </a:p>
          </p:txBody>
        </p:sp>
        <p:sp>
          <p:nvSpPr>
            <p:cNvPr id="1878" name="Google Shape;1878;p79"/>
            <p:cNvSpPr/>
            <p:nvPr/>
          </p:nvSpPr>
          <p:spPr>
            <a:xfrm>
              <a:off x="3292028" y="3112851"/>
              <a:ext cx="157921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79"/>
            <p:cNvSpPr txBox="1"/>
            <p:nvPr/>
          </p:nvSpPr>
          <p:spPr>
            <a:xfrm>
              <a:off x="3333389" y="3154212"/>
              <a:ext cx="1496493"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屏東</a:t>
              </a:r>
              <a:endParaRPr sz="24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FFFFFF"/>
                  </a:solidFill>
                  <a:latin typeface="Microsoft JhengHei"/>
                  <a:ea typeface="Microsoft JhengHei"/>
                  <a:cs typeface="Microsoft JhengHei"/>
                  <a:sym typeface="Microsoft JhengHei"/>
                </a:rPr>
                <a:t>高工</a:t>
              </a:r>
              <a:endParaRPr/>
            </a:p>
          </p:txBody>
        </p:sp>
        <p:sp>
          <p:nvSpPr>
            <p:cNvPr id="1880" name="Google Shape;1880;p79"/>
            <p:cNvSpPr/>
            <p:nvPr/>
          </p:nvSpPr>
          <p:spPr>
            <a:xfrm>
              <a:off x="5003898" y="1556904"/>
              <a:ext cx="3224757"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79"/>
            <p:cNvSpPr txBox="1"/>
            <p:nvPr/>
          </p:nvSpPr>
          <p:spPr>
            <a:xfrm>
              <a:off x="5045259" y="1598265"/>
              <a:ext cx="3142035"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農業機械科</a:t>
              </a:r>
              <a:endParaRPr sz="24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FFFFFF"/>
                  </a:solidFill>
                  <a:latin typeface="Microsoft JhengHei"/>
                  <a:ea typeface="Microsoft JhengHei"/>
                  <a:cs typeface="Microsoft JhengHei"/>
                  <a:sym typeface="Microsoft JhengHei"/>
                </a:rPr>
                <a:t>(產特)</a:t>
              </a:r>
              <a:endParaRPr sz="2400" b="1">
                <a:solidFill>
                  <a:srgbClr val="FFFFFF"/>
                </a:solidFill>
                <a:latin typeface="Microsoft JhengHei"/>
                <a:ea typeface="Microsoft JhengHei"/>
                <a:cs typeface="Microsoft JhengHei"/>
                <a:sym typeface="Microsoft JhengHei"/>
              </a:endParaRPr>
            </a:p>
          </p:txBody>
        </p:sp>
        <p:sp>
          <p:nvSpPr>
            <p:cNvPr id="1882" name="Google Shape;1882;p79"/>
            <p:cNvSpPr/>
            <p:nvPr/>
          </p:nvSpPr>
          <p:spPr>
            <a:xfrm>
              <a:off x="5003898" y="3112851"/>
              <a:ext cx="157921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79"/>
            <p:cNvSpPr txBox="1"/>
            <p:nvPr/>
          </p:nvSpPr>
          <p:spPr>
            <a:xfrm>
              <a:off x="5045259" y="3154212"/>
              <a:ext cx="1496493"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內埔</a:t>
              </a:r>
              <a:endParaRPr sz="24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FFFFFF"/>
                  </a:solidFill>
                  <a:latin typeface="Microsoft JhengHei"/>
                  <a:ea typeface="Microsoft JhengHei"/>
                  <a:cs typeface="Microsoft JhengHei"/>
                  <a:sym typeface="Microsoft JhengHei"/>
                </a:rPr>
                <a:t>農工</a:t>
              </a:r>
              <a:endParaRPr/>
            </a:p>
          </p:txBody>
        </p:sp>
        <p:sp>
          <p:nvSpPr>
            <p:cNvPr id="1884" name="Google Shape;1884;p79"/>
            <p:cNvSpPr/>
            <p:nvPr/>
          </p:nvSpPr>
          <p:spPr>
            <a:xfrm>
              <a:off x="6649440" y="3112851"/>
              <a:ext cx="157921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79"/>
            <p:cNvSpPr txBox="1"/>
            <p:nvPr/>
          </p:nvSpPr>
          <p:spPr>
            <a:xfrm>
              <a:off x="6690801" y="3154212"/>
              <a:ext cx="1496493"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佳冬</a:t>
              </a:r>
              <a:endParaRPr sz="24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FFFFFF"/>
                  </a:solidFill>
                  <a:latin typeface="Microsoft JhengHei"/>
                  <a:ea typeface="Microsoft JhengHei"/>
                  <a:cs typeface="Microsoft JhengHei"/>
                  <a:sym typeface="Microsoft JhengHei"/>
                </a:rPr>
                <a:t>高農</a:t>
              </a:r>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Shape 1890"/>
        <p:cNvGrpSpPr/>
        <p:nvPr/>
      </p:nvGrpSpPr>
      <p:grpSpPr>
        <a:xfrm>
          <a:off x="0" y="0"/>
          <a:ext cx="0" cy="0"/>
          <a:chOff x="0" y="0"/>
          <a:chExt cx="0" cy="0"/>
        </a:xfrm>
      </p:grpSpPr>
      <p:sp>
        <p:nvSpPr>
          <p:cNvPr id="1891" name="Google Shape;1891;p80"/>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892" name="Google Shape;1892;p80"/>
          <p:cNvGrpSpPr/>
          <p:nvPr/>
        </p:nvGrpSpPr>
        <p:grpSpPr>
          <a:xfrm>
            <a:off x="457778" y="1601158"/>
            <a:ext cx="8228443" cy="4524046"/>
            <a:chOff x="578" y="958"/>
            <a:chExt cx="8228443" cy="4524046"/>
          </a:xfrm>
        </p:grpSpPr>
        <p:sp>
          <p:nvSpPr>
            <p:cNvPr id="1893" name="Google Shape;1893;p80"/>
            <p:cNvSpPr/>
            <p:nvPr/>
          </p:nvSpPr>
          <p:spPr>
            <a:xfrm>
              <a:off x="578" y="958"/>
              <a:ext cx="8228442"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80"/>
            <p:cNvSpPr txBox="1"/>
            <p:nvPr/>
          </p:nvSpPr>
          <p:spPr>
            <a:xfrm>
              <a:off x="41939" y="42319"/>
              <a:ext cx="8145720"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電機與電子群</a:t>
              </a:r>
              <a:endParaRPr/>
            </a:p>
          </p:txBody>
        </p:sp>
        <p:sp>
          <p:nvSpPr>
            <p:cNvPr id="1895" name="Google Shape;1895;p80"/>
            <p:cNvSpPr/>
            <p:nvPr/>
          </p:nvSpPr>
          <p:spPr>
            <a:xfrm>
              <a:off x="578" y="1556904"/>
              <a:ext cx="3696504"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80"/>
            <p:cNvSpPr txBox="1"/>
            <p:nvPr/>
          </p:nvSpPr>
          <p:spPr>
            <a:xfrm>
              <a:off x="41939" y="1598265"/>
              <a:ext cx="3613782" cy="1329431"/>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None/>
              </a:pPr>
              <a:r>
                <a:rPr lang="zh-TW" sz="3000" b="1">
                  <a:solidFill>
                    <a:srgbClr val="FFFFFF"/>
                  </a:solidFill>
                  <a:latin typeface="Microsoft JhengHei"/>
                  <a:ea typeface="Microsoft JhengHei"/>
                  <a:cs typeface="Microsoft JhengHei"/>
                  <a:sym typeface="Microsoft JhengHei"/>
                </a:rPr>
                <a:t>電子科</a:t>
              </a:r>
              <a:endParaRPr/>
            </a:p>
          </p:txBody>
        </p:sp>
        <p:sp>
          <p:nvSpPr>
            <p:cNvPr id="1897" name="Google Shape;1897;p80"/>
            <p:cNvSpPr/>
            <p:nvPr/>
          </p:nvSpPr>
          <p:spPr>
            <a:xfrm>
              <a:off x="578"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80"/>
            <p:cNvSpPr txBox="1"/>
            <p:nvPr/>
          </p:nvSpPr>
          <p:spPr>
            <a:xfrm>
              <a:off x="21527"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屏榮高中</a:t>
              </a:r>
              <a:endParaRPr/>
            </a:p>
          </p:txBody>
        </p:sp>
        <p:sp>
          <p:nvSpPr>
            <p:cNvPr id="1899" name="Google Shape;1899;p80"/>
            <p:cNvSpPr/>
            <p:nvPr/>
          </p:nvSpPr>
          <p:spPr>
            <a:xfrm>
              <a:off x="745887"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80"/>
            <p:cNvSpPr txBox="1"/>
            <p:nvPr/>
          </p:nvSpPr>
          <p:spPr>
            <a:xfrm>
              <a:off x="766836"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屏東高工</a:t>
              </a:r>
              <a:endParaRPr/>
            </a:p>
          </p:txBody>
        </p:sp>
        <p:sp>
          <p:nvSpPr>
            <p:cNvPr id="1901" name="Google Shape;1901;p80"/>
            <p:cNvSpPr/>
            <p:nvPr/>
          </p:nvSpPr>
          <p:spPr>
            <a:xfrm>
              <a:off x="1491197"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80"/>
            <p:cNvSpPr txBox="1"/>
            <p:nvPr/>
          </p:nvSpPr>
          <p:spPr>
            <a:xfrm>
              <a:off x="1512146"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屏工進修部</a:t>
              </a:r>
              <a:endParaRPr/>
            </a:p>
          </p:txBody>
        </p:sp>
        <p:sp>
          <p:nvSpPr>
            <p:cNvPr id="1903" name="Google Shape;1903;p80"/>
            <p:cNvSpPr/>
            <p:nvPr/>
          </p:nvSpPr>
          <p:spPr>
            <a:xfrm>
              <a:off x="2236506"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80"/>
            <p:cNvSpPr txBox="1"/>
            <p:nvPr/>
          </p:nvSpPr>
          <p:spPr>
            <a:xfrm>
              <a:off x="2257455"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東港海事</a:t>
              </a:r>
              <a:endParaRPr/>
            </a:p>
          </p:txBody>
        </p:sp>
        <p:sp>
          <p:nvSpPr>
            <p:cNvPr id="1905" name="Google Shape;1905;p80"/>
            <p:cNvSpPr/>
            <p:nvPr/>
          </p:nvSpPr>
          <p:spPr>
            <a:xfrm>
              <a:off x="2981815"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80"/>
            <p:cNvSpPr txBox="1"/>
            <p:nvPr/>
          </p:nvSpPr>
          <p:spPr>
            <a:xfrm>
              <a:off x="3002764"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恆春工商</a:t>
              </a:r>
              <a:endParaRPr/>
            </a:p>
          </p:txBody>
        </p:sp>
        <p:sp>
          <p:nvSpPr>
            <p:cNvPr id="1907" name="Google Shape;1907;p80"/>
            <p:cNvSpPr/>
            <p:nvPr/>
          </p:nvSpPr>
          <p:spPr>
            <a:xfrm>
              <a:off x="3757166" y="1556904"/>
              <a:ext cx="2951195"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80"/>
            <p:cNvSpPr txBox="1"/>
            <p:nvPr/>
          </p:nvSpPr>
          <p:spPr>
            <a:xfrm>
              <a:off x="3798527" y="1598265"/>
              <a:ext cx="2868473" cy="1329431"/>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None/>
              </a:pPr>
              <a:r>
                <a:rPr lang="zh-TW" sz="3000" b="1">
                  <a:solidFill>
                    <a:srgbClr val="FFFFFF"/>
                  </a:solidFill>
                  <a:latin typeface="Microsoft JhengHei"/>
                  <a:ea typeface="Microsoft JhengHei"/>
                  <a:cs typeface="Microsoft JhengHei"/>
                  <a:sym typeface="Microsoft JhengHei"/>
                </a:rPr>
                <a:t>電機科</a:t>
              </a:r>
              <a:endParaRPr/>
            </a:p>
          </p:txBody>
        </p:sp>
        <p:sp>
          <p:nvSpPr>
            <p:cNvPr id="1909" name="Google Shape;1909;p80"/>
            <p:cNvSpPr/>
            <p:nvPr/>
          </p:nvSpPr>
          <p:spPr>
            <a:xfrm>
              <a:off x="3757166"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80"/>
            <p:cNvSpPr txBox="1"/>
            <p:nvPr/>
          </p:nvSpPr>
          <p:spPr>
            <a:xfrm>
              <a:off x="3778115"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內埔農工</a:t>
              </a:r>
              <a:endParaRPr/>
            </a:p>
          </p:txBody>
        </p:sp>
        <p:sp>
          <p:nvSpPr>
            <p:cNvPr id="1911" name="Google Shape;1911;p80"/>
            <p:cNvSpPr/>
            <p:nvPr/>
          </p:nvSpPr>
          <p:spPr>
            <a:xfrm>
              <a:off x="4502475"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80"/>
            <p:cNvSpPr txBox="1"/>
            <p:nvPr/>
          </p:nvSpPr>
          <p:spPr>
            <a:xfrm>
              <a:off x="4523424"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屏東高工</a:t>
              </a:r>
              <a:endParaRPr/>
            </a:p>
          </p:txBody>
        </p:sp>
        <p:sp>
          <p:nvSpPr>
            <p:cNvPr id="1913" name="Google Shape;1913;p80"/>
            <p:cNvSpPr/>
            <p:nvPr/>
          </p:nvSpPr>
          <p:spPr>
            <a:xfrm>
              <a:off x="5247784"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80"/>
            <p:cNvSpPr txBox="1"/>
            <p:nvPr/>
          </p:nvSpPr>
          <p:spPr>
            <a:xfrm>
              <a:off x="5268733"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屏工進修部</a:t>
              </a:r>
              <a:endParaRPr/>
            </a:p>
          </p:txBody>
        </p:sp>
        <p:sp>
          <p:nvSpPr>
            <p:cNvPr id="1915" name="Google Shape;1915;p80"/>
            <p:cNvSpPr/>
            <p:nvPr/>
          </p:nvSpPr>
          <p:spPr>
            <a:xfrm>
              <a:off x="5993093"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80"/>
            <p:cNvSpPr txBox="1"/>
            <p:nvPr/>
          </p:nvSpPr>
          <p:spPr>
            <a:xfrm>
              <a:off x="6014042"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恆春工商</a:t>
              </a:r>
              <a:endParaRPr/>
            </a:p>
          </p:txBody>
        </p:sp>
        <p:sp>
          <p:nvSpPr>
            <p:cNvPr id="1917" name="Google Shape;1917;p80"/>
            <p:cNvSpPr/>
            <p:nvPr/>
          </p:nvSpPr>
          <p:spPr>
            <a:xfrm>
              <a:off x="6768444" y="1556904"/>
              <a:ext cx="1460577"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80"/>
            <p:cNvSpPr txBox="1"/>
            <p:nvPr/>
          </p:nvSpPr>
          <p:spPr>
            <a:xfrm>
              <a:off x="6809805" y="1598265"/>
              <a:ext cx="1377855" cy="1329431"/>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None/>
              </a:pPr>
              <a:r>
                <a:rPr lang="zh-TW" sz="3000" b="1">
                  <a:solidFill>
                    <a:srgbClr val="FFFFFF"/>
                  </a:solidFill>
                  <a:latin typeface="Microsoft JhengHei"/>
                  <a:ea typeface="Microsoft JhengHei"/>
                  <a:cs typeface="Microsoft JhengHei"/>
                  <a:sym typeface="Microsoft JhengHei"/>
                </a:rPr>
                <a:t>資訊科</a:t>
              </a:r>
              <a:endParaRPr/>
            </a:p>
          </p:txBody>
        </p:sp>
        <p:sp>
          <p:nvSpPr>
            <p:cNvPr id="1919" name="Google Shape;1919;p80"/>
            <p:cNvSpPr/>
            <p:nvPr/>
          </p:nvSpPr>
          <p:spPr>
            <a:xfrm>
              <a:off x="6768444"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80"/>
            <p:cNvSpPr txBox="1"/>
            <p:nvPr/>
          </p:nvSpPr>
          <p:spPr>
            <a:xfrm>
              <a:off x="6789393"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屏榮高中</a:t>
              </a:r>
              <a:endParaRPr/>
            </a:p>
          </p:txBody>
        </p:sp>
        <p:sp>
          <p:nvSpPr>
            <p:cNvPr id="1921" name="Google Shape;1921;p80"/>
            <p:cNvSpPr/>
            <p:nvPr/>
          </p:nvSpPr>
          <p:spPr>
            <a:xfrm>
              <a:off x="7513753"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80"/>
            <p:cNvSpPr txBox="1"/>
            <p:nvPr/>
          </p:nvSpPr>
          <p:spPr>
            <a:xfrm>
              <a:off x="7534702"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恆春工商</a:t>
              </a:r>
              <a:endParaRPr/>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Shape 1927"/>
        <p:cNvGrpSpPr/>
        <p:nvPr/>
      </p:nvGrpSpPr>
      <p:grpSpPr>
        <a:xfrm>
          <a:off x="0" y="0"/>
          <a:ext cx="0" cy="0"/>
          <a:chOff x="0" y="0"/>
          <a:chExt cx="0" cy="0"/>
        </a:xfrm>
      </p:grpSpPr>
      <p:sp>
        <p:nvSpPr>
          <p:cNvPr id="1928" name="Google Shape;1928;p81"/>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929" name="Google Shape;1929;p81"/>
          <p:cNvGrpSpPr/>
          <p:nvPr/>
        </p:nvGrpSpPr>
        <p:grpSpPr>
          <a:xfrm>
            <a:off x="460237" y="1601158"/>
            <a:ext cx="8223524" cy="4524046"/>
            <a:chOff x="3037" y="958"/>
            <a:chExt cx="8223524" cy="4524046"/>
          </a:xfrm>
        </p:grpSpPr>
        <p:sp>
          <p:nvSpPr>
            <p:cNvPr id="1930" name="Google Shape;1930;p81"/>
            <p:cNvSpPr/>
            <p:nvPr/>
          </p:nvSpPr>
          <p:spPr>
            <a:xfrm>
              <a:off x="3037" y="958"/>
              <a:ext cx="8223524"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81"/>
            <p:cNvSpPr txBox="1"/>
            <p:nvPr/>
          </p:nvSpPr>
          <p:spPr>
            <a:xfrm>
              <a:off x="44398" y="42319"/>
              <a:ext cx="8140802"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土木與建築群</a:t>
              </a:r>
              <a:endParaRPr/>
            </a:p>
          </p:txBody>
        </p:sp>
        <p:sp>
          <p:nvSpPr>
            <p:cNvPr id="1932" name="Google Shape;1932;p81"/>
            <p:cNvSpPr/>
            <p:nvPr/>
          </p:nvSpPr>
          <p:spPr>
            <a:xfrm>
              <a:off x="3037" y="1556904"/>
              <a:ext cx="3946028"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81"/>
            <p:cNvSpPr txBox="1"/>
            <p:nvPr/>
          </p:nvSpPr>
          <p:spPr>
            <a:xfrm>
              <a:off x="44398" y="1598265"/>
              <a:ext cx="3863306"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土木科(產特)</a:t>
              </a:r>
              <a:endParaRPr sz="4700" b="1">
                <a:solidFill>
                  <a:srgbClr val="FFFFFF"/>
                </a:solidFill>
                <a:latin typeface="Microsoft JhengHei"/>
                <a:ea typeface="Microsoft JhengHei"/>
                <a:cs typeface="Microsoft JhengHei"/>
                <a:sym typeface="Microsoft JhengHei"/>
              </a:endParaRPr>
            </a:p>
          </p:txBody>
        </p:sp>
        <p:sp>
          <p:nvSpPr>
            <p:cNvPr id="1934" name="Google Shape;1934;p81"/>
            <p:cNvSpPr/>
            <p:nvPr/>
          </p:nvSpPr>
          <p:spPr>
            <a:xfrm>
              <a:off x="3037" y="3112851"/>
              <a:ext cx="3946028"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81"/>
            <p:cNvSpPr txBox="1"/>
            <p:nvPr/>
          </p:nvSpPr>
          <p:spPr>
            <a:xfrm>
              <a:off x="44398" y="3154212"/>
              <a:ext cx="3863306"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屏東高工</a:t>
              </a:r>
              <a:endParaRPr/>
            </a:p>
          </p:txBody>
        </p:sp>
        <p:sp>
          <p:nvSpPr>
            <p:cNvPr id="1936" name="Google Shape;1936;p81"/>
            <p:cNvSpPr/>
            <p:nvPr/>
          </p:nvSpPr>
          <p:spPr>
            <a:xfrm>
              <a:off x="4280533" y="1556904"/>
              <a:ext cx="3946028"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81"/>
            <p:cNvSpPr txBox="1"/>
            <p:nvPr/>
          </p:nvSpPr>
          <p:spPr>
            <a:xfrm>
              <a:off x="4321894" y="1598265"/>
              <a:ext cx="3863306"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建築科</a:t>
              </a:r>
              <a:endParaRPr/>
            </a:p>
          </p:txBody>
        </p:sp>
        <p:sp>
          <p:nvSpPr>
            <p:cNvPr id="1938" name="Google Shape;1938;p81"/>
            <p:cNvSpPr/>
            <p:nvPr/>
          </p:nvSpPr>
          <p:spPr>
            <a:xfrm>
              <a:off x="4280533" y="3112851"/>
              <a:ext cx="3946028"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81"/>
            <p:cNvSpPr txBox="1"/>
            <p:nvPr/>
          </p:nvSpPr>
          <p:spPr>
            <a:xfrm>
              <a:off x="4321894" y="3154212"/>
              <a:ext cx="3863306"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屏東高工</a:t>
              </a:r>
              <a:endParaRP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Shape 1944"/>
        <p:cNvGrpSpPr/>
        <p:nvPr/>
      </p:nvGrpSpPr>
      <p:grpSpPr>
        <a:xfrm>
          <a:off x="0" y="0"/>
          <a:ext cx="0" cy="0"/>
          <a:chOff x="0" y="0"/>
          <a:chExt cx="0" cy="0"/>
        </a:xfrm>
      </p:grpSpPr>
      <p:sp>
        <p:nvSpPr>
          <p:cNvPr id="1945" name="Google Shape;1945;p82"/>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946" name="Google Shape;1946;p82"/>
          <p:cNvGrpSpPr/>
          <p:nvPr/>
        </p:nvGrpSpPr>
        <p:grpSpPr>
          <a:xfrm>
            <a:off x="461049" y="1601158"/>
            <a:ext cx="8221901" cy="4524046"/>
            <a:chOff x="3849" y="958"/>
            <a:chExt cx="8221901" cy="4524046"/>
          </a:xfrm>
        </p:grpSpPr>
        <p:sp>
          <p:nvSpPr>
            <p:cNvPr id="1947" name="Google Shape;1947;p82"/>
            <p:cNvSpPr/>
            <p:nvPr/>
          </p:nvSpPr>
          <p:spPr>
            <a:xfrm>
              <a:off x="3849" y="958"/>
              <a:ext cx="8221900"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82"/>
            <p:cNvSpPr txBox="1"/>
            <p:nvPr/>
          </p:nvSpPr>
          <p:spPr>
            <a:xfrm>
              <a:off x="45210" y="42319"/>
              <a:ext cx="8139178"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化工群</a:t>
              </a:r>
              <a:endParaRPr/>
            </a:p>
          </p:txBody>
        </p:sp>
        <p:sp>
          <p:nvSpPr>
            <p:cNvPr id="1949" name="Google Shape;1949;p82"/>
            <p:cNvSpPr/>
            <p:nvPr/>
          </p:nvSpPr>
          <p:spPr>
            <a:xfrm>
              <a:off x="3849" y="1556904"/>
              <a:ext cx="8221900"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82"/>
            <p:cNvSpPr txBox="1"/>
            <p:nvPr/>
          </p:nvSpPr>
          <p:spPr>
            <a:xfrm>
              <a:off x="45210" y="1598265"/>
              <a:ext cx="8139178"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化工科</a:t>
              </a:r>
              <a:endParaRPr/>
            </a:p>
          </p:txBody>
        </p:sp>
        <p:sp>
          <p:nvSpPr>
            <p:cNvPr id="1951" name="Google Shape;1951;p82"/>
            <p:cNvSpPr/>
            <p:nvPr/>
          </p:nvSpPr>
          <p:spPr>
            <a:xfrm>
              <a:off x="3849" y="3112851"/>
              <a:ext cx="4026396"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82"/>
            <p:cNvSpPr txBox="1"/>
            <p:nvPr/>
          </p:nvSpPr>
          <p:spPr>
            <a:xfrm>
              <a:off x="45210" y="3154212"/>
              <a:ext cx="3943674"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屏東高工</a:t>
              </a:r>
              <a:endParaRPr/>
            </a:p>
          </p:txBody>
        </p:sp>
        <p:sp>
          <p:nvSpPr>
            <p:cNvPr id="1953" name="Google Shape;1953;p82"/>
            <p:cNvSpPr/>
            <p:nvPr/>
          </p:nvSpPr>
          <p:spPr>
            <a:xfrm>
              <a:off x="4199354" y="3112851"/>
              <a:ext cx="4026396"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82"/>
            <p:cNvSpPr txBox="1"/>
            <p:nvPr/>
          </p:nvSpPr>
          <p:spPr>
            <a:xfrm>
              <a:off x="4240715" y="3154212"/>
              <a:ext cx="3943674"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屏工進修部</a:t>
              </a:r>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Shape 1959"/>
        <p:cNvGrpSpPr/>
        <p:nvPr/>
      </p:nvGrpSpPr>
      <p:grpSpPr>
        <a:xfrm>
          <a:off x="0" y="0"/>
          <a:ext cx="0" cy="0"/>
          <a:chOff x="0" y="0"/>
          <a:chExt cx="0" cy="0"/>
        </a:xfrm>
      </p:grpSpPr>
      <p:sp>
        <p:nvSpPr>
          <p:cNvPr id="1960" name="Google Shape;1960;p83"/>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961" name="Google Shape;1961;p83"/>
          <p:cNvGrpSpPr/>
          <p:nvPr/>
        </p:nvGrpSpPr>
        <p:grpSpPr>
          <a:xfrm>
            <a:off x="462122" y="1600200"/>
            <a:ext cx="8224677" cy="4525004"/>
            <a:chOff x="4922" y="0"/>
            <a:chExt cx="8224677" cy="4525004"/>
          </a:xfrm>
        </p:grpSpPr>
        <p:sp>
          <p:nvSpPr>
            <p:cNvPr id="1962" name="Google Shape;1962;p83"/>
            <p:cNvSpPr/>
            <p:nvPr/>
          </p:nvSpPr>
          <p:spPr>
            <a:xfrm>
              <a:off x="9844" y="0"/>
              <a:ext cx="821975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83"/>
            <p:cNvSpPr txBox="1"/>
            <p:nvPr/>
          </p:nvSpPr>
          <p:spPr>
            <a:xfrm>
              <a:off x="51205" y="41361"/>
              <a:ext cx="8137033"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商業與管理群</a:t>
              </a:r>
              <a:endParaRPr sz="4700" b="1">
                <a:solidFill>
                  <a:schemeClr val="lt1"/>
                </a:solidFill>
                <a:latin typeface="Microsoft JhengHei"/>
                <a:ea typeface="Microsoft JhengHei"/>
                <a:cs typeface="Microsoft JhengHei"/>
                <a:sym typeface="Microsoft JhengHei"/>
              </a:endParaRPr>
            </a:p>
          </p:txBody>
        </p:sp>
        <p:sp>
          <p:nvSpPr>
            <p:cNvPr id="1964" name="Google Shape;1964;p83"/>
            <p:cNvSpPr/>
            <p:nvPr/>
          </p:nvSpPr>
          <p:spPr>
            <a:xfrm>
              <a:off x="4922" y="1556904"/>
              <a:ext cx="2666784" cy="1412153"/>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83"/>
            <p:cNvSpPr txBox="1"/>
            <p:nvPr/>
          </p:nvSpPr>
          <p:spPr>
            <a:xfrm>
              <a:off x="46283" y="1598265"/>
              <a:ext cx="2584062" cy="1329431"/>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資料處理科</a:t>
              </a:r>
              <a:endParaRPr sz="2100" b="1">
                <a:solidFill>
                  <a:schemeClr val="lt1"/>
                </a:solidFill>
                <a:latin typeface="Microsoft JhengHei"/>
                <a:ea typeface="Microsoft JhengHei"/>
                <a:cs typeface="Microsoft JhengHei"/>
                <a:sym typeface="Microsoft JhengHei"/>
              </a:endParaRPr>
            </a:p>
          </p:txBody>
        </p:sp>
        <p:sp>
          <p:nvSpPr>
            <p:cNvPr id="1966" name="Google Shape;1966;p83"/>
            <p:cNvSpPr/>
            <p:nvPr/>
          </p:nvSpPr>
          <p:spPr>
            <a:xfrm>
              <a:off x="4922" y="3112851"/>
              <a:ext cx="1305966"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83"/>
            <p:cNvSpPr txBox="1"/>
            <p:nvPr/>
          </p:nvSpPr>
          <p:spPr>
            <a:xfrm>
              <a:off x="43172" y="3151101"/>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恆春</a:t>
              </a:r>
              <a:endParaRPr sz="21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35"/>
                </a:spcBef>
                <a:spcAft>
                  <a:spcPts val="0"/>
                </a:spcAft>
                <a:buNone/>
              </a:pPr>
              <a:r>
                <a:rPr lang="zh-TW" sz="2100" b="1">
                  <a:solidFill>
                    <a:schemeClr val="lt1"/>
                  </a:solidFill>
                  <a:latin typeface="Microsoft JhengHei"/>
                  <a:ea typeface="Microsoft JhengHei"/>
                  <a:cs typeface="Microsoft JhengHei"/>
                  <a:sym typeface="Microsoft JhengHei"/>
                </a:rPr>
                <a:t>工商</a:t>
              </a:r>
              <a:endParaRPr/>
            </a:p>
          </p:txBody>
        </p:sp>
        <p:sp>
          <p:nvSpPr>
            <p:cNvPr id="1968" name="Google Shape;1968;p83"/>
            <p:cNvSpPr/>
            <p:nvPr/>
          </p:nvSpPr>
          <p:spPr>
            <a:xfrm>
              <a:off x="1365739" y="3112851"/>
              <a:ext cx="1305966"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83"/>
            <p:cNvSpPr txBox="1"/>
            <p:nvPr/>
          </p:nvSpPr>
          <p:spPr>
            <a:xfrm>
              <a:off x="1403989" y="3151101"/>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民生</a:t>
              </a:r>
              <a:endParaRPr sz="21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35"/>
                </a:spcBef>
                <a:spcAft>
                  <a:spcPts val="0"/>
                </a:spcAft>
                <a:buNone/>
              </a:pPr>
              <a:r>
                <a:rPr lang="zh-TW" sz="2100" b="1">
                  <a:solidFill>
                    <a:schemeClr val="lt1"/>
                  </a:solidFill>
                  <a:latin typeface="Microsoft JhengHei"/>
                  <a:ea typeface="Microsoft JhengHei"/>
                  <a:cs typeface="Microsoft JhengHei"/>
                  <a:sym typeface="Microsoft JhengHei"/>
                </a:rPr>
                <a:t>進修部</a:t>
              </a:r>
              <a:endParaRPr/>
            </a:p>
          </p:txBody>
        </p:sp>
        <p:sp>
          <p:nvSpPr>
            <p:cNvPr id="1970" name="Google Shape;1970;p83"/>
            <p:cNvSpPr/>
            <p:nvPr/>
          </p:nvSpPr>
          <p:spPr>
            <a:xfrm>
              <a:off x="2781407" y="1556904"/>
              <a:ext cx="1305966" cy="1412153"/>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83"/>
            <p:cNvSpPr txBox="1"/>
            <p:nvPr/>
          </p:nvSpPr>
          <p:spPr>
            <a:xfrm>
              <a:off x="2819657" y="1595154"/>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航運管理科</a:t>
              </a:r>
              <a:r>
                <a:rPr lang="zh-TW" sz="2100" b="1">
                  <a:solidFill>
                    <a:srgbClr val="FFFFFF"/>
                  </a:solidFill>
                  <a:latin typeface="Microsoft JhengHei"/>
                  <a:ea typeface="Microsoft JhengHei"/>
                  <a:cs typeface="Microsoft JhengHei"/>
                  <a:sym typeface="Microsoft JhengHei"/>
                </a:rPr>
                <a:t>(產特)</a:t>
              </a:r>
              <a:endParaRPr sz="2100" b="1">
                <a:solidFill>
                  <a:schemeClr val="lt1"/>
                </a:solidFill>
                <a:latin typeface="Microsoft JhengHei"/>
                <a:ea typeface="Microsoft JhengHei"/>
                <a:cs typeface="Microsoft JhengHei"/>
                <a:sym typeface="Microsoft JhengHei"/>
              </a:endParaRPr>
            </a:p>
          </p:txBody>
        </p:sp>
        <p:sp>
          <p:nvSpPr>
            <p:cNvPr id="1972" name="Google Shape;1972;p83"/>
            <p:cNvSpPr/>
            <p:nvPr/>
          </p:nvSpPr>
          <p:spPr>
            <a:xfrm>
              <a:off x="2781407" y="3112851"/>
              <a:ext cx="1305966"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83"/>
            <p:cNvSpPr txBox="1"/>
            <p:nvPr/>
          </p:nvSpPr>
          <p:spPr>
            <a:xfrm>
              <a:off x="2819657" y="3151101"/>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東港</a:t>
              </a:r>
              <a:endParaRPr sz="21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35"/>
                </a:spcBef>
                <a:spcAft>
                  <a:spcPts val="0"/>
                </a:spcAft>
                <a:buNone/>
              </a:pPr>
              <a:r>
                <a:rPr lang="zh-TW" sz="2100" b="1">
                  <a:solidFill>
                    <a:schemeClr val="lt1"/>
                  </a:solidFill>
                  <a:latin typeface="Microsoft JhengHei"/>
                  <a:ea typeface="Microsoft JhengHei"/>
                  <a:cs typeface="Microsoft JhengHei"/>
                  <a:sym typeface="Microsoft JhengHei"/>
                </a:rPr>
                <a:t>海事</a:t>
              </a:r>
              <a:endParaRPr/>
            </a:p>
          </p:txBody>
        </p:sp>
        <p:sp>
          <p:nvSpPr>
            <p:cNvPr id="1974" name="Google Shape;1974;p83"/>
            <p:cNvSpPr/>
            <p:nvPr/>
          </p:nvSpPr>
          <p:spPr>
            <a:xfrm>
              <a:off x="4197075" y="1556904"/>
              <a:ext cx="4027601" cy="1412153"/>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83"/>
            <p:cNvSpPr txBox="1"/>
            <p:nvPr/>
          </p:nvSpPr>
          <p:spPr>
            <a:xfrm>
              <a:off x="4238436" y="1598265"/>
              <a:ext cx="3944879" cy="1329431"/>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電子商務科</a:t>
              </a:r>
              <a:endParaRPr/>
            </a:p>
          </p:txBody>
        </p:sp>
        <p:sp>
          <p:nvSpPr>
            <p:cNvPr id="1976" name="Google Shape;1976;p83"/>
            <p:cNvSpPr/>
            <p:nvPr/>
          </p:nvSpPr>
          <p:spPr>
            <a:xfrm>
              <a:off x="4197075" y="3112851"/>
              <a:ext cx="1305966"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83"/>
            <p:cNvSpPr txBox="1"/>
            <p:nvPr/>
          </p:nvSpPr>
          <p:spPr>
            <a:xfrm>
              <a:off x="4235325" y="3151101"/>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佳冬</a:t>
              </a:r>
              <a:endParaRPr sz="21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35"/>
                </a:spcBef>
                <a:spcAft>
                  <a:spcPts val="0"/>
                </a:spcAft>
                <a:buNone/>
              </a:pPr>
              <a:r>
                <a:rPr lang="zh-TW" sz="2100" b="1">
                  <a:solidFill>
                    <a:schemeClr val="lt1"/>
                  </a:solidFill>
                  <a:latin typeface="Microsoft JhengHei"/>
                  <a:ea typeface="Microsoft JhengHei"/>
                  <a:cs typeface="Microsoft JhengHei"/>
                  <a:sym typeface="Microsoft JhengHei"/>
                </a:rPr>
                <a:t>高農</a:t>
              </a:r>
              <a:endParaRPr/>
            </a:p>
          </p:txBody>
        </p:sp>
        <p:sp>
          <p:nvSpPr>
            <p:cNvPr id="1978" name="Google Shape;1978;p83"/>
            <p:cNvSpPr/>
            <p:nvPr/>
          </p:nvSpPr>
          <p:spPr>
            <a:xfrm>
              <a:off x="5557893" y="3112851"/>
              <a:ext cx="1305966"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83"/>
            <p:cNvSpPr txBox="1"/>
            <p:nvPr/>
          </p:nvSpPr>
          <p:spPr>
            <a:xfrm>
              <a:off x="5596143" y="3151101"/>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佳農</a:t>
              </a:r>
              <a:endParaRPr sz="21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35"/>
                </a:spcBef>
                <a:spcAft>
                  <a:spcPts val="0"/>
                </a:spcAft>
                <a:buNone/>
              </a:pPr>
              <a:r>
                <a:rPr lang="zh-TW" sz="2100" b="1">
                  <a:solidFill>
                    <a:schemeClr val="lt1"/>
                  </a:solidFill>
                  <a:latin typeface="Microsoft JhengHei"/>
                  <a:ea typeface="Microsoft JhengHei"/>
                  <a:cs typeface="Microsoft JhengHei"/>
                  <a:sym typeface="Microsoft JhengHei"/>
                </a:rPr>
                <a:t>進修部</a:t>
              </a:r>
              <a:endParaRPr/>
            </a:p>
          </p:txBody>
        </p:sp>
        <p:sp>
          <p:nvSpPr>
            <p:cNvPr id="1980" name="Google Shape;1980;p83"/>
            <p:cNvSpPr/>
            <p:nvPr/>
          </p:nvSpPr>
          <p:spPr>
            <a:xfrm>
              <a:off x="6918710" y="3112851"/>
              <a:ext cx="1305966"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83"/>
            <p:cNvSpPr txBox="1"/>
            <p:nvPr/>
          </p:nvSpPr>
          <p:spPr>
            <a:xfrm>
              <a:off x="6956960" y="3151101"/>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屏榮</a:t>
              </a:r>
              <a:endParaRPr sz="21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35"/>
                </a:spcBef>
                <a:spcAft>
                  <a:spcPts val="0"/>
                </a:spcAft>
                <a:buNone/>
              </a:pPr>
              <a:r>
                <a:rPr lang="zh-TW" sz="2100" b="1">
                  <a:solidFill>
                    <a:schemeClr val="lt1"/>
                  </a:solidFill>
                  <a:latin typeface="Microsoft JhengHei"/>
                  <a:ea typeface="Microsoft JhengHei"/>
                  <a:cs typeface="Microsoft JhengHei"/>
                  <a:sym typeface="Microsoft JhengHei"/>
                </a:rPr>
                <a:t>高中</a:t>
              </a:r>
              <a:endParaRP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Shape 1986"/>
        <p:cNvGrpSpPr/>
        <p:nvPr/>
      </p:nvGrpSpPr>
      <p:grpSpPr>
        <a:xfrm>
          <a:off x="0" y="0"/>
          <a:ext cx="0" cy="0"/>
          <a:chOff x="0" y="0"/>
          <a:chExt cx="0" cy="0"/>
        </a:xfrm>
      </p:grpSpPr>
      <p:sp>
        <p:nvSpPr>
          <p:cNvPr id="1987" name="Google Shape;1987;p84"/>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988" name="Google Shape;1988;p84"/>
          <p:cNvGrpSpPr/>
          <p:nvPr/>
        </p:nvGrpSpPr>
        <p:grpSpPr>
          <a:xfrm>
            <a:off x="461049" y="1600200"/>
            <a:ext cx="8225750" cy="4525004"/>
            <a:chOff x="3849" y="0"/>
            <a:chExt cx="8225750" cy="4525004"/>
          </a:xfrm>
        </p:grpSpPr>
        <p:sp>
          <p:nvSpPr>
            <p:cNvPr id="1989" name="Google Shape;1989;p84"/>
            <p:cNvSpPr/>
            <p:nvPr/>
          </p:nvSpPr>
          <p:spPr>
            <a:xfrm>
              <a:off x="7699" y="0"/>
              <a:ext cx="8221900" cy="1412153"/>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84"/>
            <p:cNvSpPr txBox="1"/>
            <p:nvPr/>
          </p:nvSpPr>
          <p:spPr>
            <a:xfrm>
              <a:off x="49060" y="41361"/>
              <a:ext cx="8139178"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設計群</a:t>
              </a:r>
              <a:endParaRPr sz="4700" b="1">
                <a:solidFill>
                  <a:schemeClr val="lt1"/>
                </a:solidFill>
                <a:latin typeface="Microsoft JhengHei"/>
                <a:ea typeface="Microsoft JhengHei"/>
                <a:cs typeface="Microsoft JhengHei"/>
                <a:sym typeface="Microsoft JhengHei"/>
              </a:endParaRPr>
            </a:p>
          </p:txBody>
        </p:sp>
        <p:sp>
          <p:nvSpPr>
            <p:cNvPr id="1991" name="Google Shape;1991;p84"/>
            <p:cNvSpPr/>
            <p:nvPr/>
          </p:nvSpPr>
          <p:spPr>
            <a:xfrm>
              <a:off x="3849" y="1556904"/>
              <a:ext cx="8221900"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84"/>
            <p:cNvSpPr txBox="1"/>
            <p:nvPr/>
          </p:nvSpPr>
          <p:spPr>
            <a:xfrm>
              <a:off x="45210" y="1598265"/>
              <a:ext cx="8139178"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多媒體設計科</a:t>
              </a:r>
              <a:endParaRPr sz="4700" b="1">
                <a:solidFill>
                  <a:schemeClr val="lt1"/>
                </a:solidFill>
                <a:latin typeface="Microsoft JhengHei"/>
                <a:ea typeface="Microsoft JhengHei"/>
                <a:cs typeface="Microsoft JhengHei"/>
                <a:sym typeface="Microsoft JhengHei"/>
              </a:endParaRPr>
            </a:p>
          </p:txBody>
        </p:sp>
        <p:sp>
          <p:nvSpPr>
            <p:cNvPr id="1993" name="Google Shape;1993;p84"/>
            <p:cNvSpPr/>
            <p:nvPr/>
          </p:nvSpPr>
          <p:spPr>
            <a:xfrm>
              <a:off x="3849" y="3112851"/>
              <a:ext cx="4026396"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84"/>
            <p:cNvSpPr txBox="1"/>
            <p:nvPr/>
          </p:nvSpPr>
          <p:spPr>
            <a:xfrm>
              <a:off x="45210" y="3154212"/>
              <a:ext cx="3943674"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民生家商</a:t>
              </a:r>
              <a:endParaRPr/>
            </a:p>
          </p:txBody>
        </p:sp>
        <p:sp>
          <p:nvSpPr>
            <p:cNvPr id="1995" name="Google Shape;1995;p84"/>
            <p:cNvSpPr/>
            <p:nvPr/>
          </p:nvSpPr>
          <p:spPr>
            <a:xfrm>
              <a:off x="4199354" y="3112851"/>
              <a:ext cx="4026396"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84"/>
            <p:cNvSpPr txBox="1"/>
            <p:nvPr/>
          </p:nvSpPr>
          <p:spPr>
            <a:xfrm>
              <a:off x="4240715" y="3154212"/>
              <a:ext cx="3943674"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屏榮高中</a:t>
              </a:r>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Shape 2001"/>
        <p:cNvGrpSpPr/>
        <p:nvPr/>
      </p:nvGrpSpPr>
      <p:grpSpPr>
        <a:xfrm>
          <a:off x="0" y="0"/>
          <a:ext cx="0" cy="0"/>
          <a:chOff x="0" y="0"/>
          <a:chExt cx="0" cy="0"/>
        </a:xfrm>
      </p:grpSpPr>
      <p:sp>
        <p:nvSpPr>
          <p:cNvPr id="2002" name="Google Shape;2002;p85"/>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003" name="Google Shape;2003;p85"/>
          <p:cNvGrpSpPr/>
          <p:nvPr/>
        </p:nvGrpSpPr>
        <p:grpSpPr>
          <a:xfrm>
            <a:off x="460955" y="1600200"/>
            <a:ext cx="8225844" cy="4525004"/>
            <a:chOff x="3755" y="0"/>
            <a:chExt cx="8225844" cy="4525004"/>
          </a:xfrm>
        </p:grpSpPr>
        <p:sp>
          <p:nvSpPr>
            <p:cNvPr id="2004" name="Google Shape;2004;p85"/>
            <p:cNvSpPr/>
            <p:nvPr/>
          </p:nvSpPr>
          <p:spPr>
            <a:xfrm>
              <a:off x="7510" y="0"/>
              <a:ext cx="8222089"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85"/>
            <p:cNvSpPr txBox="1"/>
            <p:nvPr/>
          </p:nvSpPr>
          <p:spPr>
            <a:xfrm>
              <a:off x="48871" y="41361"/>
              <a:ext cx="8139367"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農業群</a:t>
              </a:r>
              <a:endParaRPr/>
            </a:p>
          </p:txBody>
        </p:sp>
        <p:sp>
          <p:nvSpPr>
            <p:cNvPr id="2006" name="Google Shape;2006;p85"/>
            <p:cNvSpPr/>
            <p:nvPr/>
          </p:nvSpPr>
          <p:spPr>
            <a:xfrm>
              <a:off x="3755" y="1556904"/>
              <a:ext cx="3171421"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85"/>
            <p:cNvSpPr txBox="1"/>
            <p:nvPr/>
          </p:nvSpPr>
          <p:spPr>
            <a:xfrm>
              <a:off x="45116" y="1598265"/>
              <a:ext cx="3088699"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農場經營科(產特)</a:t>
              </a:r>
              <a:endParaRPr sz="2000" b="1">
                <a:solidFill>
                  <a:srgbClr val="FFFFFF"/>
                </a:solidFill>
                <a:latin typeface="Microsoft JhengHei"/>
                <a:ea typeface="Microsoft JhengHei"/>
                <a:cs typeface="Microsoft JhengHei"/>
                <a:sym typeface="Microsoft JhengHei"/>
              </a:endParaRPr>
            </a:p>
          </p:txBody>
        </p:sp>
        <p:sp>
          <p:nvSpPr>
            <p:cNvPr id="2008" name="Google Shape;2008;p85"/>
            <p:cNvSpPr/>
            <p:nvPr/>
          </p:nvSpPr>
          <p:spPr>
            <a:xfrm>
              <a:off x="3755" y="3112851"/>
              <a:ext cx="155309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85"/>
            <p:cNvSpPr txBox="1"/>
            <p:nvPr/>
          </p:nvSpPr>
          <p:spPr>
            <a:xfrm>
              <a:off x="45116" y="3154212"/>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內埔農工</a:t>
              </a:r>
              <a:endParaRPr/>
            </a:p>
          </p:txBody>
        </p:sp>
        <p:sp>
          <p:nvSpPr>
            <p:cNvPr id="2010" name="Google Shape;2010;p85"/>
            <p:cNvSpPr/>
            <p:nvPr/>
          </p:nvSpPr>
          <p:spPr>
            <a:xfrm>
              <a:off x="1622081" y="3112851"/>
              <a:ext cx="155309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85"/>
            <p:cNvSpPr txBox="1"/>
            <p:nvPr/>
          </p:nvSpPr>
          <p:spPr>
            <a:xfrm>
              <a:off x="1663442" y="3154212"/>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佳冬高農</a:t>
              </a:r>
              <a:endParaRPr/>
            </a:p>
          </p:txBody>
        </p:sp>
        <p:sp>
          <p:nvSpPr>
            <p:cNvPr id="2012" name="Google Shape;2012;p85"/>
            <p:cNvSpPr/>
            <p:nvPr/>
          </p:nvSpPr>
          <p:spPr>
            <a:xfrm>
              <a:off x="3305637" y="1556904"/>
              <a:ext cx="1553095"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85"/>
            <p:cNvSpPr txBox="1"/>
            <p:nvPr/>
          </p:nvSpPr>
          <p:spPr>
            <a:xfrm>
              <a:off x="3346998" y="1598265"/>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野生動物保育科(產特)</a:t>
              </a:r>
              <a:endParaRPr sz="2000" b="1">
                <a:solidFill>
                  <a:srgbClr val="FFFFFF"/>
                </a:solidFill>
                <a:latin typeface="Microsoft JhengHei"/>
                <a:ea typeface="Microsoft JhengHei"/>
                <a:cs typeface="Microsoft JhengHei"/>
                <a:sym typeface="Microsoft JhengHei"/>
              </a:endParaRPr>
            </a:p>
          </p:txBody>
        </p:sp>
        <p:sp>
          <p:nvSpPr>
            <p:cNvPr id="2014" name="Google Shape;2014;p85"/>
            <p:cNvSpPr/>
            <p:nvPr/>
          </p:nvSpPr>
          <p:spPr>
            <a:xfrm>
              <a:off x="3305637" y="3112851"/>
              <a:ext cx="155309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85"/>
            <p:cNvSpPr txBox="1"/>
            <p:nvPr/>
          </p:nvSpPr>
          <p:spPr>
            <a:xfrm>
              <a:off x="3346998" y="3154212"/>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內埔農工</a:t>
              </a:r>
              <a:endParaRPr/>
            </a:p>
          </p:txBody>
        </p:sp>
        <p:sp>
          <p:nvSpPr>
            <p:cNvPr id="2016" name="Google Shape;2016;p85"/>
            <p:cNvSpPr/>
            <p:nvPr/>
          </p:nvSpPr>
          <p:spPr>
            <a:xfrm>
              <a:off x="4989192" y="1556904"/>
              <a:ext cx="1553095"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85"/>
            <p:cNvSpPr txBox="1"/>
            <p:nvPr/>
          </p:nvSpPr>
          <p:spPr>
            <a:xfrm>
              <a:off x="5030553" y="1598265"/>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園藝科</a:t>
              </a:r>
              <a:endParaRPr sz="20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700"/>
                </a:spcBef>
                <a:spcAft>
                  <a:spcPts val="0"/>
                </a:spcAft>
                <a:buNone/>
              </a:pPr>
              <a:r>
                <a:rPr lang="zh-TW" sz="2000" b="1">
                  <a:solidFill>
                    <a:srgbClr val="FFFFFF"/>
                  </a:solidFill>
                  <a:latin typeface="Microsoft JhengHei"/>
                  <a:ea typeface="Microsoft JhengHei"/>
                  <a:cs typeface="Microsoft JhengHei"/>
                  <a:sym typeface="Microsoft JhengHei"/>
                </a:rPr>
                <a:t>(產特)</a:t>
              </a:r>
              <a:endParaRPr sz="2000" b="1">
                <a:solidFill>
                  <a:srgbClr val="FFFFFF"/>
                </a:solidFill>
                <a:latin typeface="Microsoft JhengHei"/>
                <a:ea typeface="Microsoft JhengHei"/>
                <a:cs typeface="Microsoft JhengHei"/>
                <a:sym typeface="Microsoft JhengHei"/>
              </a:endParaRPr>
            </a:p>
          </p:txBody>
        </p:sp>
        <p:sp>
          <p:nvSpPr>
            <p:cNvPr id="2018" name="Google Shape;2018;p85"/>
            <p:cNvSpPr/>
            <p:nvPr/>
          </p:nvSpPr>
          <p:spPr>
            <a:xfrm>
              <a:off x="4989192" y="3112851"/>
              <a:ext cx="155309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85"/>
            <p:cNvSpPr txBox="1"/>
            <p:nvPr/>
          </p:nvSpPr>
          <p:spPr>
            <a:xfrm>
              <a:off x="5030553" y="3154212"/>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佳冬高農</a:t>
              </a:r>
              <a:endParaRPr/>
            </a:p>
          </p:txBody>
        </p:sp>
        <p:sp>
          <p:nvSpPr>
            <p:cNvPr id="2020" name="Google Shape;2020;p85"/>
            <p:cNvSpPr/>
            <p:nvPr/>
          </p:nvSpPr>
          <p:spPr>
            <a:xfrm>
              <a:off x="6672748" y="1556904"/>
              <a:ext cx="1553095"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85"/>
            <p:cNvSpPr txBox="1"/>
            <p:nvPr/>
          </p:nvSpPr>
          <p:spPr>
            <a:xfrm>
              <a:off x="6714109" y="1598265"/>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畜產保健科(產特)</a:t>
              </a:r>
              <a:endParaRPr sz="2000" b="1">
                <a:solidFill>
                  <a:srgbClr val="FFFFFF"/>
                </a:solidFill>
                <a:latin typeface="Microsoft JhengHei"/>
                <a:ea typeface="Microsoft JhengHei"/>
                <a:cs typeface="Microsoft JhengHei"/>
                <a:sym typeface="Microsoft JhengHei"/>
              </a:endParaRPr>
            </a:p>
          </p:txBody>
        </p:sp>
        <p:sp>
          <p:nvSpPr>
            <p:cNvPr id="2022" name="Google Shape;2022;p85"/>
            <p:cNvSpPr/>
            <p:nvPr/>
          </p:nvSpPr>
          <p:spPr>
            <a:xfrm>
              <a:off x="6672748" y="3112851"/>
              <a:ext cx="155309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85"/>
            <p:cNvSpPr txBox="1"/>
            <p:nvPr/>
          </p:nvSpPr>
          <p:spPr>
            <a:xfrm>
              <a:off x="6714109" y="3154212"/>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佳冬高農</a:t>
              </a:r>
              <a:endParaRP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Shape 2028"/>
        <p:cNvGrpSpPr/>
        <p:nvPr/>
      </p:nvGrpSpPr>
      <p:grpSpPr>
        <a:xfrm>
          <a:off x="0" y="0"/>
          <a:ext cx="0" cy="0"/>
          <a:chOff x="0" y="0"/>
          <a:chExt cx="0" cy="0"/>
        </a:xfrm>
      </p:grpSpPr>
      <p:sp>
        <p:nvSpPr>
          <p:cNvPr id="2029" name="Google Shape;2029;p86"/>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030" name="Google Shape;2030;p86"/>
          <p:cNvGrpSpPr/>
          <p:nvPr/>
        </p:nvGrpSpPr>
        <p:grpSpPr>
          <a:xfrm>
            <a:off x="461913" y="1600200"/>
            <a:ext cx="8224886" cy="4525004"/>
            <a:chOff x="4713" y="0"/>
            <a:chExt cx="8224886" cy="4525004"/>
          </a:xfrm>
        </p:grpSpPr>
        <p:sp>
          <p:nvSpPr>
            <p:cNvPr id="2031" name="Google Shape;2031;p86"/>
            <p:cNvSpPr/>
            <p:nvPr/>
          </p:nvSpPr>
          <p:spPr>
            <a:xfrm>
              <a:off x="9427" y="0"/>
              <a:ext cx="8220172"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86"/>
            <p:cNvSpPr txBox="1"/>
            <p:nvPr/>
          </p:nvSpPr>
          <p:spPr>
            <a:xfrm>
              <a:off x="50788" y="41361"/>
              <a:ext cx="8137450"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食品群</a:t>
              </a:r>
              <a:endParaRPr sz="4700" b="1">
                <a:solidFill>
                  <a:schemeClr val="lt1"/>
                </a:solidFill>
                <a:latin typeface="Microsoft JhengHei"/>
                <a:ea typeface="Microsoft JhengHei"/>
                <a:cs typeface="Microsoft JhengHei"/>
                <a:sym typeface="Microsoft JhengHei"/>
              </a:endParaRPr>
            </a:p>
          </p:txBody>
        </p:sp>
        <p:sp>
          <p:nvSpPr>
            <p:cNvPr id="2033" name="Google Shape;2033;p86"/>
            <p:cNvSpPr/>
            <p:nvPr/>
          </p:nvSpPr>
          <p:spPr>
            <a:xfrm>
              <a:off x="4713" y="1556904"/>
              <a:ext cx="3196038" cy="1412153"/>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86"/>
            <p:cNvSpPr txBox="1"/>
            <p:nvPr/>
          </p:nvSpPr>
          <p:spPr>
            <a:xfrm>
              <a:off x="46074" y="1598265"/>
              <a:ext cx="3113316"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食品加工科</a:t>
              </a:r>
              <a:endParaRPr sz="2000" b="1">
                <a:solidFill>
                  <a:schemeClr val="lt1"/>
                </a:solidFill>
                <a:latin typeface="Microsoft JhengHei"/>
                <a:ea typeface="Microsoft JhengHei"/>
                <a:cs typeface="Microsoft JhengHei"/>
                <a:sym typeface="Microsoft JhengHei"/>
              </a:endParaRPr>
            </a:p>
          </p:txBody>
        </p:sp>
        <p:sp>
          <p:nvSpPr>
            <p:cNvPr id="2035" name="Google Shape;2035;p86"/>
            <p:cNvSpPr/>
            <p:nvPr/>
          </p:nvSpPr>
          <p:spPr>
            <a:xfrm>
              <a:off x="4713" y="3112851"/>
              <a:ext cx="1565150"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86"/>
            <p:cNvSpPr txBox="1"/>
            <p:nvPr/>
          </p:nvSpPr>
          <p:spPr>
            <a:xfrm>
              <a:off x="46074" y="3154212"/>
              <a:ext cx="1482428"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內埔農工</a:t>
              </a:r>
              <a:endParaRPr/>
            </a:p>
          </p:txBody>
        </p:sp>
        <p:sp>
          <p:nvSpPr>
            <p:cNvPr id="2037" name="Google Shape;2037;p86"/>
            <p:cNvSpPr/>
            <p:nvPr/>
          </p:nvSpPr>
          <p:spPr>
            <a:xfrm>
              <a:off x="1635600" y="3112851"/>
              <a:ext cx="1565150"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86"/>
            <p:cNvSpPr txBox="1"/>
            <p:nvPr/>
          </p:nvSpPr>
          <p:spPr>
            <a:xfrm>
              <a:off x="1676961" y="3154212"/>
              <a:ext cx="1482428"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佳冬高農</a:t>
              </a:r>
              <a:endParaRPr sz="2000" b="1">
                <a:solidFill>
                  <a:schemeClr val="lt1"/>
                </a:solidFill>
                <a:latin typeface="Microsoft JhengHei"/>
                <a:ea typeface="Microsoft JhengHei"/>
                <a:cs typeface="Microsoft JhengHei"/>
                <a:sym typeface="Microsoft JhengHei"/>
              </a:endParaRPr>
            </a:p>
          </p:txBody>
        </p:sp>
        <p:sp>
          <p:nvSpPr>
            <p:cNvPr id="2039" name="Google Shape;2039;p86"/>
            <p:cNvSpPr/>
            <p:nvPr/>
          </p:nvSpPr>
          <p:spPr>
            <a:xfrm>
              <a:off x="3332224" y="1556904"/>
              <a:ext cx="1565150" cy="1412153"/>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86"/>
            <p:cNvSpPr txBox="1"/>
            <p:nvPr/>
          </p:nvSpPr>
          <p:spPr>
            <a:xfrm>
              <a:off x="3373585" y="1598265"/>
              <a:ext cx="1482428"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水產食品科</a:t>
              </a:r>
              <a:endParaRPr sz="20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00"/>
                </a:spcBef>
                <a:spcAft>
                  <a:spcPts val="0"/>
                </a:spcAft>
                <a:buNone/>
              </a:pPr>
              <a:r>
                <a:rPr lang="zh-TW" sz="2000" b="1">
                  <a:solidFill>
                    <a:schemeClr val="lt1"/>
                  </a:solidFill>
                  <a:latin typeface="Microsoft JhengHei"/>
                  <a:ea typeface="Microsoft JhengHei"/>
                  <a:cs typeface="Microsoft JhengHei"/>
                  <a:sym typeface="Microsoft JhengHei"/>
                </a:rPr>
                <a:t>(產特)</a:t>
              </a:r>
              <a:endParaRPr sz="2000" b="1">
                <a:solidFill>
                  <a:schemeClr val="lt1"/>
                </a:solidFill>
                <a:latin typeface="Microsoft JhengHei"/>
                <a:ea typeface="Microsoft JhengHei"/>
                <a:cs typeface="Microsoft JhengHei"/>
                <a:sym typeface="Microsoft JhengHei"/>
              </a:endParaRPr>
            </a:p>
          </p:txBody>
        </p:sp>
        <p:sp>
          <p:nvSpPr>
            <p:cNvPr id="2041" name="Google Shape;2041;p86"/>
            <p:cNvSpPr/>
            <p:nvPr/>
          </p:nvSpPr>
          <p:spPr>
            <a:xfrm>
              <a:off x="3332224" y="3112851"/>
              <a:ext cx="1565150"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86"/>
            <p:cNvSpPr txBox="1"/>
            <p:nvPr/>
          </p:nvSpPr>
          <p:spPr>
            <a:xfrm>
              <a:off x="3373585" y="3154212"/>
              <a:ext cx="1482428"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東港海事</a:t>
              </a:r>
              <a:endParaRPr sz="2000" b="1">
                <a:solidFill>
                  <a:schemeClr val="lt1"/>
                </a:solidFill>
                <a:latin typeface="Microsoft JhengHei"/>
                <a:ea typeface="Microsoft JhengHei"/>
                <a:cs typeface="Microsoft JhengHei"/>
                <a:sym typeface="Microsoft JhengHei"/>
              </a:endParaRPr>
            </a:p>
          </p:txBody>
        </p:sp>
        <p:sp>
          <p:nvSpPr>
            <p:cNvPr id="2043" name="Google Shape;2043;p86"/>
            <p:cNvSpPr/>
            <p:nvPr/>
          </p:nvSpPr>
          <p:spPr>
            <a:xfrm>
              <a:off x="5028848" y="1556904"/>
              <a:ext cx="3196038" cy="1412153"/>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86"/>
            <p:cNvSpPr txBox="1"/>
            <p:nvPr/>
          </p:nvSpPr>
          <p:spPr>
            <a:xfrm>
              <a:off x="5070209" y="1598265"/>
              <a:ext cx="3113316"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烘焙科</a:t>
              </a:r>
              <a:endParaRPr/>
            </a:p>
          </p:txBody>
        </p:sp>
        <p:sp>
          <p:nvSpPr>
            <p:cNvPr id="2045" name="Google Shape;2045;p86"/>
            <p:cNvSpPr/>
            <p:nvPr/>
          </p:nvSpPr>
          <p:spPr>
            <a:xfrm>
              <a:off x="5028848" y="3112851"/>
              <a:ext cx="1565150"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86"/>
            <p:cNvSpPr txBox="1"/>
            <p:nvPr/>
          </p:nvSpPr>
          <p:spPr>
            <a:xfrm>
              <a:off x="5070209" y="3154212"/>
              <a:ext cx="1482428"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佳冬高農</a:t>
              </a:r>
              <a:endParaRPr/>
            </a:p>
          </p:txBody>
        </p:sp>
        <p:sp>
          <p:nvSpPr>
            <p:cNvPr id="2047" name="Google Shape;2047;p86"/>
            <p:cNvSpPr/>
            <p:nvPr/>
          </p:nvSpPr>
          <p:spPr>
            <a:xfrm>
              <a:off x="6659735" y="3112851"/>
              <a:ext cx="1565150"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86"/>
            <p:cNvSpPr txBox="1"/>
            <p:nvPr/>
          </p:nvSpPr>
          <p:spPr>
            <a:xfrm>
              <a:off x="6701096" y="3154212"/>
              <a:ext cx="1482428"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內埔農工</a:t>
              </a:r>
              <a:endParaRPr/>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Shape 2053"/>
        <p:cNvGrpSpPr/>
        <p:nvPr/>
      </p:nvGrpSpPr>
      <p:grpSpPr>
        <a:xfrm>
          <a:off x="0" y="0"/>
          <a:ext cx="0" cy="0"/>
          <a:chOff x="0" y="0"/>
          <a:chExt cx="0" cy="0"/>
        </a:xfrm>
      </p:grpSpPr>
      <p:sp>
        <p:nvSpPr>
          <p:cNvPr id="2054" name="Google Shape;2054;p87"/>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055" name="Google Shape;2055;p87"/>
          <p:cNvGrpSpPr/>
          <p:nvPr/>
        </p:nvGrpSpPr>
        <p:grpSpPr>
          <a:xfrm>
            <a:off x="461097" y="1600200"/>
            <a:ext cx="8225702" cy="4525004"/>
            <a:chOff x="3897" y="0"/>
            <a:chExt cx="8225702" cy="4525004"/>
          </a:xfrm>
        </p:grpSpPr>
        <p:sp>
          <p:nvSpPr>
            <p:cNvPr id="2056" name="Google Shape;2056;p87"/>
            <p:cNvSpPr/>
            <p:nvPr/>
          </p:nvSpPr>
          <p:spPr>
            <a:xfrm>
              <a:off x="7795" y="0"/>
              <a:ext cx="8221804"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87"/>
            <p:cNvSpPr txBox="1"/>
            <p:nvPr/>
          </p:nvSpPr>
          <p:spPr>
            <a:xfrm>
              <a:off x="49156" y="41361"/>
              <a:ext cx="8139082"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家政群</a:t>
              </a:r>
              <a:endParaRPr sz="4700" b="1">
                <a:solidFill>
                  <a:schemeClr val="lt1"/>
                </a:solidFill>
                <a:latin typeface="Microsoft JhengHei"/>
                <a:ea typeface="Microsoft JhengHei"/>
                <a:cs typeface="Microsoft JhengHei"/>
                <a:sym typeface="Microsoft JhengHei"/>
              </a:endParaRPr>
            </a:p>
          </p:txBody>
        </p:sp>
        <p:sp>
          <p:nvSpPr>
            <p:cNvPr id="2058" name="Google Shape;2058;p87"/>
            <p:cNvSpPr/>
            <p:nvPr/>
          </p:nvSpPr>
          <p:spPr>
            <a:xfrm>
              <a:off x="3897" y="1556904"/>
              <a:ext cx="3987868"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87"/>
            <p:cNvSpPr txBox="1"/>
            <p:nvPr/>
          </p:nvSpPr>
          <p:spPr>
            <a:xfrm>
              <a:off x="45258" y="1598265"/>
              <a:ext cx="3905146"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家政科</a:t>
              </a:r>
              <a:endParaRPr sz="2400" b="1">
                <a:solidFill>
                  <a:schemeClr val="lt1"/>
                </a:solidFill>
                <a:latin typeface="Microsoft JhengHei"/>
                <a:ea typeface="Microsoft JhengHei"/>
                <a:cs typeface="Microsoft JhengHei"/>
                <a:sym typeface="Microsoft JhengHei"/>
              </a:endParaRPr>
            </a:p>
          </p:txBody>
        </p:sp>
        <p:sp>
          <p:nvSpPr>
            <p:cNvPr id="2060" name="Google Shape;2060;p87"/>
            <p:cNvSpPr/>
            <p:nvPr/>
          </p:nvSpPr>
          <p:spPr>
            <a:xfrm>
              <a:off x="3897" y="3112851"/>
              <a:ext cx="1952922"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87"/>
            <p:cNvSpPr txBox="1"/>
            <p:nvPr/>
          </p:nvSpPr>
          <p:spPr>
            <a:xfrm>
              <a:off x="45258" y="3154212"/>
              <a:ext cx="1870200"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內埔</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chemeClr val="lt1"/>
                  </a:solidFill>
                  <a:latin typeface="Microsoft JhengHei"/>
                  <a:ea typeface="Microsoft JhengHei"/>
                  <a:cs typeface="Microsoft JhengHei"/>
                  <a:sym typeface="Microsoft JhengHei"/>
                </a:rPr>
                <a:t>農工</a:t>
              </a:r>
              <a:endParaRPr/>
            </a:p>
          </p:txBody>
        </p:sp>
        <p:sp>
          <p:nvSpPr>
            <p:cNvPr id="2062" name="Google Shape;2062;p87"/>
            <p:cNvSpPr/>
            <p:nvPr/>
          </p:nvSpPr>
          <p:spPr>
            <a:xfrm>
              <a:off x="2038843" y="3112851"/>
              <a:ext cx="1952922"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87"/>
            <p:cNvSpPr txBox="1"/>
            <p:nvPr/>
          </p:nvSpPr>
          <p:spPr>
            <a:xfrm>
              <a:off x="2080204" y="3154212"/>
              <a:ext cx="1870200"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東港</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chemeClr val="lt1"/>
                  </a:solidFill>
                  <a:latin typeface="Microsoft JhengHei"/>
                  <a:ea typeface="Microsoft JhengHei"/>
                  <a:cs typeface="Microsoft JhengHei"/>
                  <a:sym typeface="Microsoft JhengHei"/>
                </a:rPr>
                <a:t>海事</a:t>
              </a:r>
              <a:endParaRPr/>
            </a:p>
          </p:txBody>
        </p:sp>
        <p:sp>
          <p:nvSpPr>
            <p:cNvPr id="2064" name="Google Shape;2064;p87"/>
            <p:cNvSpPr/>
            <p:nvPr/>
          </p:nvSpPr>
          <p:spPr>
            <a:xfrm>
              <a:off x="4155811" y="1556904"/>
              <a:ext cx="1952922"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87"/>
            <p:cNvSpPr txBox="1"/>
            <p:nvPr/>
          </p:nvSpPr>
          <p:spPr>
            <a:xfrm>
              <a:off x="4197172" y="1598265"/>
              <a:ext cx="1870200"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幼兒</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chemeClr val="lt1"/>
                  </a:solidFill>
                  <a:latin typeface="Microsoft JhengHei"/>
                  <a:ea typeface="Microsoft JhengHei"/>
                  <a:cs typeface="Microsoft JhengHei"/>
                  <a:sym typeface="Microsoft JhengHei"/>
                </a:rPr>
                <a:t>保育科</a:t>
              </a:r>
              <a:endParaRPr/>
            </a:p>
          </p:txBody>
        </p:sp>
        <p:sp>
          <p:nvSpPr>
            <p:cNvPr id="2066" name="Google Shape;2066;p87"/>
            <p:cNvSpPr/>
            <p:nvPr/>
          </p:nvSpPr>
          <p:spPr>
            <a:xfrm>
              <a:off x="4155811" y="3112851"/>
              <a:ext cx="1952922"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87"/>
            <p:cNvSpPr txBox="1"/>
            <p:nvPr/>
          </p:nvSpPr>
          <p:spPr>
            <a:xfrm>
              <a:off x="4197172" y="3154212"/>
              <a:ext cx="1870200"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屏榮</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chemeClr val="lt1"/>
                  </a:solidFill>
                  <a:latin typeface="Microsoft JhengHei"/>
                  <a:ea typeface="Microsoft JhengHei"/>
                  <a:cs typeface="Microsoft JhengHei"/>
                  <a:sym typeface="Microsoft JhengHei"/>
                </a:rPr>
                <a:t>高中</a:t>
              </a:r>
              <a:endParaRPr/>
            </a:p>
          </p:txBody>
        </p:sp>
        <p:sp>
          <p:nvSpPr>
            <p:cNvPr id="2068" name="Google Shape;2068;p87"/>
            <p:cNvSpPr/>
            <p:nvPr/>
          </p:nvSpPr>
          <p:spPr>
            <a:xfrm>
              <a:off x="6272779" y="1556904"/>
              <a:ext cx="1952922"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87"/>
            <p:cNvSpPr txBox="1"/>
            <p:nvPr/>
          </p:nvSpPr>
          <p:spPr>
            <a:xfrm>
              <a:off x="6314140" y="1598265"/>
              <a:ext cx="1870200"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時尚</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chemeClr val="lt1"/>
                  </a:solidFill>
                  <a:latin typeface="Microsoft JhengHei"/>
                  <a:ea typeface="Microsoft JhengHei"/>
                  <a:cs typeface="Microsoft JhengHei"/>
                  <a:sym typeface="Microsoft JhengHei"/>
                </a:rPr>
                <a:t>造型科</a:t>
              </a:r>
              <a:endParaRPr/>
            </a:p>
          </p:txBody>
        </p:sp>
        <p:sp>
          <p:nvSpPr>
            <p:cNvPr id="2070" name="Google Shape;2070;p87"/>
            <p:cNvSpPr/>
            <p:nvPr/>
          </p:nvSpPr>
          <p:spPr>
            <a:xfrm>
              <a:off x="6272779" y="3112851"/>
              <a:ext cx="1952922"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87"/>
            <p:cNvSpPr txBox="1"/>
            <p:nvPr/>
          </p:nvSpPr>
          <p:spPr>
            <a:xfrm>
              <a:off x="6314140" y="3154212"/>
              <a:ext cx="1870200"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民生</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chemeClr val="lt1"/>
                  </a:solidFill>
                  <a:latin typeface="Microsoft JhengHei"/>
                  <a:ea typeface="Microsoft JhengHei"/>
                  <a:cs typeface="Microsoft JhengHei"/>
                  <a:sym typeface="Microsoft JhengHei"/>
                </a:rPr>
                <a:t>家商</a:t>
              </a:r>
              <a:endParaRPr/>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Shape 2076"/>
        <p:cNvGrpSpPr/>
        <p:nvPr/>
      </p:nvGrpSpPr>
      <p:grpSpPr>
        <a:xfrm>
          <a:off x="0" y="0"/>
          <a:ext cx="0" cy="0"/>
          <a:chOff x="0" y="0"/>
          <a:chExt cx="0" cy="0"/>
        </a:xfrm>
      </p:grpSpPr>
      <p:sp>
        <p:nvSpPr>
          <p:cNvPr id="2077" name="Google Shape;2077;p88"/>
          <p:cNvSpPr txBox="1"/>
          <p:nvPr/>
        </p:nvSpPr>
        <p:spPr>
          <a:xfrm>
            <a:off x="1187450" y="692150"/>
            <a:ext cx="856932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078" name="Google Shape;2078;p88"/>
          <p:cNvGrpSpPr/>
          <p:nvPr/>
        </p:nvGrpSpPr>
        <p:grpSpPr>
          <a:xfrm>
            <a:off x="461284" y="1600200"/>
            <a:ext cx="8225515" cy="4525004"/>
            <a:chOff x="4084" y="0"/>
            <a:chExt cx="8225515" cy="4525004"/>
          </a:xfrm>
        </p:grpSpPr>
        <p:sp>
          <p:nvSpPr>
            <p:cNvPr id="2079" name="Google Shape;2079;p88"/>
            <p:cNvSpPr/>
            <p:nvPr/>
          </p:nvSpPr>
          <p:spPr>
            <a:xfrm>
              <a:off x="8169" y="0"/>
              <a:ext cx="8221430"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88"/>
            <p:cNvSpPr txBox="1"/>
            <p:nvPr/>
          </p:nvSpPr>
          <p:spPr>
            <a:xfrm>
              <a:off x="49530" y="41361"/>
              <a:ext cx="8138708"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餐旅群</a:t>
              </a:r>
              <a:endParaRPr/>
            </a:p>
          </p:txBody>
        </p:sp>
        <p:sp>
          <p:nvSpPr>
            <p:cNvPr id="2081" name="Google Shape;2081;p88"/>
            <p:cNvSpPr/>
            <p:nvPr/>
          </p:nvSpPr>
          <p:spPr>
            <a:xfrm>
              <a:off x="4084" y="1556904"/>
              <a:ext cx="5825110"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88"/>
            <p:cNvSpPr txBox="1"/>
            <p:nvPr/>
          </p:nvSpPr>
          <p:spPr>
            <a:xfrm>
              <a:off x="45445" y="1598265"/>
              <a:ext cx="5742388" cy="1329431"/>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None/>
              </a:pPr>
              <a:r>
                <a:rPr lang="zh-TW" sz="3100" b="1">
                  <a:solidFill>
                    <a:srgbClr val="FFFFFF"/>
                  </a:solidFill>
                  <a:latin typeface="Microsoft JhengHei"/>
                  <a:ea typeface="Microsoft JhengHei"/>
                  <a:cs typeface="Microsoft JhengHei"/>
                  <a:sym typeface="Microsoft JhengHei"/>
                </a:rPr>
                <a:t>餐飲管理科</a:t>
              </a:r>
              <a:endParaRPr/>
            </a:p>
          </p:txBody>
        </p:sp>
        <p:sp>
          <p:nvSpPr>
            <p:cNvPr id="2083" name="Google Shape;2083;p88"/>
            <p:cNvSpPr/>
            <p:nvPr/>
          </p:nvSpPr>
          <p:spPr>
            <a:xfrm>
              <a:off x="4084"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88"/>
            <p:cNvSpPr txBox="1"/>
            <p:nvPr/>
          </p:nvSpPr>
          <p:spPr>
            <a:xfrm>
              <a:off x="37097"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屏榮</a:t>
              </a:r>
              <a:endParaRPr sz="23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05"/>
                </a:spcBef>
                <a:spcAft>
                  <a:spcPts val="0"/>
                </a:spcAft>
                <a:buNone/>
              </a:pPr>
              <a:r>
                <a:rPr lang="zh-TW" sz="2300" b="1">
                  <a:solidFill>
                    <a:srgbClr val="FFFFFF"/>
                  </a:solidFill>
                  <a:latin typeface="Microsoft JhengHei"/>
                  <a:ea typeface="Microsoft JhengHei"/>
                  <a:cs typeface="Microsoft JhengHei"/>
                  <a:sym typeface="Microsoft JhengHei"/>
                </a:rPr>
                <a:t>高中</a:t>
              </a:r>
              <a:endParaRPr/>
            </a:p>
          </p:txBody>
        </p:sp>
        <p:sp>
          <p:nvSpPr>
            <p:cNvPr id="2085" name="Google Shape;2085;p88"/>
            <p:cNvSpPr/>
            <p:nvPr/>
          </p:nvSpPr>
          <p:spPr>
            <a:xfrm>
              <a:off x="1178574"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88"/>
            <p:cNvSpPr txBox="1"/>
            <p:nvPr/>
          </p:nvSpPr>
          <p:spPr>
            <a:xfrm>
              <a:off x="1211587"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佳冬</a:t>
              </a:r>
              <a:endParaRPr sz="23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05"/>
                </a:spcBef>
                <a:spcAft>
                  <a:spcPts val="0"/>
                </a:spcAft>
                <a:buNone/>
              </a:pPr>
              <a:r>
                <a:rPr lang="zh-TW" sz="2300" b="1">
                  <a:solidFill>
                    <a:srgbClr val="FFFFFF"/>
                  </a:solidFill>
                  <a:latin typeface="Microsoft JhengHei"/>
                  <a:ea typeface="Microsoft JhengHei"/>
                  <a:cs typeface="Microsoft JhengHei"/>
                  <a:sym typeface="Microsoft JhengHei"/>
                </a:rPr>
                <a:t>高農</a:t>
              </a:r>
              <a:endParaRPr/>
            </a:p>
          </p:txBody>
        </p:sp>
        <p:sp>
          <p:nvSpPr>
            <p:cNvPr id="2087" name="Google Shape;2087;p88"/>
            <p:cNvSpPr/>
            <p:nvPr/>
          </p:nvSpPr>
          <p:spPr>
            <a:xfrm>
              <a:off x="2353064"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88"/>
            <p:cNvSpPr txBox="1"/>
            <p:nvPr/>
          </p:nvSpPr>
          <p:spPr>
            <a:xfrm>
              <a:off x="2386077"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恆春</a:t>
              </a:r>
              <a:endParaRPr sz="23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05"/>
                </a:spcBef>
                <a:spcAft>
                  <a:spcPts val="0"/>
                </a:spcAft>
                <a:buNone/>
              </a:pPr>
              <a:r>
                <a:rPr lang="zh-TW" sz="2300" b="1">
                  <a:solidFill>
                    <a:srgbClr val="FFFFFF"/>
                  </a:solidFill>
                  <a:latin typeface="Microsoft JhengHei"/>
                  <a:ea typeface="Microsoft JhengHei"/>
                  <a:cs typeface="Microsoft JhengHei"/>
                  <a:sym typeface="Microsoft JhengHei"/>
                </a:rPr>
                <a:t>工商</a:t>
              </a:r>
              <a:endParaRPr/>
            </a:p>
          </p:txBody>
        </p:sp>
        <p:sp>
          <p:nvSpPr>
            <p:cNvPr id="2089" name="Google Shape;2089;p88"/>
            <p:cNvSpPr/>
            <p:nvPr/>
          </p:nvSpPr>
          <p:spPr>
            <a:xfrm>
              <a:off x="3527554"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88"/>
            <p:cNvSpPr txBox="1"/>
            <p:nvPr/>
          </p:nvSpPr>
          <p:spPr>
            <a:xfrm>
              <a:off x="3560567"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民生</a:t>
              </a:r>
              <a:endParaRPr sz="23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05"/>
                </a:spcBef>
                <a:spcAft>
                  <a:spcPts val="0"/>
                </a:spcAft>
                <a:buNone/>
              </a:pPr>
              <a:r>
                <a:rPr lang="zh-TW" sz="2300" b="1">
                  <a:solidFill>
                    <a:srgbClr val="FFFFFF"/>
                  </a:solidFill>
                  <a:latin typeface="Microsoft JhengHei"/>
                  <a:ea typeface="Microsoft JhengHei"/>
                  <a:cs typeface="Microsoft JhengHei"/>
                  <a:sym typeface="Microsoft JhengHei"/>
                </a:rPr>
                <a:t>家商</a:t>
              </a:r>
              <a:endParaRPr/>
            </a:p>
          </p:txBody>
        </p:sp>
        <p:sp>
          <p:nvSpPr>
            <p:cNvPr id="2091" name="Google Shape;2091;p88"/>
            <p:cNvSpPr/>
            <p:nvPr/>
          </p:nvSpPr>
          <p:spPr>
            <a:xfrm>
              <a:off x="4702045"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88"/>
            <p:cNvSpPr txBox="1"/>
            <p:nvPr/>
          </p:nvSpPr>
          <p:spPr>
            <a:xfrm>
              <a:off x="4735058"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民生</a:t>
              </a:r>
              <a:endParaRPr sz="23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05"/>
                </a:spcBef>
                <a:spcAft>
                  <a:spcPts val="0"/>
                </a:spcAft>
                <a:buNone/>
              </a:pPr>
              <a:r>
                <a:rPr lang="zh-TW" sz="2300" b="1">
                  <a:solidFill>
                    <a:srgbClr val="FFFFFF"/>
                  </a:solidFill>
                  <a:latin typeface="Microsoft JhengHei"/>
                  <a:ea typeface="Microsoft JhengHei"/>
                  <a:cs typeface="Microsoft JhengHei"/>
                  <a:sym typeface="Microsoft JhengHei"/>
                </a:rPr>
                <a:t>進修部</a:t>
              </a:r>
              <a:endParaRPr/>
            </a:p>
          </p:txBody>
        </p:sp>
        <p:sp>
          <p:nvSpPr>
            <p:cNvPr id="2093" name="Google Shape;2093;p88"/>
            <p:cNvSpPr/>
            <p:nvPr/>
          </p:nvSpPr>
          <p:spPr>
            <a:xfrm>
              <a:off x="5923875" y="1556904"/>
              <a:ext cx="2301639"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88"/>
            <p:cNvSpPr txBox="1"/>
            <p:nvPr/>
          </p:nvSpPr>
          <p:spPr>
            <a:xfrm>
              <a:off x="5965236" y="1598265"/>
              <a:ext cx="2218917" cy="1329431"/>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None/>
              </a:pPr>
              <a:r>
                <a:rPr lang="zh-TW" sz="3100" b="1">
                  <a:solidFill>
                    <a:srgbClr val="FFFFFF"/>
                  </a:solidFill>
                  <a:latin typeface="Microsoft JhengHei"/>
                  <a:ea typeface="Microsoft JhengHei"/>
                  <a:cs typeface="Microsoft JhengHei"/>
                  <a:sym typeface="Microsoft JhengHei"/>
                </a:rPr>
                <a:t>觀光事業科</a:t>
              </a:r>
              <a:endParaRPr/>
            </a:p>
          </p:txBody>
        </p:sp>
        <p:sp>
          <p:nvSpPr>
            <p:cNvPr id="2095" name="Google Shape;2095;p88"/>
            <p:cNvSpPr/>
            <p:nvPr/>
          </p:nvSpPr>
          <p:spPr>
            <a:xfrm>
              <a:off x="5923875"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88"/>
            <p:cNvSpPr txBox="1"/>
            <p:nvPr/>
          </p:nvSpPr>
          <p:spPr>
            <a:xfrm>
              <a:off x="5956888"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恆春</a:t>
              </a:r>
              <a:endParaRPr sz="23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05"/>
                </a:spcBef>
                <a:spcAft>
                  <a:spcPts val="0"/>
                </a:spcAft>
                <a:buNone/>
              </a:pPr>
              <a:r>
                <a:rPr lang="zh-TW" sz="2300" b="1">
                  <a:solidFill>
                    <a:srgbClr val="FFFFFF"/>
                  </a:solidFill>
                  <a:latin typeface="Microsoft JhengHei"/>
                  <a:ea typeface="Microsoft JhengHei"/>
                  <a:cs typeface="Microsoft JhengHei"/>
                  <a:sym typeface="Microsoft JhengHei"/>
                </a:rPr>
                <a:t>工商</a:t>
              </a:r>
              <a:endParaRPr/>
            </a:p>
          </p:txBody>
        </p:sp>
        <p:sp>
          <p:nvSpPr>
            <p:cNvPr id="2097" name="Google Shape;2097;p88"/>
            <p:cNvSpPr/>
            <p:nvPr/>
          </p:nvSpPr>
          <p:spPr>
            <a:xfrm>
              <a:off x="7098365"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88"/>
            <p:cNvSpPr txBox="1"/>
            <p:nvPr/>
          </p:nvSpPr>
          <p:spPr>
            <a:xfrm>
              <a:off x="7131378"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恆春進修部</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579"/>
        <p:cNvGrpSpPr/>
        <p:nvPr/>
      </p:nvGrpSpPr>
      <p:grpSpPr>
        <a:xfrm>
          <a:off x="0" y="0"/>
          <a:ext cx="0" cy="0"/>
          <a:chOff x="0" y="0"/>
          <a:chExt cx="0" cy="0"/>
        </a:xfrm>
      </p:grpSpPr>
      <p:sp>
        <p:nvSpPr>
          <p:cNvPr id="580" name="Google Shape;580;p9"/>
          <p:cNvSpPr txBox="1"/>
          <p:nvPr/>
        </p:nvSpPr>
        <p:spPr>
          <a:xfrm>
            <a:off x="600729" y="332656"/>
            <a:ext cx="7794500" cy="106439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zh-TW" sz="4000" b="1" u="sng">
                <a:solidFill>
                  <a:srgbClr val="FF0000"/>
                </a:solidFill>
                <a:latin typeface="Microsoft JhengHei"/>
                <a:ea typeface="Microsoft JhengHei"/>
                <a:cs typeface="Microsoft JhengHei"/>
                <a:sym typeface="Microsoft JhengHe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全國高級中等學校及五專定位查詢</a:t>
            </a:r>
            <a:endParaRPr sz="4000" b="1">
              <a:solidFill>
                <a:srgbClr val="FF0000"/>
              </a:solidFill>
              <a:latin typeface="Microsoft JhengHei"/>
              <a:ea typeface="Microsoft JhengHei"/>
              <a:cs typeface="Microsoft JhengHei"/>
              <a:sym typeface="Microsoft JhengHei"/>
            </a:endParaRPr>
          </a:p>
          <a:p>
            <a:pPr marL="0" marR="0" lvl="0" indent="0" algn="l" rtl="0">
              <a:lnSpc>
                <a:spcPct val="96444"/>
              </a:lnSpc>
              <a:spcBef>
                <a:spcPts val="0"/>
              </a:spcBef>
              <a:spcAft>
                <a:spcPts val="0"/>
              </a:spcAft>
              <a:buClr>
                <a:schemeClr val="dk1"/>
              </a:buClr>
              <a:buSzPts val="3600"/>
              <a:buFont typeface="Arial"/>
              <a:buNone/>
            </a:pPr>
            <a:endParaRPr sz="3600" b="1" i="0" u="none" strike="noStrike" cap="none">
              <a:solidFill>
                <a:srgbClr val="041F60"/>
              </a:solidFill>
              <a:latin typeface="Poppins"/>
              <a:ea typeface="Poppins"/>
              <a:cs typeface="Poppins"/>
              <a:sym typeface="Poppins"/>
            </a:endParaRPr>
          </a:p>
        </p:txBody>
      </p:sp>
      <p:sp>
        <p:nvSpPr>
          <p:cNvPr id="581" name="Google Shape;581;p9"/>
          <p:cNvSpPr/>
          <p:nvPr/>
        </p:nvSpPr>
        <p:spPr>
          <a:xfrm>
            <a:off x="7094320" y="-328893"/>
            <a:ext cx="1591263" cy="1591263"/>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4">
              <a:alphaModFix amt="19999"/>
            </a:blip>
            <a:stretch>
              <a:fillRect/>
            </a:stretch>
          </a:blipFill>
          <a:ln>
            <a:noFill/>
          </a:ln>
        </p:spPr>
      </p:sp>
      <p:pic>
        <p:nvPicPr>
          <p:cNvPr id="582" name="Google Shape;582;p9"/>
          <p:cNvPicPr preferRelativeResize="0"/>
          <p:nvPr/>
        </p:nvPicPr>
        <p:blipFill rotWithShape="1">
          <a:blip r:embed="rId5">
            <a:alphaModFix/>
          </a:blip>
          <a:srcRect b="19150"/>
          <a:stretch/>
        </p:blipFill>
        <p:spPr>
          <a:xfrm>
            <a:off x="282386" y="1287143"/>
            <a:ext cx="8431186" cy="5544616"/>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Shape 2103"/>
        <p:cNvGrpSpPr/>
        <p:nvPr/>
      </p:nvGrpSpPr>
      <p:grpSpPr>
        <a:xfrm>
          <a:off x="0" y="0"/>
          <a:ext cx="0" cy="0"/>
          <a:chOff x="0" y="0"/>
          <a:chExt cx="0" cy="0"/>
        </a:xfrm>
      </p:grpSpPr>
      <p:sp>
        <p:nvSpPr>
          <p:cNvPr id="2104" name="Google Shape;2104;p89"/>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105" name="Google Shape;2105;p89"/>
          <p:cNvGrpSpPr/>
          <p:nvPr/>
        </p:nvGrpSpPr>
        <p:grpSpPr>
          <a:xfrm>
            <a:off x="461218" y="1600200"/>
            <a:ext cx="8225581" cy="4525004"/>
            <a:chOff x="4018" y="0"/>
            <a:chExt cx="8225581" cy="4525004"/>
          </a:xfrm>
        </p:grpSpPr>
        <p:sp>
          <p:nvSpPr>
            <p:cNvPr id="2106" name="Google Shape;2106;p89"/>
            <p:cNvSpPr/>
            <p:nvPr/>
          </p:nvSpPr>
          <p:spPr>
            <a:xfrm>
              <a:off x="8036" y="0"/>
              <a:ext cx="8221563"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89"/>
            <p:cNvSpPr txBox="1"/>
            <p:nvPr/>
          </p:nvSpPr>
          <p:spPr>
            <a:xfrm>
              <a:off x="49397" y="41361"/>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水產群</a:t>
              </a:r>
              <a:endParaRPr/>
            </a:p>
          </p:txBody>
        </p:sp>
        <p:sp>
          <p:nvSpPr>
            <p:cNvPr id="2108" name="Google Shape;2108;p89"/>
            <p:cNvSpPr/>
            <p:nvPr/>
          </p:nvSpPr>
          <p:spPr>
            <a:xfrm>
              <a:off x="4018" y="1556904"/>
              <a:ext cx="8221563"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89"/>
            <p:cNvSpPr txBox="1"/>
            <p:nvPr/>
          </p:nvSpPr>
          <p:spPr>
            <a:xfrm>
              <a:off x="45379" y="1598265"/>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水產養殖科(產特)</a:t>
              </a:r>
              <a:endParaRPr sz="4700" b="1">
                <a:solidFill>
                  <a:srgbClr val="FFFFFF"/>
                </a:solidFill>
                <a:latin typeface="Microsoft JhengHei"/>
                <a:ea typeface="Microsoft JhengHei"/>
                <a:cs typeface="Microsoft JhengHei"/>
                <a:sym typeface="Microsoft JhengHei"/>
              </a:endParaRPr>
            </a:p>
          </p:txBody>
        </p:sp>
        <p:sp>
          <p:nvSpPr>
            <p:cNvPr id="2110" name="Google Shape;2110;p89"/>
            <p:cNvSpPr/>
            <p:nvPr/>
          </p:nvSpPr>
          <p:spPr>
            <a:xfrm>
              <a:off x="4018" y="3112851"/>
              <a:ext cx="8221563"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9"/>
            <p:cNvSpPr txBox="1"/>
            <p:nvPr/>
          </p:nvSpPr>
          <p:spPr>
            <a:xfrm>
              <a:off x="45379" y="3154212"/>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東港海事</a:t>
              </a:r>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Shape 2116"/>
        <p:cNvGrpSpPr/>
        <p:nvPr/>
      </p:nvGrpSpPr>
      <p:grpSpPr>
        <a:xfrm>
          <a:off x="0" y="0"/>
          <a:ext cx="0" cy="0"/>
          <a:chOff x="0" y="0"/>
          <a:chExt cx="0" cy="0"/>
        </a:xfrm>
      </p:grpSpPr>
      <p:sp>
        <p:nvSpPr>
          <p:cNvPr id="2117" name="Google Shape;2117;p90"/>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118" name="Google Shape;2118;p90"/>
          <p:cNvGrpSpPr/>
          <p:nvPr/>
        </p:nvGrpSpPr>
        <p:grpSpPr>
          <a:xfrm>
            <a:off x="461218" y="1600200"/>
            <a:ext cx="8225581" cy="4525004"/>
            <a:chOff x="4018" y="0"/>
            <a:chExt cx="8225581" cy="4525004"/>
          </a:xfrm>
        </p:grpSpPr>
        <p:sp>
          <p:nvSpPr>
            <p:cNvPr id="2119" name="Google Shape;2119;p90"/>
            <p:cNvSpPr/>
            <p:nvPr/>
          </p:nvSpPr>
          <p:spPr>
            <a:xfrm>
              <a:off x="8036" y="0"/>
              <a:ext cx="8221563"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90"/>
            <p:cNvSpPr txBox="1"/>
            <p:nvPr/>
          </p:nvSpPr>
          <p:spPr>
            <a:xfrm>
              <a:off x="49397" y="41361"/>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海事群</a:t>
              </a:r>
              <a:endParaRPr/>
            </a:p>
          </p:txBody>
        </p:sp>
        <p:sp>
          <p:nvSpPr>
            <p:cNvPr id="2121" name="Google Shape;2121;p90"/>
            <p:cNvSpPr/>
            <p:nvPr/>
          </p:nvSpPr>
          <p:spPr>
            <a:xfrm>
              <a:off x="4018" y="1556904"/>
              <a:ext cx="8221563"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90"/>
            <p:cNvSpPr txBox="1"/>
            <p:nvPr/>
          </p:nvSpPr>
          <p:spPr>
            <a:xfrm>
              <a:off x="45379" y="1598265"/>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輪機科(產特)</a:t>
              </a:r>
              <a:endParaRPr sz="4700" b="1">
                <a:solidFill>
                  <a:srgbClr val="FFFFFF"/>
                </a:solidFill>
                <a:latin typeface="Microsoft JhengHei"/>
                <a:ea typeface="Microsoft JhengHei"/>
                <a:cs typeface="Microsoft JhengHei"/>
                <a:sym typeface="Microsoft JhengHei"/>
              </a:endParaRPr>
            </a:p>
          </p:txBody>
        </p:sp>
        <p:sp>
          <p:nvSpPr>
            <p:cNvPr id="2123" name="Google Shape;2123;p90"/>
            <p:cNvSpPr/>
            <p:nvPr/>
          </p:nvSpPr>
          <p:spPr>
            <a:xfrm>
              <a:off x="4018" y="3112851"/>
              <a:ext cx="8221563"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90"/>
            <p:cNvSpPr txBox="1"/>
            <p:nvPr/>
          </p:nvSpPr>
          <p:spPr>
            <a:xfrm>
              <a:off x="45379" y="3154212"/>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東港海事</a:t>
              </a:r>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Shape 2129"/>
        <p:cNvGrpSpPr/>
        <p:nvPr/>
      </p:nvGrpSpPr>
      <p:grpSpPr>
        <a:xfrm>
          <a:off x="0" y="0"/>
          <a:ext cx="0" cy="0"/>
          <a:chOff x="0" y="0"/>
          <a:chExt cx="0" cy="0"/>
        </a:xfrm>
      </p:grpSpPr>
      <p:sp>
        <p:nvSpPr>
          <p:cNvPr id="2130" name="Google Shape;2130;p91"/>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131" name="Google Shape;2131;p91"/>
          <p:cNvGrpSpPr/>
          <p:nvPr/>
        </p:nvGrpSpPr>
        <p:grpSpPr>
          <a:xfrm>
            <a:off x="461218" y="1600200"/>
            <a:ext cx="8225581" cy="4525004"/>
            <a:chOff x="4018" y="0"/>
            <a:chExt cx="8225581" cy="4525004"/>
          </a:xfrm>
        </p:grpSpPr>
        <p:sp>
          <p:nvSpPr>
            <p:cNvPr id="2132" name="Google Shape;2132;p91"/>
            <p:cNvSpPr/>
            <p:nvPr/>
          </p:nvSpPr>
          <p:spPr>
            <a:xfrm>
              <a:off x="8036" y="0"/>
              <a:ext cx="8221563"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91"/>
            <p:cNvSpPr txBox="1"/>
            <p:nvPr/>
          </p:nvSpPr>
          <p:spPr>
            <a:xfrm>
              <a:off x="49397" y="41361"/>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外語群</a:t>
              </a:r>
              <a:endParaRPr/>
            </a:p>
          </p:txBody>
        </p:sp>
        <p:sp>
          <p:nvSpPr>
            <p:cNvPr id="2134" name="Google Shape;2134;p91"/>
            <p:cNvSpPr/>
            <p:nvPr/>
          </p:nvSpPr>
          <p:spPr>
            <a:xfrm>
              <a:off x="4018" y="1556904"/>
              <a:ext cx="8221563"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91"/>
            <p:cNvSpPr txBox="1"/>
            <p:nvPr/>
          </p:nvSpPr>
          <p:spPr>
            <a:xfrm>
              <a:off x="45379" y="1598265"/>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應用日語科</a:t>
              </a:r>
              <a:endParaRPr/>
            </a:p>
          </p:txBody>
        </p:sp>
        <p:sp>
          <p:nvSpPr>
            <p:cNvPr id="2136" name="Google Shape;2136;p91"/>
            <p:cNvSpPr/>
            <p:nvPr/>
          </p:nvSpPr>
          <p:spPr>
            <a:xfrm>
              <a:off x="4018" y="3112851"/>
              <a:ext cx="8221563"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91"/>
            <p:cNvSpPr txBox="1"/>
            <p:nvPr/>
          </p:nvSpPr>
          <p:spPr>
            <a:xfrm>
              <a:off x="45379" y="3154212"/>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屏榮高中</a:t>
              </a:r>
              <a:endParaRP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Shape 2142"/>
        <p:cNvGrpSpPr/>
        <p:nvPr/>
      </p:nvGrpSpPr>
      <p:grpSpPr>
        <a:xfrm>
          <a:off x="0" y="0"/>
          <a:ext cx="0" cy="0"/>
          <a:chOff x="0" y="0"/>
          <a:chExt cx="0" cy="0"/>
        </a:xfrm>
      </p:grpSpPr>
      <p:sp>
        <p:nvSpPr>
          <p:cNvPr id="2143" name="Google Shape;2143;p92"/>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144" name="Google Shape;2144;p92"/>
          <p:cNvGrpSpPr/>
          <p:nvPr/>
        </p:nvGrpSpPr>
        <p:grpSpPr>
          <a:xfrm>
            <a:off x="461218" y="1601108"/>
            <a:ext cx="8221563" cy="4524146"/>
            <a:chOff x="4018" y="908"/>
            <a:chExt cx="8221563" cy="4524146"/>
          </a:xfrm>
        </p:grpSpPr>
        <p:sp>
          <p:nvSpPr>
            <p:cNvPr id="2145" name="Google Shape;2145;p92"/>
            <p:cNvSpPr/>
            <p:nvPr/>
          </p:nvSpPr>
          <p:spPr>
            <a:xfrm>
              <a:off x="4018" y="908"/>
              <a:ext cx="8221563" cy="2152484"/>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92"/>
            <p:cNvSpPr txBox="1"/>
            <p:nvPr/>
          </p:nvSpPr>
          <p:spPr>
            <a:xfrm>
              <a:off x="67062" y="63952"/>
              <a:ext cx="8095475" cy="2026396"/>
            </a:xfrm>
            <a:prstGeom prst="rect">
              <a:avLst/>
            </a:prstGeom>
            <a:noFill/>
            <a:ln>
              <a:noFill/>
            </a:ln>
          </p:spPr>
          <p:txBody>
            <a:bodyPr spcFirstLastPara="1" wrap="square" lIns="247650" tIns="247650" rIns="247650" bIns="247650" anchor="ctr" anchorCtr="0">
              <a:noAutofit/>
            </a:bodyPr>
            <a:lstStyle/>
            <a:p>
              <a:pPr marL="0" marR="0" lvl="0" indent="0" algn="ctr" rtl="0">
                <a:lnSpc>
                  <a:spcPct val="90000"/>
                </a:lnSpc>
                <a:spcBef>
                  <a:spcPts val="0"/>
                </a:spcBef>
                <a:spcAft>
                  <a:spcPts val="0"/>
                </a:spcAft>
                <a:buNone/>
              </a:pPr>
              <a:r>
                <a:rPr lang="zh-TW" sz="6500" b="1">
                  <a:solidFill>
                    <a:srgbClr val="FFFFFF"/>
                  </a:solidFill>
                  <a:latin typeface="Microsoft JhengHei"/>
                  <a:ea typeface="Microsoft JhengHei"/>
                  <a:cs typeface="Microsoft JhengHei"/>
                  <a:sym typeface="Microsoft JhengHei"/>
                </a:rPr>
                <a:t>原住民藝能科</a:t>
              </a:r>
              <a:endParaRPr/>
            </a:p>
          </p:txBody>
        </p:sp>
        <p:sp>
          <p:nvSpPr>
            <p:cNvPr id="2147" name="Google Shape;2147;p92"/>
            <p:cNvSpPr/>
            <p:nvPr/>
          </p:nvSpPr>
          <p:spPr>
            <a:xfrm>
              <a:off x="4018" y="2372570"/>
              <a:ext cx="8221563" cy="2152484"/>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92"/>
            <p:cNvSpPr txBox="1"/>
            <p:nvPr/>
          </p:nvSpPr>
          <p:spPr>
            <a:xfrm>
              <a:off x="67062" y="2435614"/>
              <a:ext cx="8095475" cy="2026396"/>
            </a:xfrm>
            <a:prstGeom prst="rect">
              <a:avLst/>
            </a:prstGeom>
            <a:noFill/>
            <a:ln>
              <a:noFill/>
            </a:ln>
          </p:spPr>
          <p:txBody>
            <a:bodyPr spcFirstLastPara="1" wrap="square" lIns="247650" tIns="247650" rIns="247650" bIns="247650" anchor="ctr" anchorCtr="0">
              <a:noAutofit/>
            </a:bodyPr>
            <a:lstStyle/>
            <a:p>
              <a:pPr marL="0" marR="0" lvl="0" indent="0" algn="ctr" rtl="0">
                <a:lnSpc>
                  <a:spcPct val="90000"/>
                </a:lnSpc>
                <a:spcBef>
                  <a:spcPts val="0"/>
                </a:spcBef>
                <a:spcAft>
                  <a:spcPts val="0"/>
                </a:spcAft>
                <a:buNone/>
              </a:pPr>
              <a:r>
                <a:rPr lang="zh-TW" sz="6500" b="1">
                  <a:solidFill>
                    <a:srgbClr val="FFFFFF"/>
                  </a:solidFill>
                  <a:latin typeface="Microsoft JhengHei"/>
                  <a:ea typeface="Microsoft JhengHei"/>
                  <a:cs typeface="Microsoft JhengHei"/>
                  <a:sym typeface="Microsoft JhengHei"/>
                </a:rPr>
                <a:t>內埔農工</a:t>
              </a:r>
              <a:endParaRPr/>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152"/>
        <p:cNvGrpSpPr/>
        <p:nvPr/>
      </p:nvGrpSpPr>
      <p:grpSpPr>
        <a:xfrm>
          <a:off x="0" y="0"/>
          <a:ext cx="0" cy="0"/>
          <a:chOff x="0" y="0"/>
          <a:chExt cx="0" cy="0"/>
        </a:xfrm>
      </p:grpSpPr>
      <p:sp>
        <p:nvSpPr>
          <p:cNvPr id="2153" name="Google Shape;2153;p93"/>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blip>
            <a:stretch>
              <a:fillRect l="-3180" t="-19125" r="-2039" b="-31044"/>
            </a:stretch>
          </a:blipFill>
          <a:ln>
            <a:noFill/>
          </a:ln>
        </p:spPr>
      </p:sp>
      <p:sp>
        <p:nvSpPr>
          <p:cNvPr id="2154" name="Google Shape;2154;p93"/>
          <p:cNvSpPr/>
          <p:nvPr/>
        </p:nvSpPr>
        <p:spPr>
          <a:xfrm>
            <a:off x="6361646" y="993398"/>
            <a:ext cx="2651240" cy="1497951"/>
          </a:xfrm>
          <a:custGeom>
            <a:avLst/>
            <a:gdLst/>
            <a:ahLst/>
            <a:cxnLst/>
            <a:rect l="l" t="t" r="r" b="b"/>
            <a:pathLst>
              <a:path w="5302479" h="2995901" extrusionOk="0">
                <a:moveTo>
                  <a:pt x="0" y="0"/>
                </a:moveTo>
                <a:lnTo>
                  <a:pt x="5302479" y="0"/>
                </a:lnTo>
                <a:lnTo>
                  <a:pt x="5302479" y="2995901"/>
                </a:lnTo>
                <a:lnTo>
                  <a:pt x="0" y="2995901"/>
                </a:lnTo>
                <a:lnTo>
                  <a:pt x="0" y="0"/>
                </a:lnTo>
                <a:close/>
              </a:path>
            </a:pathLst>
          </a:custGeom>
          <a:blipFill rotWithShape="1">
            <a:blip r:embed="rId4">
              <a:alphaModFix/>
            </a:blip>
            <a:stretch>
              <a:fillRect/>
            </a:stretch>
          </a:blipFill>
          <a:ln>
            <a:noFill/>
          </a:ln>
        </p:spPr>
      </p:sp>
      <p:sp>
        <p:nvSpPr>
          <p:cNvPr id="2155" name="Google Shape;2155;p93"/>
          <p:cNvSpPr/>
          <p:nvPr/>
        </p:nvSpPr>
        <p:spPr>
          <a:xfrm rot="952153">
            <a:off x="-359464" y="4405222"/>
            <a:ext cx="1612847" cy="2198088"/>
          </a:xfrm>
          <a:custGeom>
            <a:avLst/>
            <a:gdLst/>
            <a:ahLst/>
            <a:cxnLst/>
            <a:rect l="l" t="t" r="r" b="b"/>
            <a:pathLst>
              <a:path w="3225694" h="4396175" extrusionOk="0">
                <a:moveTo>
                  <a:pt x="0" y="0"/>
                </a:moveTo>
                <a:lnTo>
                  <a:pt x="3225694" y="0"/>
                </a:lnTo>
                <a:lnTo>
                  <a:pt x="3225694" y="4396175"/>
                </a:lnTo>
                <a:lnTo>
                  <a:pt x="0" y="4396175"/>
                </a:lnTo>
                <a:lnTo>
                  <a:pt x="0" y="0"/>
                </a:lnTo>
                <a:close/>
              </a:path>
            </a:pathLst>
          </a:custGeom>
          <a:blipFill rotWithShape="1">
            <a:blip r:embed="rId5">
              <a:alphaModFix/>
            </a:blip>
            <a:stretch>
              <a:fillRect/>
            </a:stretch>
          </a:blipFill>
          <a:ln>
            <a:noFill/>
          </a:ln>
        </p:spPr>
      </p:sp>
      <p:sp>
        <p:nvSpPr>
          <p:cNvPr id="2156" name="Google Shape;2156;p93"/>
          <p:cNvSpPr/>
          <p:nvPr/>
        </p:nvSpPr>
        <p:spPr>
          <a:xfrm rot="-1010188">
            <a:off x="-463212" y="1146812"/>
            <a:ext cx="1420735" cy="2140467"/>
          </a:xfrm>
          <a:custGeom>
            <a:avLst/>
            <a:gdLst/>
            <a:ahLst/>
            <a:cxnLst/>
            <a:rect l="l" t="t" r="r" b="b"/>
            <a:pathLst>
              <a:path w="2841470" h="4280934" extrusionOk="0">
                <a:moveTo>
                  <a:pt x="0" y="0"/>
                </a:moveTo>
                <a:lnTo>
                  <a:pt x="2841470" y="0"/>
                </a:lnTo>
                <a:lnTo>
                  <a:pt x="2841470" y="4280934"/>
                </a:lnTo>
                <a:lnTo>
                  <a:pt x="0" y="4280934"/>
                </a:lnTo>
                <a:lnTo>
                  <a:pt x="0" y="0"/>
                </a:lnTo>
                <a:close/>
              </a:path>
            </a:pathLst>
          </a:custGeom>
          <a:blipFill rotWithShape="1">
            <a:blip r:embed="rId6">
              <a:alphaModFix/>
            </a:blip>
            <a:stretch>
              <a:fillRect/>
            </a:stretch>
          </a:blipFill>
          <a:ln>
            <a:noFill/>
          </a:ln>
        </p:spPr>
      </p:sp>
      <p:sp>
        <p:nvSpPr>
          <p:cNvPr id="2157" name="Google Shape;2157;p93"/>
          <p:cNvSpPr/>
          <p:nvPr/>
        </p:nvSpPr>
        <p:spPr>
          <a:xfrm>
            <a:off x="7585442" y="3011589"/>
            <a:ext cx="2165352" cy="3256169"/>
          </a:xfrm>
          <a:custGeom>
            <a:avLst/>
            <a:gdLst/>
            <a:ahLst/>
            <a:cxnLst/>
            <a:rect l="l" t="t" r="r" b="b"/>
            <a:pathLst>
              <a:path w="4330704" h="6512337" extrusionOk="0">
                <a:moveTo>
                  <a:pt x="0" y="0"/>
                </a:moveTo>
                <a:lnTo>
                  <a:pt x="4330704" y="0"/>
                </a:lnTo>
                <a:lnTo>
                  <a:pt x="4330704" y="6512338"/>
                </a:lnTo>
                <a:lnTo>
                  <a:pt x="0" y="6512338"/>
                </a:lnTo>
                <a:lnTo>
                  <a:pt x="0" y="0"/>
                </a:lnTo>
                <a:close/>
              </a:path>
            </a:pathLst>
          </a:custGeom>
          <a:blipFill rotWithShape="1">
            <a:blip r:embed="rId7">
              <a:alphaModFix/>
            </a:blip>
            <a:stretch>
              <a:fillRect/>
            </a:stretch>
          </a:blipFill>
          <a:ln>
            <a:noFill/>
          </a:ln>
        </p:spPr>
      </p:sp>
      <p:sp>
        <p:nvSpPr>
          <p:cNvPr id="2158" name="Google Shape;2158;p93"/>
          <p:cNvSpPr/>
          <p:nvPr/>
        </p:nvSpPr>
        <p:spPr>
          <a:xfrm rot="309448">
            <a:off x="2521559" y="1156100"/>
            <a:ext cx="4442538" cy="4556449"/>
          </a:xfrm>
          <a:custGeom>
            <a:avLst/>
            <a:gdLst/>
            <a:ahLst/>
            <a:cxnLst/>
            <a:rect l="l" t="t" r="r" b="b"/>
            <a:pathLst>
              <a:path w="8885076" h="9112898" extrusionOk="0">
                <a:moveTo>
                  <a:pt x="0" y="0"/>
                </a:moveTo>
                <a:lnTo>
                  <a:pt x="8885076" y="0"/>
                </a:lnTo>
                <a:lnTo>
                  <a:pt x="8885076" y="9112899"/>
                </a:lnTo>
                <a:lnTo>
                  <a:pt x="0" y="9112899"/>
                </a:lnTo>
                <a:lnTo>
                  <a:pt x="0" y="0"/>
                </a:lnTo>
                <a:close/>
              </a:path>
            </a:pathLst>
          </a:custGeom>
          <a:blipFill rotWithShape="1">
            <a:blip r:embed="rId8">
              <a:alphaModFix/>
            </a:blip>
            <a:stretch>
              <a:fillRect/>
            </a:stretch>
          </a:blipFill>
          <a:ln>
            <a:noFill/>
          </a:ln>
        </p:spPr>
      </p:sp>
      <p:sp>
        <p:nvSpPr>
          <p:cNvPr id="2159" name="Google Shape;2159;p93"/>
          <p:cNvSpPr/>
          <p:nvPr/>
        </p:nvSpPr>
        <p:spPr>
          <a:xfrm>
            <a:off x="538740" y="1129531"/>
            <a:ext cx="2406482" cy="2452466"/>
          </a:xfrm>
          <a:custGeom>
            <a:avLst/>
            <a:gdLst/>
            <a:ahLst/>
            <a:cxnLst/>
            <a:rect l="l" t="t" r="r" b="b"/>
            <a:pathLst>
              <a:path w="4812964" h="4904931" extrusionOk="0">
                <a:moveTo>
                  <a:pt x="0" y="0"/>
                </a:moveTo>
                <a:lnTo>
                  <a:pt x="4812964" y="0"/>
                </a:lnTo>
                <a:lnTo>
                  <a:pt x="4812964" y="4904931"/>
                </a:lnTo>
                <a:lnTo>
                  <a:pt x="0" y="4904931"/>
                </a:lnTo>
                <a:lnTo>
                  <a:pt x="0" y="0"/>
                </a:lnTo>
                <a:close/>
              </a:path>
            </a:pathLst>
          </a:custGeom>
          <a:blipFill rotWithShape="1">
            <a:blip r:embed="rId9">
              <a:alphaModFix/>
            </a:blip>
            <a:stretch>
              <a:fillRect/>
            </a:stretch>
          </a:blipFill>
          <a:ln>
            <a:noFill/>
          </a:ln>
        </p:spPr>
      </p:sp>
      <p:sp>
        <p:nvSpPr>
          <p:cNvPr id="2160" name="Google Shape;2160;p93"/>
          <p:cNvSpPr/>
          <p:nvPr/>
        </p:nvSpPr>
        <p:spPr>
          <a:xfrm>
            <a:off x="6327157" y="1139783"/>
            <a:ext cx="2406482" cy="2452466"/>
          </a:xfrm>
          <a:custGeom>
            <a:avLst/>
            <a:gdLst/>
            <a:ahLst/>
            <a:cxnLst/>
            <a:rect l="l" t="t" r="r" b="b"/>
            <a:pathLst>
              <a:path w="4812964" h="4904931" extrusionOk="0">
                <a:moveTo>
                  <a:pt x="0" y="0"/>
                </a:moveTo>
                <a:lnTo>
                  <a:pt x="4812964" y="0"/>
                </a:lnTo>
                <a:lnTo>
                  <a:pt x="4812964" y="4904931"/>
                </a:lnTo>
                <a:lnTo>
                  <a:pt x="0" y="4904931"/>
                </a:lnTo>
                <a:lnTo>
                  <a:pt x="0" y="0"/>
                </a:lnTo>
                <a:close/>
              </a:path>
            </a:pathLst>
          </a:custGeom>
          <a:blipFill rotWithShape="1">
            <a:blip r:embed="rId9">
              <a:alphaModFix/>
            </a:blip>
            <a:stretch>
              <a:fillRect/>
            </a:stretch>
          </a:blipFill>
          <a:ln>
            <a:noFill/>
          </a:ln>
        </p:spPr>
      </p:sp>
      <p:sp>
        <p:nvSpPr>
          <p:cNvPr id="2161" name="Google Shape;2161;p93"/>
          <p:cNvSpPr/>
          <p:nvPr/>
        </p:nvSpPr>
        <p:spPr>
          <a:xfrm flipH="1">
            <a:off x="423326" y="3413441"/>
            <a:ext cx="2406482" cy="2452466"/>
          </a:xfrm>
          <a:custGeom>
            <a:avLst/>
            <a:gdLst/>
            <a:ahLst/>
            <a:cxnLst/>
            <a:rect l="l" t="t" r="r" b="b"/>
            <a:pathLst>
              <a:path w="4812964" h="4904931" extrusionOk="0">
                <a:moveTo>
                  <a:pt x="4812964" y="0"/>
                </a:moveTo>
                <a:lnTo>
                  <a:pt x="0" y="0"/>
                </a:lnTo>
                <a:lnTo>
                  <a:pt x="0" y="4904931"/>
                </a:lnTo>
                <a:lnTo>
                  <a:pt x="4812964" y="4904931"/>
                </a:lnTo>
                <a:lnTo>
                  <a:pt x="4812964" y="0"/>
                </a:lnTo>
                <a:close/>
              </a:path>
            </a:pathLst>
          </a:custGeom>
          <a:blipFill rotWithShape="1">
            <a:blip r:embed="rId9">
              <a:alphaModFix/>
            </a:blip>
            <a:stretch>
              <a:fillRect/>
            </a:stretch>
          </a:blipFill>
          <a:ln>
            <a:noFill/>
          </a:ln>
        </p:spPr>
      </p:sp>
      <p:sp>
        <p:nvSpPr>
          <p:cNvPr id="2162" name="Google Shape;2162;p93"/>
          <p:cNvSpPr/>
          <p:nvPr/>
        </p:nvSpPr>
        <p:spPr>
          <a:xfrm flipH="1">
            <a:off x="6211743" y="3423693"/>
            <a:ext cx="2406482" cy="2452466"/>
          </a:xfrm>
          <a:custGeom>
            <a:avLst/>
            <a:gdLst/>
            <a:ahLst/>
            <a:cxnLst/>
            <a:rect l="l" t="t" r="r" b="b"/>
            <a:pathLst>
              <a:path w="4812964" h="4904931" extrusionOk="0">
                <a:moveTo>
                  <a:pt x="4812964" y="0"/>
                </a:moveTo>
                <a:lnTo>
                  <a:pt x="0" y="0"/>
                </a:lnTo>
                <a:lnTo>
                  <a:pt x="0" y="4904931"/>
                </a:lnTo>
                <a:lnTo>
                  <a:pt x="4812964" y="4904931"/>
                </a:lnTo>
                <a:lnTo>
                  <a:pt x="4812964" y="0"/>
                </a:lnTo>
                <a:close/>
              </a:path>
            </a:pathLst>
          </a:custGeom>
          <a:blipFill rotWithShape="1">
            <a:blip r:embed="rId9">
              <a:alphaModFix/>
            </a:blip>
            <a:stretch>
              <a:fillRect/>
            </a:stretch>
          </a:blipFill>
          <a:ln>
            <a:noFill/>
          </a:ln>
        </p:spPr>
      </p:sp>
      <p:sp>
        <p:nvSpPr>
          <p:cNvPr id="2163" name="Google Shape;2163;p93"/>
          <p:cNvSpPr/>
          <p:nvPr/>
        </p:nvSpPr>
        <p:spPr>
          <a:xfrm>
            <a:off x="3213498" y="1515979"/>
            <a:ext cx="2648497" cy="3782175"/>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164" name="Google Shape;2164;p93"/>
          <p:cNvSpPr txBox="1"/>
          <p:nvPr/>
        </p:nvSpPr>
        <p:spPr>
          <a:xfrm rot="414975">
            <a:off x="3391471" y="3397521"/>
            <a:ext cx="2650467" cy="126957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zh-TW" sz="9920" b="0">
                <a:solidFill>
                  <a:srgbClr val="FFFFFF"/>
                </a:solidFill>
                <a:latin typeface="Arial"/>
                <a:ea typeface="Arial"/>
                <a:cs typeface="Arial"/>
                <a:sym typeface="Arial"/>
              </a:rPr>
              <a:t>MAP</a:t>
            </a:r>
            <a:endParaRPr/>
          </a:p>
        </p:txBody>
      </p:sp>
      <p:sp>
        <p:nvSpPr>
          <p:cNvPr id="2165" name="Google Shape;2165;p93"/>
          <p:cNvSpPr txBox="1"/>
          <p:nvPr/>
        </p:nvSpPr>
        <p:spPr>
          <a:xfrm rot="-125198">
            <a:off x="3127210" y="1630906"/>
            <a:ext cx="2834227" cy="3808735"/>
          </a:xfrm>
          <a:prstGeom prst="rect">
            <a:avLst/>
          </a:prstGeom>
          <a:noFill/>
          <a:ln>
            <a:noFill/>
          </a:ln>
          <a:effectLst>
            <a:outerShdw blurRad="44450" dist="27940" dir="5400000" algn="ctr">
              <a:srgbClr val="000000">
                <a:alpha val="31764"/>
              </a:srgbClr>
            </a:outerShdw>
          </a:effectLst>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zh-TW" sz="9920" b="1">
                <a:solidFill>
                  <a:srgbClr val="974806"/>
                </a:solidFill>
                <a:latin typeface="Calibri"/>
                <a:ea typeface="Calibri"/>
                <a:cs typeface="Calibri"/>
                <a:sym typeface="Calibri"/>
              </a:rPr>
              <a:t>志願選填輔導</a:t>
            </a:r>
            <a:endParaRPr sz="9920" b="1">
              <a:solidFill>
                <a:srgbClr val="974806"/>
              </a:solidFill>
              <a:latin typeface="Calibri"/>
              <a:ea typeface="Calibri"/>
              <a:cs typeface="Calibri"/>
              <a:sym typeface="Calibri"/>
            </a:endParaRPr>
          </a:p>
        </p:txBody>
      </p:sp>
      <p:sp>
        <p:nvSpPr>
          <p:cNvPr id="2166" name="Google Shape;2166;p93"/>
          <p:cNvSpPr txBox="1"/>
          <p:nvPr/>
        </p:nvSpPr>
        <p:spPr>
          <a:xfrm>
            <a:off x="1003739" y="2323033"/>
            <a:ext cx="1407181" cy="336631"/>
          </a:xfrm>
          <a:prstGeom prst="rect">
            <a:avLst/>
          </a:prstGeom>
          <a:noFill/>
          <a:ln>
            <a:noFill/>
          </a:ln>
        </p:spPr>
        <p:txBody>
          <a:bodyPr spcFirstLastPara="1" wrap="square" lIns="0" tIns="0" rIns="0" bIns="0" anchor="t" anchorCtr="0">
            <a:spAutoFit/>
          </a:bodyPr>
          <a:lstStyle/>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時程</a:t>
            </a:r>
            <a:endParaRPr sz="3600" b="1">
              <a:solidFill>
                <a:srgbClr val="FFFFFF"/>
              </a:solidFill>
              <a:latin typeface="Arial"/>
              <a:ea typeface="Arial"/>
              <a:cs typeface="Arial"/>
              <a:sym typeface="Arial"/>
            </a:endParaRPr>
          </a:p>
        </p:txBody>
      </p:sp>
      <p:sp>
        <p:nvSpPr>
          <p:cNvPr id="2167" name="Google Shape;2167;p93"/>
          <p:cNvSpPr txBox="1"/>
          <p:nvPr/>
        </p:nvSpPr>
        <p:spPr>
          <a:xfrm>
            <a:off x="997037" y="4653747"/>
            <a:ext cx="1407181" cy="336631"/>
          </a:xfrm>
          <a:prstGeom prst="rect">
            <a:avLst/>
          </a:prstGeom>
          <a:noFill/>
          <a:ln>
            <a:noFill/>
          </a:ln>
        </p:spPr>
        <p:txBody>
          <a:bodyPr spcFirstLastPara="1" wrap="square" lIns="0" tIns="0" rIns="0" bIns="0" anchor="t" anchorCtr="0">
            <a:spAutoFit/>
          </a:bodyPr>
          <a:lstStyle/>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配套</a:t>
            </a:r>
            <a:endParaRPr sz="3600" b="1">
              <a:solidFill>
                <a:srgbClr val="FFFFFF"/>
              </a:solidFill>
              <a:latin typeface="Arial"/>
              <a:ea typeface="Arial"/>
              <a:cs typeface="Arial"/>
              <a:sym typeface="Arial"/>
            </a:endParaRPr>
          </a:p>
        </p:txBody>
      </p:sp>
      <p:sp>
        <p:nvSpPr>
          <p:cNvPr id="2168" name="Google Shape;2168;p93"/>
          <p:cNvSpPr txBox="1"/>
          <p:nvPr/>
        </p:nvSpPr>
        <p:spPr>
          <a:xfrm>
            <a:off x="6826807" y="1739451"/>
            <a:ext cx="1407181" cy="1567737"/>
          </a:xfrm>
          <a:prstGeom prst="rect">
            <a:avLst/>
          </a:prstGeom>
          <a:noFill/>
          <a:ln>
            <a:noFill/>
          </a:ln>
        </p:spPr>
        <p:txBody>
          <a:bodyPr spcFirstLastPara="1" wrap="square" lIns="0" tIns="0" rIns="0" bIns="0" anchor="t" anchorCtr="0">
            <a:spAutoFit/>
          </a:bodyPr>
          <a:lstStyle/>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學生</a:t>
            </a:r>
            <a:endParaRPr sz="3600" b="1">
              <a:solidFill>
                <a:srgbClr val="FFFFFF"/>
              </a:solidFill>
              <a:latin typeface="Arial"/>
              <a:ea typeface="Arial"/>
              <a:cs typeface="Arial"/>
              <a:sym typeface="Arial"/>
            </a:endParaRPr>
          </a:p>
          <a:p>
            <a:pPr marL="0" marR="0" lvl="0" indent="0" algn="ctr" rtl="0">
              <a:lnSpc>
                <a:spcPct val="67611"/>
              </a:lnSpc>
              <a:spcBef>
                <a:spcPts val="0"/>
              </a:spcBef>
              <a:spcAft>
                <a:spcPts val="0"/>
              </a:spcAft>
              <a:buNone/>
            </a:pPr>
            <a:endParaRPr sz="3600" b="1">
              <a:solidFill>
                <a:srgbClr val="FFFFFF"/>
              </a:solidFill>
              <a:latin typeface="Arial"/>
              <a:ea typeface="Arial"/>
              <a:cs typeface="Arial"/>
              <a:sym typeface="Arial"/>
            </a:endParaRPr>
          </a:p>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傾向</a:t>
            </a:r>
            <a:endParaRPr sz="3600" b="1">
              <a:solidFill>
                <a:srgbClr val="FFFFFF"/>
              </a:solidFill>
              <a:latin typeface="Arial"/>
              <a:ea typeface="Arial"/>
              <a:cs typeface="Arial"/>
              <a:sym typeface="Arial"/>
            </a:endParaRPr>
          </a:p>
          <a:p>
            <a:pPr marL="0" marR="0" lvl="0" indent="0" algn="ctr" rtl="0">
              <a:lnSpc>
                <a:spcPct val="67611"/>
              </a:lnSpc>
              <a:spcBef>
                <a:spcPts val="0"/>
              </a:spcBef>
              <a:spcAft>
                <a:spcPts val="0"/>
              </a:spcAft>
              <a:buNone/>
            </a:pPr>
            <a:endParaRPr sz="3600" b="1">
              <a:solidFill>
                <a:srgbClr val="FFFFFF"/>
              </a:solidFill>
              <a:latin typeface="Arial"/>
              <a:ea typeface="Arial"/>
              <a:cs typeface="Arial"/>
              <a:sym typeface="Arial"/>
            </a:endParaRPr>
          </a:p>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輔導</a:t>
            </a:r>
            <a:endParaRPr sz="3600" b="1">
              <a:solidFill>
                <a:srgbClr val="FFFFFF"/>
              </a:solidFill>
              <a:latin typeface="Arial"/>
              <a:ea typeface="Arial"/>
              <a:cs typeface="Arial"/>
              <a:sym typeface="Arial"/>
            </a:endParaRPr>
          </a:p>
        </p:txBody>
      </p:sp>
      <p:sp>
        <p:nvSpPr>
          <p:cNvPr id="2169" name="Google Shape;2169;p93"/>
          <p:cNvSpPr txBox="1"/>
          <p:nvPr/>
        </p:nvSpPr>
        <p:spPr>
          <a:xfrm>
            <a:off x="6770166" y="4345970"/>
            <a:ext cx="1407181" cy="952184"/>
          </a:xfrm>
          <a:prstGeom prst="rect">
            <a:avLst/>
          </a:prstGeom>
          <a:noFill/>
          <a:ln>
            <a:noFill/>
          </a:ln>
        </p:spPr>
        <p:txBody>
          <a:bodyPr spcFirstLastPara="1" wrap="square" lIns="0" tIns="0" rIns="0" bIns="0" anchor="t" anchorCtr="0">
            <a:spAutoFit/>
          </a:bodyPr>
          <a:lstStyle/>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輔導</a:t>
            </a:r>
            <a:endParaRPr sz="3600" b="1">
              <a:solidFill>
                <a:srgbClr val="FFFFFF"/>
              </a:solidFill>
              <a:latin typeface="Arial"/>
              <a:ea typeface="Arial"/>
              <a:cs typeface="Arial"/>
              <a:sym typeface="Arial"/>
            </a:endParaRPr>
          </a:p>
          <a:p>
            <a:pPr marL="0" marR="0" lvl="0" indent="0" algn="ctr" rtl="0">
              <a:lnSpc>
                <a:spcPct val="67611"/>
              </a:lnSpc>
              <a:spcBef>
                <a:spcPts val="0"/>
              </a:spcBef>
              <a:spcAft>
                <a:spcPts val="0"/>
              </a:spcAft>
              <a:buNone/>
            </a:pPr>
            <a:endParaRPr sz="3600" b="1">
              <a:solidFill>
                <a:srgbClr val="FFFFFF"/>
              </a:solidFill>
              <a:latin typeface="Arial"/>
              <a:ea typeface="Arial"/>
              <a:cs typeface="Arial"/>
              <a:sym typeface="Arial"/>
            </a:endParaRPr>
          </a:p>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策略</a:t>
            </a:r>
            <a:endParaRPr sz="3600" b="1">
              <a:solidFill>
                <a:srgbClr val="FFFFFF"/>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1000"/>
          </a:blip>
          <a:stretch>
            <a:fillRect/>
          </a:stretch>
        </a:blipFill>
        <a:effectLst/>
      </p:bgPr>
    </p:bg>
    <p:spTree>
      <p:nvGrpSpPr>
        <p:cNvPr id="1" name="Shape 2174"/>
        <p:cNvGrpSpPr/>
        <p:nvPr/>
      </p:nvGrpSpPr>
      <p:grpSpPr>
        <a:xfrm>
          <a:off x="0" y="0"/>
          <a:ext cx="0" cy="0"/>
          <a:chOff x="0" y="0"/>
          <a:chExt cx="0" cy="0"/>
        </a:xfrm>
      </p:grpSpPr>
      <p:sp>
        <p:nvSpPr>
          <p:cNvPr id="2175" name="Google Shape;2175;p94"/>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4">
              <a:alphaModFix amt="40000"/>
            </a:blip>
            <a:stretch>
              <a:fillRect l="-3180" t="-19125" r="-2039" b="-31044"/>
            </a:stretch>
          </a:blipFill>
          <a:ln>
            <a:noFill/>
          </a:ln>
        </p:spPr>
      </p:sp>
      <p:sp>
        <p:nvSpPr>
          <p:cNvPr id="2176" name="Google Shape;2176;p94"/>
          <p:cNvSpPr/>
          <p:nvPr/>
        </p:nvSpPr>
        <p:spPr>
          <a:xfrm>
            <a:off x="842890" y="1419719"/>
            <a:ext cx="8049590" cy="539365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177" name="Google Shape;2177;p94"/>
          <p:cNvSpPr txBox="1">
            <a:spLocks noGrp="1"/>
          </p:cNvSpPr>
          <p:nvPr>
            <p:ph type="title"/>
          </p:nvPr>
        </p:nvSpPr>
        <p:spPr>
          <a:xfrm>
            <a:off x="2339752" y="692696"/>
            <a:ext cx="4352645" cy="536248"/>
          </a:xfrm>
          <a:prstGeom prst="rect">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2200"/>
              <a:buFont typeface="Microsoft JhengHei"/>
              <a:buNone/>
            </a:pPr>
            <a:r>
              <a:rPr lang="zh-TW" b="1">
                <a:solidFill>
                  <a:srgbClr val="FF0000"/>
                </a:solidFill>
                <a:latin typeface="Microsoft JhengHei"/>
                <a:ea typeface="Microsoft JhengHei"/>
                <a:cs typeface="Microsoft JhengHei"/>
                <a:sym typeface="Microsoft JhengHei"/>
              </a:rPr>
              <a:t>適性入學輔導核心理念</a:t>
            </a:r>
            <a:endParaRPr b="1">
              <a:solidFill>
                <a:srgbClr val="FF0000"/>
              </a:solidFill>
            </a:endParaRPr>
          </a:p>
        </p:txBody>
      </p:sp>
      <p:sp>
        <p:nvSpPr>
          <p:cNvPr id="2178" name="Google Shape;2178;p94"/>
          <p:cNvSpPr txBox="1"/>
          <p:nvPr/>
        </p:nvSpPr>
        <p:spPr>
          <a:xfrm>
            <a:off x="971600" y="1575402"/>
            <a:ext cx="7329510" cy="4785395"/>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000066"/>
              </a:buClr>
              <a:buSzPts val="3200"/>
              <a:buFont typeface="Microsoft JhengHei"/>
              <a:buChar char="•"/>
            </a:pPr>
            <a:r>
              <a:rPr lang="zh-TW" sz="3200" b="1" i="0" u="none" strike="noStrike" cap="none">
                <a:solidFill>
                  <a:srgbClr val="000066"/>
                </a:solidFill>
                <a:latin typeface="Microsoft JhengHei"/>
                <a:ea typeface="Microsoft JhengHei"/>
                <a:cs typeface="Microsoft JhengHei"/>
                <a:sym typeface="Microsoft JhengHei"/>
              </a:rPr>
              <a:t>適性入學輔導是”</a:t>
            </a:r>
            <a:r>
              <a:rPr lang="zh-TW" sz="3200" b="1" i="0" u="sng" strike="noStrike" cap="none">
                <a:solidFill>
                  <a:srgbClr val="C00000"/>
                </a:solidFill>
                <a:latin typeface="Microsoft JhengHei"/>
                <a:ea typeface="Microsoft JhengHei"/>
                <a:cs typeface="Microsoft JhengHei"/>
                <a:sym typeface="Microsoft JhengHei"/>
              </a:rPr>
              <a:t>安身立命</a:t>
            </a:r>
            <a:r>
              <a:rPr lang="zh-TW" sz="3200" b="1" i="0" u="none" strike="noStrike" cap="none">
                <a:solidFill>
                  <a:srgbClr val="000066"/>
                </a:solidFill>
                <a:latin typeface="Microsoft JhengHei"/>
                <a:ea typeface="Microsoft JhengHei"/>
                <a:cs typeface="Microsoft JhengHei"/>
                <a:sym typeface="Microsoft JhengHei"/>
              </a:rPr>
              <a:t>”的過程</a:t>
            </a:r>
            <a:endParaRPr sz="3200" b="1" i="0" u="none" strike="noStrike" cap="none">
              <a:solidFill>
                <a:srgbClr val="000066"/>
              </a:solidFill>
              <a:latin typeface="Microsoft JhengHei"/>
              <a:ea typeface="Microsoft JhengHei"/>
              <a:cs typeface="Microsoft JhengHei"/>
              <a:sym typeface="Microsoft JhengHei"/>
            </a:endParaRPr>
          </a:p>
          <a:p>
            <a:pPr marL="342900" marR="0" lvl="0" indent="-342900" algn="l" rtl="0">
              <a:lnSpc>
                <a:spcPct val="100000"/>
              </a:lnSpc>
              <a:spcBef>
                <a:spcPts val="640"/>
              </a:spcBef>
              <a:spcAft>
                <a:spcPts val="0"/>
              </a:spcAft>
              <a:buClr>
                <a:srgbClr val="000066"/>
              </a:buClr>
              <a:buSzPts val="3200"/>
              <a:buFont typeface="Microsoft JhengHei"/>
              <a:buChar char="•"/>
            </a:pPr>
            <a:r>
              <a:rPr lang="zh-TW" sz="3200" b="1" i="0" u="none" strike="noStrike" cap="none">
                <a:solidFill>
                  <a:srgbClr val="000066"/>
                </a:solidFill>
                <a:latin typeface="Microsoft JhengHei"/>
                <a:ea typeface="Microsoft JhengHei"/>
                <a:cs typeface="Microsoft JhengHei"/>
                <a:sym typeface="Microsoft JhengHei"/>
              </a:rPr>
              <a:t>選你所適，愛你所選</a:t>
            </a:r>
            <a:endParaRPr sz="3200" b="1" i="0" u="none" strike="noStrike" cap="none">
              <a:solidFill>
                <a:srgbClr val="000066"/>
              </a:solidFill>
              <a:latin typeface="Microsoft JhengHei"/>
              <a:ea typeface="Microsoft JhengHei"/>
              <a:cs typeface="Microsoft JhengHei"/>
              <a:sym typeface="Microsoft JhengHei"/>
            </a:endParaRPr>
          </a:p>
          <a:p>
            <a:pPr marL="342900" marR="0" lvl="0" indent="-342900" algn="l" rtl="0">
              <a:lnSpc>
                <a:spcPct val="100000"/>
              </a:lnSpc>
              <a:spcBef>
                <a:spcPts val="640"/>
              </a:spcBef>
              <a:spcAft>
                <a:spcPts val="0"/>
              </a:spcAft>
              <a:buClr>
                <a:srgbClr val="000066"/>
              </a:buClr>
              <a:buSzPts val="3200"/>
              <a:buFont typeface="Microsoft JhengHei"/>
              <a:buChar char="•"/>
            </a:pPr>
            <a:r>
              <a:rPr lang="zh-TW" sz="3200" b="1" i="0" u="none" strike="noStrike" cap="none">
                <a:solidFill>
                  <a:srgbClr val="000066"/>
                </a:solidFill>
                <a:latin typeface="Microsoft JhengHei"/>
                <a:ea typeface="Microsoft JhengHei"/>
                <a:cs typeface="Microsoft JhengHei"/>
                <a:sym typeface="Microsoft JhengHei"/>
              </a:rPr>
              <a:t>總的來說，志願選填參考因素：</a:t>
            </a:r>
            <a:br>
              <a:rPr lang="zh-TW" sz="3200" b="1" i="0" u="none" strike="noStrike" cap="none">
                <a:solidFill>
                  <a:srgbClr val="000066"/>
                </a:solidFill>
                <a:latin typeface="Microsoft JhengHei"/>
                <a:ea typeface="Microsoft JhengHei"/>
                <a:cs typeface="Microsoft JhengHei"/>
                <a:sym typeface="Microsoft JhengHei"/>
              </a:rPr>
            </a:br>
            <a:r>
              <a:rPr lang="zh-TW" sz="3200" b="1" i="0" u="none" strike="noStrike" cap="none">
                <a:solidFill>
                  <a:srgbClr val="C00000"/>
                </a:solidFill>
                <a:latin typeface="Microsoft JhengHei"/>
                <a:ea typeface="Microsoft JhengHei"/>
                <a:cs typeface="Microsoft JhengHei"/>
                <a:sym typeface="Microsoft JhengHei"/>
              </a:rPr>
              <a:t>性向所趨、</a:t>
            </a:r>
            <a:br>
              <a:rPr lang="zh-TW" sz="3200" b="1" i="0" u="none" strike="noStrike" cap="none">
                <a:solidFill>
                  <a:srgbClr val="C00000"/>
                </a:solidFill>
                <a:latin typeface="Microsoft JhengHei"/>
                <a:ea typeface="Microsoft JhengHei"/>
                <a:cs typeface="Microsoft JhengHei"/>
                <a:sym typeface="Microsoft JhengHei"/>
              </a:rPr>
            </a:br>
            <a:r>
              <a:rPr lang="zh-TW" sz="3200" b="1" i="0" u="none" strike="noStrike" cap="none">
                <a:solidFill>
                  <a:srgbClr val="C00000"/>
                </a:solidFill>
                <a:latin typeface="Microsoft JhengHei"/>
                <a:ea typeface="Microsoft JhengHei"/>
                <a:cs typeface="Microsoft JhengHei"/>
                <a:sym typeface="Microsoft JhengHei"/>
              </a:rPr>
              <a:t>興趣所在、</a:t>
            </a:r>
            <a:br>
              <a:rPr lang="zh-TW" sz="3200" b="1" i="0" u="none" strike="noStrike" cap="none">
                <a:solidFill>
                  <a:srgbClr val="C00000"/>
                </a:solidFill>
                <a:latin typeface="Microsoft JhengHei"/>
                <a:ea typeface="Microsoft JhengHei"/>
                <a:cs typeface="Microsoft JhengHei"/>
                <a:sym typeface="Microsoft JhengHei"/>
              </a:rPr>
            </a:br>
            <a:r>
              <a:rPr lang="zh-TW" sz="3200" b="1" i="0" u="none" strike="noStrike" cap="none">
                <a:solidFill>
                  <a:srgbClr val="C00000"/>
                </a:solidFill>
                <a:latin typeface="Microsoft JhengHei"/>
                <a:ea typeface="Microsoft JhengHei"/>
                <a:cs typeface="Microsoft JhengHei"/>
                <a:sym typeface="Microsoft JhengHei"/>
              </a:rPr>
              <a:t>能力所及、</a:t>
            </a:r>
            <a:br>
              <a:rPr lang="zh-TW" sz="3200" b="1" i="0" u="none" strike="noStrike" cap="none">
                <a:solidFill>
                  <a:srgbClr val="C00000"/>
                </a:solidFill>
                <a:latin typeface="Microsoft JhengHei"/>
                <a:ea typeface="Microsoft JhengHei"/>
                <a:cs typeface="Microsoft JhengHei"/>
                <a:sym typeface="Microsoft JhengHei"/>
              </a:rPr>
            </a:br>
            <a:r>
              <a:rPr lang="zh-TW" sz="3200" b="1" i="0" u="none" strike="noStrike" cap="none">
                <a:solidFill>
                  <a:srgbClr val="C00000"/>
                </a:solidFill>
                <a:latin typeface="Microsoft JhengHei"/>
                <a:ea typeface="Microsoft JhengHei"/>
                <a:cs typeface="Microsoft JhengHei"/>
                <a:sym typeface="Microsoft JhengHei"/>
              </a:rPr>
              <a:t>就近考量。</a:t>
            </a:r>
            <a:endParaRPr sz="3200" b="1" i="0" u="none" strike="noStrike" cap="none">
              <a:solidFill>
                <a:srgbClr val="C00000"/>
              </a:solidFill>
              <a:latin typeface="Microsoft JhengHei"/>
              <a:ea typeface="Microsoft JhengHei"/>
              <a:cs typeface="Microsoft JhengHei"/>
              <a:sym typeface="Microsoft JhengHei"/>
            </a:endParaRPr>
          </a:p>
        </p:txBody>
      </p:sp>
      <p:pic>
        <p:nvPicPr>
          <p:cNvPr id="2179" name="Google Shape;2179;p94" descr="http://img01.tooopen.com/Downs/images/2011/1/15/sy_20110115001422288738.jpg"/>
          <p:cNvPicPr preferRelativeResize="0"/>
          <p:nvPr/>
        </p:nvPicPr>
        <p:blipFill rotWithShape="1">
          <a:blip r:embed="rId5">
            <a:alphaModFix/>
          </a:blip>
          <a:srcRect/>
          <a:stretch/>
        </p:blipFill>
        <p:spPr>
          <a:xfrm>
            <a:off x="4171183" y="3996606"/>
            <a:ext cx="5042427" cy="3012636"/>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Shape 2183"/>
        <p:cNvGrpSpPr/>
        <p:nvPr/>
      </p:nvGrpSpPr>
      <p:grpSpPr>
        <a:xfrm>
          <a:off x="0" y="0"/>
          <a:ext cx="0" cy="0"/>
          <a:chOff x="0" y="0"/>
          <a:chExt cx="0" cy="0"/>
        </a:xfrm>
      </p:grpSpPr>
      <p:sp>
        <p:nvSpPr>
          <p:cNvPr id="2184" name="Google Shape;2184;p95"/>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185" name="Google Shape;2185;p95"/>
          <p:cNvSpPr/>
          <p:nvPr/>
        </p:nvSpPr>
        <p:spPr>
          <a:xfrm>
            <a:off x="467544" y="1203695"/>
            <a:ext cx="7056784" cy="4385545"/>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186" name="Google Shape;2186;p95"/>
          <p:cNvSpPr txBox="1">
            <a:spLocks noGrp="1"/>
          </p:cNvSpPr>
          <p:nvPr>
            <p:ph type="title"/>
          </p:nvPr>
        </p:nvSpPr>
        <p:spPr>
          <a:xfrm>
            <a:off x="1358336" y="1087625"/>
            <a:ext cx="6571343" cy="104923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學術傾向資賦優異學生</a:t>
            </a:r>
            <a:endParaRPr/>
          </a:p>
        </p:txBody>
      </p:sp>
      <p:sp>
        <p:nvSpPr>
          <p:cNvPr id="2187" name="Google Shape;2187;p95"/>
          <p:cNvSpPr/>
          <p:nvPr/>
        </p:nvSpPr>
        <p:spPr>
          <a:xfrm>
            <a:off x="4615407" y="2564904"/>
            <a:ext cx="2664296" cy="936104"/>
          </a:xfrm>
          <a:prstGeom prst="flowChartDocument">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科學班甄選入學</a:t>
            </a:r>
            <a:endParaRPr/>
          </a:p>
        </p:txBody>
      </p:sp>
      <p:sp>
        <p:nvSpPr>
          <p:cNvPr id="2188" name="Google Shape;2188;p95"/>
          <p:cNvSpPr/>
          <p:nvPr/>
        </p:nvSpPr>
        <p:spPr>
          <a:xfrm>
            <a:off x="4644007" y="4221088"/>
            <a:ext cx="2664296" cy="1080120"/>
          </a:xfrm>
          <a:prstGeom prst="flowChartDocument">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特色招生考試分發</a:t>
            </a:r>
            <a:endParaRPr/>
          </a:p>
        </p:txBody>
      </p:sp>
      <p:sp>
        <p:nvSpPr>
          <p:cNvPr id="2189" name="Google Shape;2189;p95"/>
          <p:cNvSpPr/>
          <p:nvPr/>
        </p:nvSpPr>
        <p:spPr>
          <a:xfrm>
            <a:off x="3158344" y="3356992"/>
            <a:ext cx="909599" cy="576064"/>
          </a:xfrm>
          <a:prstGeom prst="rightArrow">
            <a:avLst>
              <a:gd name="adj1" fmla="val 50000"/>
              <a:gd name="adj2" fmla="val 50000"/>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dk1"/>
              </a:solidFill>
              <a:latin typeface="Arial"/>
              <a:ea typeface="Arial"/>
              <a:cs typeface="Arial"/>
              <a:sym typeface="Arial"/>
            </a:endParaRPr>
          </a:p>
        </p:txBody>
      </p:sp>
      <p:pic>
        <p:nvPicPr>
          <p:cNvPr id="2190" name="Google Shape;2190;p95"/>
          <p:cNvPicPr preferRelativeResize="0"/>
          <p:nvPr/>
        </p:nvPicPr>
        <p:blipFill rotWithShape="1">
          <a:blip r:embed="rId4">
            <a:alphaModFix/>
          </a:blip>
          <a:srcRect/>
          <a:stretch/>
        </p:blipFill>
        <p:spPr>
          <a:xfrm>
            <a:off x="740038" y="2459208"/>
            <a:ext cx="2258752" cy="2575465"/>
          </a:xfrm>
          <a:prstGeom prst="rect">
            <a:avLst/>
          </a:prstGeom>
          <a:noFill/>
          <a:ln>
            <a:noFill/>
          </a:ln>
        </p:spPr>
      </p:pic>
      <p:sp>
        <p:nvSpPr>
          <p:cNvPr id="2191" name="Google Shape;2191;p95"/>
          <p:cNvSpPr/>
          <p:nvPr/>
        </p:nvSpPr>
        <p:spPr>
          <a:xfrm>
            <a:off x="190478" y="6237312"/>
            <a:ext cx="280831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800" b="1">
                <a:solidFill>
                  <a:schemeClr val="dk1"/>
                </a:solidFill>
                <a:latin typeface="Arial"/>
                <a:ea typeface="Arial"/>
                <a:cs typeface="Arial"/>
                <a:sym typeface="Arial"/>
              </a:rPr>
              <a:t>圖示取自 Brgfx / Freepik，依其授權規定標註出處。http://www.freepik.com</a:t>
            </a:r>
            <a:endParaRPr sz="800" b="1">
              <a:solidFill>
                <a:schemeClr val="dk1"/>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Shape 2195"/>
        <p:cNvGrpSpPr/>
        <p:nvPr/>
      </p:nvGrpSpPr>
      <p:grpSpPr>
        <a:xfrm>
          <a:off x="0" y="0"/>
          <a:ext cx="0" cy="0"/>
          <a:chOff x="0" y="0"/>
          <a:chExt cx="0" cy="0"/>
        </a:xfrm>
      </p:grpSpPr>
      <p:sp>
        <p:nvSpPr>
          <p:cNvPr id="2196" name="Google Shape;2196;p96"/>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197" name="Google Shape;2197;p96"/>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技藝技術傾向學生</a:t>
            </a:r>
            <a:endParaRPr/>
          </a:p>
        </p:txBody>
      </p:sp>
      <p:sp>
        <p:nvSpPr>
          <p:cNvPr id="2198" name="Google Shape;2198;p96"/>
          <p:cNvSpPr/>
          <p:nvPr/>
        </p:nvSpPr>
        <p:spPr>
          <a:xfrm>
            <a:off x="418229" y="1128184"/>
            <a:ext cx="8533456" cy="5325152"/>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pic>
        <p:nvPicPr>
          <p:cNvPr id="2199" name="Google Shape;2199;p96"/>
          <p:cNvPicPr preferRelativeResize="0"/>
          <p:nvPr/>
        </p:nvPicPr>
        <p:blipFill rotWithShape="1">
          <a:blip r:embed="rId4">
            <a:alphaModFix/>
          </a:blip>
          <a:srcRect/>
          <a:stretch/>
        </p:blipFill>
        <p:spPr>
          <a:xfrm>
            <a:off x="3842648" y="2494430"/>
            <a:ext cx="939119" cy="2320498"/>
          </a:xfrm>
          <a:prstGeom prst="rect">
            <a:avLst/>
          </a:prstGeom>
          <a:noFill/>
          <a:ln>
            <a:noFill/>
          </a:ln>
        </p:spPr>
      </p:pic>
      <p:pic>
        <p:nvPicPr>
          <p:cNvPr id="2200" name="Google Shape;2200;p96"/>
          <p:cNvPicPr preferRelativeResize="0"/>
          <p:nvPr/>
        </p:nvPicPr>
        <p:blipFill rotWithShape="1">
          <a:blip r:embed="rId5">
            <a:alphaModFix/>
          </a:blip>
          <a:srcRect/>
          <a:stretch/>
        </p:blipFill>
        <p:spPr>
          <a:xfrm>
            <a:off x="4643803" y="2811300"/>
            <a:ext cx="1093654" cy="2327521"/>
          </a:xfrm>
          <a:prstGeom prst="rect">
            <a:avLst/>
          </a:prstGeom>
          <a:noFill/>
          <a:ln>
            <a:noFill/>
          </a:ln>
        </p:spPr>
      </p:pic>
      <p:sp>
        <p:nvSpPr>
          <p:cNvPr id="2201" name="Google Shape;2201;p96"/>
          <p:cNvSpPr/>
          <p:nvPr/>
        </p:nvSpPr>
        <p:spPr>
          <a:xfrm>
            <a:off x="393954" y="2621947"/>
            <a:ext cx="2592288" cy="792088"/>
          </a:xfrm>
          <a:prstGeom prst="foldedCorner">
            <a:avLst>
              <a:gd name="adj" fmla="val 26705"/>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技藝技能優良甄審入學</a:t>
            </a:r>
            <a:endParaRPr/>
          </a:p>
        </p:txBody>
      </p:sp>
      <p:sp>
        <p:nvSpPr>
          <p:cNvPr id="2202" name="Google Shape;2202;p96"/>
          <p:cNvSpPr/>
          <p:nvPr/>
        </p:nvSpPr>
        <p:spPr>
          <a:xfrm>
            <a:off x="2051720" y="1402459"/>
            <a:ext cx="2664296" cy="792088"/>
          </a:xfrm>
          <a:prstGeom prst="foldedCorner">
            <a:avLst>
              <a:gd name="adj" fmla="val 26705"/>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專業群科甄選入學</a:t>
            </a:r>
            <a:endParaRPr/>
          </a:p>
        </p:txBody>
      </p:sp>
      <p:sp>
        <p:nvSpPr>
          <p:cNvPr id="2203" name="Google Shape;2203;p96"/>
          <p:cNvSpPr/>
          <p:nvPr/>
        </p:nvSpPr>
        <p:spPr>
          <a:xfrm>
            <a:off x="5324244" y="1272648"/>
            <a:ext cx="2992171" cy="1082566"/>
          </a:xfrm>
          <a:prstGeom prst="foldedCorner">
            <a:avLst>
              <a:gd name="adj" fmla="val 22522"/>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五專優先免試入學</a:t>
            </a:r>
            <a:endParaRPr sz="1800" b="1">
              <a:solidFill>
                <a:srgbClr val="FF000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五專聯合免試入學</a:t>
            </a:r>
            <a:br>
              <a:rPr lang="zh-TW" sz="1800" b="1">
                <a:solidFill>
                  <a:srgbClr val="FF0000"/>
                </a:solidFill>
                <a:latin typeface="Microsoft JhengHei"/>
                <a:ea typeface="Microsoft JhengHei"/>
                <a:cs typeface="Microsoft JhengHei"/>
                <a:sym typeface="Microsoft JhengHei"/>
              </a:rPr>
            </a:br>
            <a:r>
              <a:rPr lang="zh-TW" sz="1800" b="1">
                <a:solidFill>
                  <a:srgbClr val="FF0000"/>
                </a:solidFill>
                <a:latin typeface="Microsoft JhengHei"/>
                <a:ea typeface="Microsoft JhengHei"/>
                <a:cs typeface="Microsoft JhengHei"/>
                <a:sym typeface="Microsoft JhengHei"/>
              </a:rPr>
              <a:t>五專完全免試單獨招生</a:t>
            </a:r>
            <a:endParaRPr sz="1800" b="1">
              <a:solidFill>
                <a:srgbClr val="FF0000"/>
              </a:solidFill>
              <a:latin typeface="Microsoft JhengHei"/>
              <a:ea typeface="Microsoft JhengHei"/>
              <a:cs typeface="Microsoft JhengHei"/>
              <a:sym typeface="Microsoft JhengHei"/>
            </a:endParaRPr>
          </a:p>
        </p:txBody>
      </p:sp>
      <p:sp>
        <p:nvSpPr>
          <p:cNvPr id="2204" name="Google Shape;2204;p96"/>
          <p:cNvSpPr/>
          <p:nvPr/>
        </p:nvSpPr>
        <p:spPr>
          <a:xfrm>
            <a:off x="457200" y="3835700"/>
            <a:ext cx="2592288" cy="792088"/>
          </a:xfrm>
          <a:prstGeom prst="foldedCorner">
            <a:avLst>
              <a:gd name="adj" fmla="val 26705"/>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實用技能學程</a:t>
            </a:r>
            <a:endParaRPr sz="1800" b="1">
              <a:solidFill>
                <a:srgbClr val="FF0000"/>
              </a:solidFill>
              <a:latin typeface="Microsoft JhengHei"/>
              <a:ea typeface="Microsoft JhengHei"/>
              <a:cs typeface="Microsoft JhengHei"/>
              <a:sym typeface="Microsoft JhengHei"/>
            </a:endParaRPr>
          </a:p>
        </p:txBody>
      </p:sp>
      <p:sp>
        <p:nvSpPr>
          <p:cNvPr id="2205" name="Google Shape;2205;p96"/>
          <p:cNvSpPr/>
          <p:nvPr/>
        </p:nvSpPr>
        <p:spPr>
          <a:xfrm>
            <a:off x="6228184" y="4089206"/>
            <a:ext cx="2592288" cy="883634"/>
          </a:xfrm>
          <a:prstGeom prst="foldedCorner">
            <a:avLst>
              <a:gd name="adj" fmla="val 22522"/>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屏東區免試入學</a:t>
            </a:r>
            <a:endParaRPr sz="1800" b="1">
              <a:solidFill>
                <a:srgbClr val="FF000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選填專業群科</a:t>
            </a:r>
            <a:endParaRPr sz="1800" b="1">
              <a:solidFill>
                <a:srgbClr val="FF0000"/>
              </a:solidFill>
              <a:latin typeface="Microsoft JhengHei"/>
              <a:ea typeface="Microsoft JhengHei"/>
              <a:cs typeface="Microsoft JhengHei"/>
              <a:sym typeface="Microsoft JhengHei"/>
            </a:endParaRPr>
          </a:p>
        </p:txBody>
      </p:sp>
      <p:sp>
        <p:nvSpPr>
          <p:cNvPr id="2206" name="Google Shape;2206;p96"/>
          <p:cNvSpPr/>
          <p:nvPr/>
        </p:nvSpPr>
        <p:spPr>
          <a:xfrm>
            <a:off x="1547664" y="5161269"/>
            <a:ext cx="2592288" cy="883634"/>
          </a:xfrm>
          <a:prstGeom prst="foldedCorner">
            <a:avLst>
              <a:gd name="adj" fmla="val 22522"/>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建教合作班</a:t>
            </a:r>
            <a:endParaRPr sz="1800" b="1">
              <a:solidFill>
                <a:schemeClr val="dk1"/>
              </a:solidFill>
              <a:latin typeface="Microsoft JhengHei"/>
              <a:ea typeface="Microsoft JhengHei"/>
              <a:cs typeface="Microsoft JhengHei"/>
              <a:sym typeface="Microsoft JhengHei"/>
            </a:endParaRPr>
          </a:p>
        </p:txBody>
      </p:sp>
      <p:sp>
        <p:nvSpPr>
          <p:cNvPr id="2207" name="Google Shape;2207;p96"/>
          <p:cNvSpPr/>
          <p:nvPr/>
        </p:nvSpPr>
        <p:spPr>
          <a:xfrm>
            <a:off x="4499992" y="5445642"/>
            <a:ext cx="2592288" cy="883634"/>
          </a:xfrm>
          <a:prstGeom prst="foldedCorner">
            <a:avLst>
              <a:gd name="adj" fmla="val 22522"/>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學習區完全免試入學選填專業群科</a:t>
            </a:r>
            <a:endParaRPr sz="1800" b="1">
              <a:solidFill>
                <a:srgbClr val="FF0000"/>
              </a:solidFill>
              <a:latin typeface="Microsoft JhengHei"/>
              <a:ea typeface="Microsoft JhengHei"/>
              <a:cs typeface="Microsoft JhengHei"/>
              <a:sym typeface="Microsoft JhengHei"/>
            </a:endParaRPr>
          </a:p>
        </p:txBody>
      </p:sp>
      <p:sp>
        <p:nvSpPr>
          <p:cNvPr id="2208" name="Google Shape;2208;p96"/>
          <p:cNvSpPr/>
          <p:nvPr/>
        </p:nvSpPr>
        <p:spPr>
          <a:xfrm>
            <a:off x="6121855" y="2795660"/>
            <a:ext cx="2592288" cy="792088"/>
          </a:xfrm>
          <a:prstGeom prst="foldedCorner">
            <a:avLst>
              <a:gd name="adj" fmla="val 26705"/>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技術型及單科型學校免試獨招</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Shape 2212"/>
        <p:cNvGrpSpPr/>
        <p:nvPr/>
      </p:nvGrpSpPr>
      <p:grpSpPr>
        <a:xfrm>
          <a:off x="0" y="0"/>
          <a:ext cx="0" cy="0"/>
          <a:chOff x="0" y="0"/>
          <a:chExt cx="0" cy="0"/>
        </a:xfrm>
      </p:grpSpPr>
      <p:sp>
        <p:nvSpPr>
          <p:cNvPr id="2213" name="Google Shape;2213;p97"/>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214" name="Google Shape;2214;p97"/>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藝才出眾的學生</a:t>
            </a:r>
            <a:endParaRPr/>
          </a:p>
        </p:txBody>
      </p:sp>
      <p:sp>
        <p:nvSpPr>
          <p:cNvPr id="2215" name="Google Shape;2215;p97"/>
          <p:cNvSpPr/>
          <p:nvPr/>
        </p:nvSpPr>
        <p:spPr>
          <a:xfrm>
            <a:off x="359024" y="1419719"/>
            <a:ext cx="6949280" cy="4385545"/>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pic>
        <p:nvPicPr>
          <p:cNvPr id="2216" name="Google Shape;2216;p97" descr="å¡éå¿ç«¥å­¦çè®¾è®¡"/>
          <p:cNvPicPr preferRelativeResize="0"/>
          <p:nvPr/>
        </p:nvPicPr>
        <p:blipFill rotWithShape="1">
          <a:blip r:embed="rId4">
            <a:alphaModFix/>
          </a:blip>
          <a:srcRect/>
          <a:stretch/>
        </p:blipFill>
        <p:spPr>
          <a:xfrm>
            <a:off x="3095836" y="1484784"/>
            <a:ext cx="2952328" cy="2018450"/>
          </a:xfrm>
          <a:prstGeom prst="rect">
            <a:avLst/>
          </a:prstGeom>
          <a:noFill/>
          <a:ln>
            <a:noFill/>
          </a:ln>
        </p:spPr>
      </p:pic>
      <p:sp>
        <p:nvSpPr>
          <p:cNvPr id="2217" name="Google Shape;2217;p97"/>
          <p:cNvSpPr/>
          <p:nvPr/>
        </p:nvSpPr>
        <p:spPr>
          <a:xfrm>
            <a:off x="1079612" y="4042221"/>
            <a:ext cx="2088232" cy="1656184"/>
          </a:xfrm>
          <a:prstGeom prst="flowChartOffpageConnector">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特色招生</a:t>
            </a:r>
            <a:endParaRPr sz="1800" b="1">
              <a:solidFill>
                <a:srgbClr val="FF000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藝才班甄選入學</a:t>
            </a:r>
            <a:endParaRPr/>
          </a:p>
        </p:txBody>
      </p:sp>
      <p:sp>
        <p:nvSpPr>
          <p:cNvPr id="2218" name="Google Shape;2218;p97"/>
          <p:cNvSpPr/>
          <p:nvPr/>
        </p:nvSpPr>
        <p:spPr>
          <a:xfrm>
            <a:off x="3455876" y="4042221"/>
            <a:ext cx="1440160" cy="1656184"/>
          </a:xfrm>
          <a:prstGeom prst="flowChartOffpageConnector">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特色招生</a:t>
            </a:r>
            <a:endParaRPr sz="18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專業群科甄選入學</a:t>
            </a:r>
            <a:endParaRPr/>
          </a:p>
        </p:txBody>
      </p:sp>
      <p:sp>
        <p:nvSpPr>
          <p:cNvPr id="2219" name="Google Shape;2219;p97"/>
          <p:cNvSpPr txBox="1"/>
          <p:nvPr/>
        </p:nvSpPr>
        <p:spPr>
          <a:xfrm>
            <a:off x="1187624" y="2169449"/>
            <a:ext cx="172354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Microsoft JhengHei"/>
                <a:ea typeface="Microsoft JhengHei"/>
                <a:cs typeface="Microsoft JhengHei"/>
                <a:sym typeface="Microsoft JhengHei"/>
              </a:rPr>
              <a:t>音樂、美術</a:t>
            </a:r>
            <a:endParaRPr sz="2400" b="1">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400" b="1">
                <a:solidFill>
                  <a:schemeClr val="dk1"/>
                </a:solidFill>
                <a:latin typeface="Microsoft JhengHei"/>
                <a:ea typeface="Microsoft JhengHei"/>
                <a:cs typeface="Microsoft JhengHei"/>
                <a:sym typeface="Microsoft JhengHei"/>
              </a:rPr>
              <a:t>舞蹈、戲劇</a:t>
            </a:r>
            <a:endParaRPr/>
          </a:p>
        </p:txBody>
      </p:sp>
      <p:sp>
        <p:nvSpPr>
          <p:cNvPr id="2220" name="Google Shape;2220;p97"/>
          <p:cNvSpPr/>
          <p:nvPr/>
        </p:nvSpPr>
        <p:spPr>
          <a:xfrm>
            <a:off x="5076056" y="4042221"/>
            <a:ext cx="1440160" cy="1656184"/>
          </a:xfrm>
          <a:prstGeom prst="flowChartOffpageConnector">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技藝技能優良甄審入學</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Shape 2224"/>
        <p:cNvGrpSpPr/>
        <p:nvPr/>
      </p:nvGrpSpPr>
      <p:grpSpPr>
        <a:xfrm>
          <a:off x="0" y="0"/>
          <a:ext cx="0" cy="0"/>
          <a:chOff x="0" y="0"/>
          <a:chExt cx="0" cy="0"/>
        </a:xfrm>
      </p:grpSpPr>
      <p:sp>
        <p:nvSpPr>
          <p:cNvPr id="2225" name="Google Shape;2225;p98"/>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226" name="Google Shape;2226;p98"/>
          <p:cNvSpPr/>
          <p:nvPr/>
        </p:nvSpPr>
        <p:spPr>
          <a:xfrm>
            <a:off x="395536" y="103440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227" name="Google Shape;2227;p98"/>
          <p:cNvSpPr txBox="1">
            <a:spLocks noGrp="1"/>
          </p:cNvSpPr>
          <p:nvPr>
            <p:ph type="title"/>
          </p:nvPr>
        </p:nvSpPr>
        <p:spPr>
          <a:xfrm>
            <a:off x="1463876" y="882762"/>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體育表現出眾的學生</a:t>
            </a:r>
            <a:endParaRPr/>
          </a:p>
        </p:txBody>
      </p:sp>
      <p:sp>
        <p:nvSpPr>
          <p:cNvPr id="2228" name="Google Shape;2228;p98"/>
          <p:cNvSpPr/>
          <p:nvPr/>
        </p:nvSpPr>
        <p:spPr>
          <a:xfrm>
            <a:off x="3207517" y="2025762"/>
            <a:ext cx="2371159" cy="1368152"/>
          </a:xfrm>
          <a:prstGeom prst="ellipse">
            <a:avLst/>
          </a:prstGeom>
          <a:solidFill>
            <a:srgbClr val="D6E3B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特色招生體育班甄選入學</a:t>
            </a:r>
            <a:endParaRPr/>
          </a:p>
        </p:txBody>
      </p:sp>
      <p:sp>
        <p:nvSpPr>
          <p:cNvPr id="2229" name="Google Shape;2229;p98"/>
          <p:cNvSpPr/>
          <p:nvPr/>
        </p:nvSpPr>
        <p:spPr>
          <a:xfrm>
            <a:off x="5868144" y="2644175"/>
            <a:ext cx="2371159" cy="1368152"/>
          </a:xfrm>
          <a:prstGeom prst="ellipse">
            <a:avLst/>
          </a:prstGeom>
          <a:solidFill>
            <a:srgbClr val="FFCC99"/>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運動績優獨招</a:t>
            </a:r>
            <a:endParaRPr/>
          </a:p>
        </p:txBody>
      </p:sp>
      <p:sp>
        <p:nvSpPr>
          <p:cNvPr id="2230" name="Google Shape;2230;p98"/>
          <p:cNvSpPr/>
          <p:nvPr/>
        </p:nvSpPr>
        <p:spPr>
          <a:xfrm>
            <a:off x="3207517" y="3737096"/>
            <a:ext cx="2371159" cy="1368152"/>
          </a:xfrm>
          <a:prstGeom prst="ellipse">
            <a:avLst/>
          </a:prstGeom>
          <a:solidFill>
            <a:srgbClr val="92CCD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運動績優甄審</a:t>
            </a:r>
            <a:endParaRPr/>
          </a:p>
        </p:txBody>
      </p:sp>
      <p:sp>
        <p:nvSpPr>
          <p:cNvPr id="2231" name="Google Shape;2231;p98"/>
          <p:cNvSpPr/>
          <p:nvPr/>
        </p:nvSpPr>
        <p:spPr>
          <a:xfrm>
            <a:off x="6012160" y="4329587"/>
            <a:ext cx="2371159" cy="1368152"/>
          </a:xfrm>
          <a:prstGeom prst="ellipse">
            <a:avLst/>
          </a:prstGeom>
          <a:solidFill>
            <a:srgbClr val="00B05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運動績優甄試</a:t>
            </a:r>
            <a:endParaRPr/>
          </a:p>
        </p:txBody>
      </p:sp>
      <p:pic>
        <p:nvPicPr>
          <p:cNvPr id="2232" name="Google Shape;2232;p98"/>
          <p:cNvPicPr preferRelativeResize="0"/>
          <p:nvPr/>
        </p:nvPicPr>
        <p:blipFill rotWithShape="1">
          <a:blip r:embed="rId4">
            <a:alphaModFix/>
          </a:blip>
          <a:srcRect/>
          <a:stretch/>
        </p:blipFill>
        <p:spPr>
          <a:xfrm>
            <a:off x="771591" y="1994759"/>
            <a:ext cx="2129404" cy="3484674"/>
          </a:xfrm>
          <a:prstGeom prst="rect">
            <a:avLst/>
          </a:prstGeom>
          <a:noFill/>
          <a:ln>
            <a:noFill/>
          </a:ln>
        </p:spPr>
      </p:pic>
      <p:sp>
        <p:nvSpPr>
          <p:cNvPr id="2233" name="Google Shape;2233;p98"/>
          <p:cNvSpPr/>
          <p:nvPr/>
        </p:nvSpPr>
        <p:spPr>
          <a:xfrm>
            <a:off x="179512" y="6432613"/>
            <a:ext cx="280831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800" b="1">
                <a:solidFill>
                  <a:schemeClr val="dk1"/>
                </a:solidFill>
                <a:latin typeface="Arial"/>
                <a:ea typeface="Arial"/>
                <a:cs typeface="Arial"/>
                <a:sym typeface="Arial"/>
              </a:rPr>
              <a:t>圖示取自 Brgfx / Freepik，依其授權規定標註出處。http://www.freepik.com</a:t>
            </a:r>
            <a:endParaRPr sz="800" b="1">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絲縷">
  <a:themeElements>
    <a:clrScheme name="絲縷">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1559</TotalTime>
  <Words>8951</Words>
  <Application>Microsoft Office PowerPoint</Application>
  <PresentationFormat>如螢幕大小 (4:3)</PresentationFormat>
  <Paragraphs>1555</Paragraphs>
  <Slides>115</Slides>
  <Notes>115</Notes>
  <HiddenSlides>0</HiddenSlides>
  <MMClips>0</MMClips>
  <ScaleCrop>false</ScaleCrop>
  <HeadingPairs>
    <vt:vector size="8" baseType="variant">
      <vt:variant>
        <vt:lpstr>使用字型</vt:lpstr>
      </vt:variant>
      <vt:variant>
        <vt:i4>13</vt:i4>
      </vt:variant>
      <vt:variant>
        <vt:lpstr>佈景主題</vt:lpstr>
      </vt:variant>
      <vt:variant>
        <vt:i4>2</vt:i4>
      </vt:variant>
      <vt:variant>
        <vt:lpstr>內嵌 OLE 伺服程式</vt:lpstr>
      </vt:variant>
      <vt:variant>
        <vt:i4>1</vt:i4>
      </vt:variant>
      <vt:variant>
        <vt:lpstr>投影片標題</vt:lpstr>
      </vt:variant>
      <vt:variant>
        <vt:i4>115</vt:i4>
      </vt:variant>
    </vt:vector>
  </HeadingPairs>
  <TitlesOfParts>
    <vt:vector size="131" baseType="lpstr">
      <vt:lpstr>微軟正黑體</vt:lpstr>
      <vt:lpstr>Calibri</vt:lpstr>
      <vt:lpstr>Wingdings</vt:lpstr>
      <vt:lpstr>Arial</vt:lpstr>
      <vt:lpstr>Times New Roman</vt:lpstr>
      <vt:lpstr>PMingLiu</vt:lpstr>
      <vt:lpstr>Gill Sans</vt:lpstr>
      <vt:lpstr>Verdana</vt:lpstr>
      <vt:lpstr>Noto Sans Symbols</vt:lpstr>
      <vt:lpstr>Poppins</vt:lpstr>
      <vt:lpstr>標楷體</vt:lpstr>
      <vt:lpstr>Century Gothic</vt:lpstr>
      <vt:lpstr>Poppins SemiBold</vt:lpstr>
      <vt:lpstr>Office Theme</vt:lpstr>
      <vt:lpstr>絲縷</vt:lpstr>
      <vt:lpstr>PI3.Image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國中教育會考考試時程</vt:lpstr>
      <vt:lpstr>PowerPoint 簡報</vt:lpstr>
      <vt:lpstr>能力等級與加註標示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五專招生管道說明</vt:lpstr>
      <vt:lpstr>PowerPoint 簡報</vt:lpstr>
      <vt:lpstr>五專免試入學</vt:lpstr>
      <vt:lpstr>五專完全免試入學單獨招生_重要日程</vt:lpstr>
      <vt:lpstr>PowerPoint 簡報</vt:lpstr>
      <vt:lpstr>五專優先免試入學_重要日程</vt:lpstr>
      <vt:lpstr>五專優先免試入學_重要提醒</vt:lpstr>
      <vt:lpstr>五專聯合免試入學_重要日程</vt:lpstr>
      <vt:lpstr>PowerPoint 簡報</vt:lpstr>
      <vt:lpstr>PowerPoint 簡報</vt:lpstr>
      <vt:lpstr>PowerPoint 簡報</vt:lpstr>
      <vt:lpstr>PowerPoint 簡報</vt:lpstr>
      <vt:lpstr>屏東區技術型高中專業群科介紹與說明</vt:lpstr>
      <vt:lpstr>以智慧型手機為例</vt:lpstr>
      <vt:lpstr>專業群科分析－以智慧型手機為例</vt:lpstr>
      <vt:lpstr>PowerPoint 簡報</vt:lpstr>
      <vt:lpstr>專業群科分析－以御飯糰為例</vt:lpstr>
      <vt:lpstr>專業群科分析－以電動車為例</vt:lpstr>
      <vt:lpstr>專業群科分析－以電動車為例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PowerPoint 簡報</vt:lpstr>
      <vt:lpstr>屏東區適性入學輔導</vt:lpstr>
      <vt:lpstr>屏東區適性入學輔導-入學後配套措施</vt:lpstr>
      <vt:lpstr>★溫馨提醒★</vt:lpstr>
      <vt:lpstr>★溫馨提醒★</vt:lpstr>
      <vt:lpstr>★溫馨提醒★</vt:lpstr>
      <vt:lpstr>★溫馨提醒★</vt:lpstr>
      <vt:lpstr>結語</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pds</dc:creator>
  <cp:lastModifiedBy>user</cp:lastModifiedBy>
  <cp:revision>11</cp:revision>
  <dcterms:created xsi:type="dcterms:W3CDTF">2012-12-02T17:04:08Z</dcterms:created>
  <dcterms:modified xsi:type="dcterms:W3CDTF">2026-02-09T05:10:11Z</dcterms:modified>
</cp:coreProperties>
</file>