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2.xml" ContentType="application/vnd.openxmlformats-officedocument.themeOverr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2.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26" r:id="rId4"/>
    <p:sldMasterId id="2147483742" r:id="rId5"/>
    <p:sldMasterId id="2147483753" r:id="rId6"/>
    <p:sldMasterId id="2147483766" r:id="rId7"/>
    <p:sldMasterId id="2147483782" r:id="rId8"/>
    <p:sldMasterId id="2147483809" r:id="rId9"/>
  </p:sldMasterIdLst>
  <p:notesMasterIdLst>
    <p:notesMasterId r:id="rId108"/>
  </p:notesMasterIdLst>
  <p:sldIdLst>
    <p:sldId id="457" r:id="rId10"/>
    <p:sldId id="458" r:id="rId11"/>
    <p:sldId id="459" r:id="rId12"/>
    <p:sldId id="358" r:id="rId13"/>
    <p:sldId id="461" r:id="rId14"/>
    <p:sldId id="462" r:id="rId15"/>
    <p:sldId id="471" r:id="rId16"/>
    <p:sldId id="377" r:id="rId17"/>
    <p:sldId id="465" r:id="rId18"/>
    <p:sldId id="466" r:id="rId19"/>
    <p:sldId id="468" r:id="rId20"/>
    <p:sldId id="469" r:id="rId21"/>
    <p:sldId id="284" r:id="rId22"/>
    <p:sldId id="365" r:id="rId23"/>
    <p:sldId id="293" r:id="rId24"/>
    <p:sldId id="294" r:id="rId25"/>
    <p:sldId id="364" r:id="rId26"/>
    <p:sldId id="296" r:id="rId27"/>
    <p:sldId id="297" r:id="rId28"/>
    <p:sldId id="298" r:id="rId29"/>
    <p:sldId id="299" r:id="rId30"/>
    <p:sldId id="374" r:id="rId31"/>
    <p:sldId id="375" r:id="rId32"/>
    <p:sldId id="376" r:id="rId33"/>
    <p:sldId id="301" r:id="rId34"/>
    <p:sldId id="302" r:id="rId35"/>
    <p:sldId id="502" r:id="rId36"/>
    <p:sldId id="503" r:id="rId37"/>
    <p:sldId id="510" r:id="rId38"/>
    <p:sldId id="511" r:id="rId39"/>
    <p:sldId id="512" r:id="rId40"/>
    <p:sldId id="308" r:id="rId41"/>
    <p:sldId id="474" r:id="rId42"/>
    <p:sldId id="385" r:id="rId43"/>
    <p:sldId id="386" r:id="rId44"/>
    <p:sldId id="388" r:id="rId45"/>
    <p:sldId id="389" r:id="rId46"/>
    <p:sldId id="387" r:id="rId47"/>
    <p:sldId id="390" r:id="rId48"/>
    <p:sldId id="475" r:id="rId49"/>
    <p:sldId id="392" r:id="rId50"/>
    <p:sldId id="393" r:id="rId51"/>
    <p:sldId id="394" r:id="rId52"/>
    <p:sldId id="395" r:id="rId53"/>
    <p:sldId id="396" r:id="rId54"/>
    <p:sldId id="476" r:id="rId55"/>
    <p:sldId id="398" r:id="rId56"/>
    <p:sldId id="399" r:id="rId57"/>
    <p:sldId id="397" r:id="rId58"/>
    <p:sldId id="401" r:id="rId59"/>
    <p:sldId id="402" r:id="rId60"/>
    <p:sldId id="403" r:id="rId61"/>
    <p:sldId id="405" r:id="rId62"/>
    <p:sldId id="479" r:id="rId63"/>
    <p:sldId id="406" r:id="rId64"/>
    <p:sldId id="407" r:id="rId65"/>
    <p:sldId id="408" r:id="rId66"/>
    <p:sldId id="410" r:id="rId67"/>
    <p:sldId id="481" r:id="rId68"/>
    <p:sldId id="482" r:id="rId69"/>
    <p:sldId id="480" r:id="rId70"/>
    <p:sldId id="483" r:id="rId71"/>
    <p:sldId id="404" r:id="rId72"/>
    <p:sldId id="411" r:id="rId73"/>
    <p:sldId id="412" r:id="rId74"/>
    <p:sldId id="484" r:id="rId75"/>
    <p:sldId id="414" r:id="rId76"/>
    <p:sldId id="485" r:id="rId77"/>
    <p:sldId id="490" r:id="rId78"/>
    <p:sldId id="487" r:id="rId79"/>
    <p:sldId id="488" r:id="rId80"/>
    <p:sldId id="489" r:id="rId81"/>
    <p:sldId id="420" r:id="rId82"/>
    <p:sldId id="421" r:id="rId83"/>
    <p:sldId id="422" r:id="rId84"/>
    <p:sldId id="423" r:id="rId85"/>
    <p:sldId id="419" r:id="rId86"/>
    <p:sldId id="425" r:id="rId87"/>
    <p:sldId id="492" r:id="rId88"/>
    <p:sldId id="493" r:id="rId89"/>
    <p:sldId id="494" r:id="rId90"/>
    <p:sldId id="497" r:id="rId91"/>
    <p:sldId id="495" r:id="rId92"/>
    <p:sldId id="496" r:id="rId93"/>
    <p:sldId id="498" r:id="rId94"/>
    <p:sldId id="499" r:id="rId95"/>
    <p:sldId id="500" r:id="rId96"/>
    <p:sldId id="501" r:id="rId97"/>
    <p:sldId id="442" r:id="rId98"/>
    <p:sldId id="443" r:id="rId99"/>
    <p:sldId id="446" r:id="rId100"/>
    <p:sldId id="436" r:id="rId101"/>
    <p:sldId id="433" r:id="rId102"/>
    <p:sldId id="434" r:id="rId103"/>
    <p:sldId id="435" r:id="rId104"/>
    <p:sldId id="450" r:id="rId105"/>
    <p:sldId id="453" r:id="rId106"/>
    <p:sldId id="454" r:id="rId107"/>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libri"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libri"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libri"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libri"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libri" pitchFamily="34" charset="0"/>
        <a:ea typeface="新細明體" charset="-120"/>
        <a:cs typeface="+mn-cs"/>
      </a:defRPr>
    </a:lvl5pPr>
    <a:lvl6pPr marL="2286000" algn="l" defTabSz="914400" rtl="0" eaLnBrk="1" latinLnBrk="0" hangingPunct="1">
      <a:defRPr kumimoji="1" kern="1200">
        <a:solidFill>
          <a:schemeClr val="tx1"/>
        </a:solidFill>
        <a:latin typeface="Calibri" pitchFamily="34" charset="0"/>
        <a:ea typeface="新細明體" charset="-120"/>
        <a:cs typeface="+mn-cs"/>
      </a:defRPr>
    </a:lvl6pPr>
    <a:lvl7pPr marL="2743200" algn="l" defTabSz="914400" rtl="0" eaLnBrk="1" latinLnBrk="0" hangingPunct="1">
      <a:defRPr kumimoji="1" kern="1200">
        <a:solidFill>
          <a:schemeClr val="tx1"/>
        </a:solidFill>
        <a:latin typeface="Calibri" pitchFamily="34" charset="0"/>
        <a:ea typeface="新細明體" charset="-120"/>
        <a:cs typeface="+mn-cs"/>
      </a:defRPr>
    </a:lvl7pPr>
    <a:lvl8pPr marL="3200400" algn="l" defTabSz="914400" rtl="0" eaLnBrk="1" latinLnBrk="0" hangingPunct="1">
      <a:defRPr kumimoji="1" kern="1200">
        <a:solidFill>
          <a:schemeClr val="tx1"/>
        </a:solidFill>
        <a:latin typeface="Calibri" pitchFamily="34" charset="0"/>
        <a:ea typeface="新細明體" charset="-120"/>
        <a:cs typeface="+mn-cs"/>
      </a:defRPr>
    </a:lvl8pPr>
    <a:lvl9pPr marL="3657600" algn="l" defTabSz="914400" rtl="0" eaLnBrk="1" latinLnBrk="0" hangingPunct="1">
      <a:defRPr kumimoji="1" kern="1200">
        <a:solidFill>
          <a:schemeClr val="tx1"/>
        </a:solidFill>
        <a:latin typeface="Calibri" pitchFamily="34"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CC"/>
    <a:srgbClr val="000000"/>
    <a:srgbClr val="A9C210"/>
    <a:srgbClr val="0000FF"/>
    <a:srgbClr val="FF3300"/>
    <a:srgbClr val="99CCFF"/>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0909" autoAdjust="0"/>
  </p:normalViewPr>
  <p:slideViewPr>
    <p:cSldViewPr>
      <p:cViewPr varScale="1">
        <p:scale>
          <a:sx n="83" d="100"/>
          <a:sy n="83" d="100"/>
        </p:scale>
        <p:origin x="1134" y="60"/>
      </p:cViewPr>
      <p:guideLst>
        <p:guide orient="horz" pos="2160"/>
        <p:guide pos="2880"/>
      </p:guideLst>
    </p:cSldViewPr>
  </p:slideViewPr>
  <p:notesTextViewPr>
    <p:cViewPr>
      <p:scale>
        <a:sx n="1" d="1"/>
        <a:sy n="1" d="1"/>
      </p:scale>
      <p:origin x="0" y="0"/>
    </p:cViewPr>
  </p:notesTextViewPr>
  <p:sorterViewPr>
    <p:cViewPr>
      <p:scale>
        <a:sx n="50" d="100"/>
        <a:sy n="50" d="100"/>
      </p:scale>
      <p:origin x="0" y="11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07" Type="http://schemas.openxmlformats.org/officeDocument/2006/relationships/slide" Target="slides/slide98.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slide" Target="slides/slide93.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103" Type="http://schemas.openxmlformats.org/officeDocument/2006/relationships/slide" Target="slides/slide94.xml"/><Relationship Id="rId108"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presProps" Target="presProp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explosion val="25"/>
          <c:dPt>
            <c:idx val="0"/>
            <c:bubble3D val="0"/>
            <c:spPr>
              <a:scene3d>
                <a:camera prst="orthographicFront"/>
                <a:lightRig rig="threePt" dir="t">
                  <a:rot lat="0" lon="0" rev="1200000"/>
                </a:lightRig>
              </a:scene3d>
              <a:sp3d>
                <a:bevelT w="63500" h="25400" prst="coolSlant"/>
              </a:sp3d>
            </c:spPr>
            <c:extLst>
              <c:ext xmlns:c16="http://schemas.microsoft.com/office/drawing/2014/chart" uri="{C3380CC4-5D6E-409C-BE32-E72D297353CC}">
                <c16:uniqueId val="{00000001-6657-4E33-9E55-2284EC0A7A49}"/>
              </c:ext>
            </c:extLst>
          </c:dPt>
          <c:dPt>
            <c:idx val="1"/>
            <c:bubble3D val="0"/>
            <c:explosion val="0"/>
            <c:extLst>
              <c:ext xmlns:c16="http://schemas.microsoft.com/office/drawing/2014/chart" uri="{C3380CC4-5D6E-409C-BE32-E72D297353CC}">
                <c16:uniqueId val="{00000002-6657-4E33-9E55-2284EC0A7A49}"/>
              </c:ext>
            </c:extLst>
          </c:dPt>
          <c:val>
            <c:numRef>
              <c:f>工作表1!$E$9:$E$10</c:f>
              <c:numCache>
                <c:formatCode>0%</c:formatCode>
                <c:ptCount val="2"/>
                <c:pt idx="0">
                  <c:v>0.85000000000000053</c:v>
                </c:pt>
                <c:pt idx="1">
                  <c:v>0.15000000000000013</c:v>
                </c:pt>
              </c:numCache>
            </c:numRef>
          </c:val>
          <c:extLst>
            <c:ext xmlns:c16="http://schemas.microsoft.com/office/drawing/2014/chart" uri="{C3380CC4-5D6E-409C-BE32-E72D297353CC}">
              <c16:uniqueId val="{00000003-6657-4E33-9E55-2284EC0A7A4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9072040638125467"/>
          <c:y val="0.42469193407587913"/>
          <c:w val="7.9183679010828359E-2"/>
          <c:h val="0.24286819747838656"/>
        </c:manualLayout>
      </c:layout>
      <c:overlay val="0"/>
      <c:txPr>
        <a:bodyPr/>
        <a:lstStyle/>
        <a:p>
          <a:pPr rtl="0">
            <a:defRPr lang="en-US"/>
          </a:pPr>
          <a:endParaRPr lang="zh-TW"/>
        </a:p>
      </c:txPr>
    </c:legend>
    <c:plotVisOnly val="1"/>
    <c:dispBlanksAs val="zero"/>
    <c:showDLblsOverMax val="0"/>
  </c:chart>
  <c:txPr>
    <a:bodyPr/>
    <a:lstStyle/>
    <a:p>
      <a:pPr>
        <a:defRPr sz="1800"/>
      </a:pPr>
      <a:endParaRPr lang="zh-TW"/>
    </a:p>
  </c:txPr>
  <c:externalData r:id="rId2">
    <c:autoUpdate val="0"/>
  </c:externalData>
</c:chartSpace>
</file>

<file path=ppt/diagrams/_rels/data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diagrams/_rels/data17.xml.rels><?xml version="1.0" encoding="UTF-8" standalone="yes"?>
<Relationships xmlns="http://schemas.openxmlformats.org/package/2006/relationships"><Relationship Id="rId1" Type="http://schemas.openxmlformats.org/officeDocument/2006/relationships/hyperlink" Target="103_1%E5%BF%97%E9%A1%98%E9%81%B8%E5%A1%AB%E6%AA%A2%E8%A8%8E%E8%88%87%E7%B2%BE%E9%80%B2%E4%BD%9C%E7%82%BA(%E7%B2%BE%E7%B0%A1%E7%89%88).pptx"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image" Target="../media/image8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3937A-FB2F-D040-9291-201C818EB4F9}" type="doc">
      <dgm:prSet loTypeId="urn:microsoft.com/office/officeart/2005/8/layout/gear1" loCatId="" qsTypeId="urn:microsoft.com/office/officeart/2005/8/quickstyle/3d1" qsCatId="3D" csTypeId="urn:microsoft.com/office/officeart/2005/8/colors/colorful5" csCatId="colorful" phldr="1"/>
      <dgm:spPr/>
      <dgm:t>
        <a:bodyPr/>
        <a:lstStyle/>
        <a:p>
          <a:endParaRPr lang="zh-TW" altLang="en-US"/>
        </a:p>
      </dgm:t>
    </dgm:pt>
    <dgm:pt modelId="{D4FD2471-B0ED-D04B-9755-5F8E8C17B2E7}">
      <dgm:prSet phldrT="[文字]"/>
      <dgm:spPr>
        <a:gradFill rotWithShape="0">
          <a:gsLst>
            <a:gs pos="39000">
              <a:srgbClr val="0070C0"/>
            </a:gs>
            <a:gs pos="52000">
              <a:schemeClr val="accent5">
                <a:hueOff val="0"/>
                <a:satOff val="0"/>
                <a:lumOff val="0"/>
                <a:alphaOff val="0"/>
                <a:shade val="93000"/>
                <a:satMod val="130000"/>
              </a:schemeClr>
            </a:gs>
            <a:gs pos="85000">
              <a:srgbClr val="0070C0"/>
            </a:gs>
          </a:gsLst>
        </a:gradFill>
        <a:effectLst>
          <a:outerShdw blurRad="355600" dist="381000" dir="5400000" sx="123000" sy="123000" rotWithShape="0">
            <a:srgbClr val="000000">
              <a:alpha val="69000"/>
            </a:srgbClr>
          </a:outerShdw>
        </a:effectLst>
      </dgm:spPr>
      <dgm:t>
        <a:bodyPr/>
        <a:lstStyle/>
        <a:p>
          <a:r>
            <a:rPr lang="zh-TW" altLang="en-US" b="1" dirty="0">
              <a:latin typeface="Adobe 繁黑體 Std B" pitchFamily="34" charset="-120"/>
              <a:ea typeface="Adobe 繁黑體 Std B" pitchFamily="34" charset="-120"/>
              <a:cs typeface="BiauKai"/>
            </a:rPr>
            <a:t>未來</a:t>
          </a:r>
        </a:p>
        <a:p>
          <a:r>
            <a:rPr lang="zh-TW" altLang="en-US" b="1" dirty="0">
              <a:latin typeface="Adobe 繁黑體 Std B" pitchFamily="34" charset="-120"/>
              <a:ea typeface="Adobe 繁黑體 Std B" pitchFamily="34" charset="-120"/>
              <a:cs typeface="BiauKai"/>
            </a:rPr>
            <a:t>生涯發展</a:t>
          </a:r>
        </a:p>
      </dgm:t>
    </dgm:pt>
    <dgm:pt modelId="{C8C037C0-7276-C748-8234-2CAB2057B84F}" type="parTrans" cxnId="{2C6C047B-5EA6-B149-B233-1ABC7A796EC1}">
      <dgm:prSet/>
      <dgm:spPr/>
      <dgm:t>
        <a:bodyPr/>
        <a:lstStyle/>
        <a:p>
          <a:endParaRPr lang="zh-TW" altLang="en-US" b="1">
            <a:solidFill>
              <a:schemeClr val="bg1"/>
            </a:solidFill>
            <a:latin typeface="標楷體" panose="03000509000000000000" pitchFamily="65" charset="-120"/>
            <a:ea typeface="標楷體" panose="03000509000000000000" pitchFamily="65" charset="-120"/>
            <a:cs typeface="BiauKai"/>
          </a:endParaRPr>
        </a:p>
      </dgm:t>
    </dgm:pt>
    <dgm:pt modelId="{FA723A4A-8469-EC41-864F-C636417A40A3}" type="sibTrans" cxnId="{2C6C047B-5EA6-B149-B233-1ABC7A796EC1}">
      <dgm:prSet/>
      <dgm:spPr/>
      <dgm:t>
        <a:bodyPr/>
        <a:lstStyle/>
        <a:p>
          <a:endParaRPr lang="zh-TW" altLang="en-US" b="1">
            <a:solidFill>
              <a:schemeClr val="bg1"/>
            </a:solidFill>
            <a:latin typeface="標楷體" panose="03000509000000000000" pitchFamily="65" charset="-120"/>
            <a:ea typeface="標楷體" panose="03000509000000000000" pitchFamily="65" charset="-120"/>
            <a:cs typeface="BiauKai"/>
          </a:endParaRPr>
        </a:p>
      </dgm:t>
    </dgm:pt>
    <dgm:pt modelId="{6DBA012C-BF2A-D843-9226-0D8712D7A8DD}">
      <dgm:prSet phldrT="[文字]"/>
      <dgm:spPr>
        <a:effectLst>
          <a:outerShdw blurRad="393700" dist="152400" dir="2700000" algn="tl" rotWithShape="0">
            <a:prstClr val="black">
              <a:alpha val="40000"/>
            </a:prstClr>
          </a:outerShdw>
        </a:effectLst>
        <a:scene3d>
          <a:camera prst="orthographicFront"/>
          <a:lightRig rig="flat" dir="t"/>
        </a:scene3d>
        <a:sp3d extrusionH="31750" prstMaterial="plastic">
          <a:bevelT w="146050" h="101600"/>
          <a:bevelB w="107950" h="31750" prst="angle"/>
          <a:extrusionClr>
            <a:srgbClr val="0070C0"/>
          </a:extrusionClr>
        </a:sp3d>
      </dgm:spPr>
      <dgm:t>
        <a:bodyPr/>
        <a:lstStyle/>
        <a:p>
          <a:r>
            <a:rPr lang="zh-TW" altLang="en-US" b="1" dirty="0">
              <a:latin typeface="Adobe 繁黑體 Std B" pitchFamily="34" charset="-120"/>
              <a:ea typeface="Adobe 繁黑體 Std B" pitchFamily="34" charset="-120"/>
              <a:cs typeface="BiauKai"/>
            </a:rPr>
            <a:t>少子化</a:t>
          </a:r>
        </a:p>
      </dgm:t>
    </dgm:pt>
    <dgm:pt modelId="{57918EEB-C994-9748-9493-6AED2F427789}" type="parTrans" cxnId="{0EFD8C18-0971-1741-90BD-430DA7431F6F}">
      <dgm:prSet/>
      <dgm:spPr/>
      <dgm:t>
        <a:bodyPr/>
        <a:lstStyle/>
        <a:p>
          <a:endParaRPr lang="zh-TW" altLang="en-US" b="1">
            <a:solidFill>
              <a:schemeClr val="bg1"/>
            </a:solidFill>
            <a:latin typeface="標楷體" panose="03000509000000000000" pitchFamily="65" charset="-120"/>
            <a:ea typeface="標楷體" panose="03000509000000000000" pitchFamily="65" charset="-120"/>
            <a:cs typeface="BiauKai"/>
          </a:endParaRPr>
        </a:p>
      </dgm:t>
    </dgm:pt>
    <dgm:pt modelId="{1AFE340C-CE10-8840-AAC0-F345FFEAB3D6}" type="sibTrans" cxnId="{0EFD8C18-0971-1741-90BD-430DA7431F6F}">
      <dgm:prSet/>
      <dgm:spPr/>
      <dgm:t>
        <a:bodyPr/>
        <a:lstStyle/>
        <a:p>
          <a:endParaRPr lang="zh-TW" altLang="en-US" b="1">
            <a:solidFill>
              <a:schemeClr val="bg1"/>
            </a:solidFill>
            <a:latin typeface="標楷體" panose="03000509000000000000" pitchFamily="65" charset="-120"/>
            <a:ea typeface="標楷體" panose="03000509000000000000" pitchFamily="65" charset="-120"/>
            <a:cs typeface="BiauKai"/>
          </a:endParaRPr>
        </a:p>
      </dgm:t>
    </dgm:pt>
    <dgm:pt modelId="{B17D666C-27CD-B14D-86DE-969BC1197144}">
      <dgm:prSet phldrT="[文字]" custT="1"/>
      <dgm:spPr>
        <a:effectLst>
          <a:outerShdw blurRad="254000" dist="228600" dir="6960000" sx="123000" sy="123000" rotWithShape="0">
            <a:srgbClr val="000000">
              <a:alpha val="76000"/>
            </a:srgbClr>
          </a:outerShdw>
        </a:effectLst>
      </dgm:spPr>
      <dgm:t>
        <a:bodyPr/>
        <a:lstStyle/>
        <a:p>
          <a:r>
            <a:rPr lang="zh-TW" altLang="en-US" sz="2400" b="1" dirty="0">
              <a:solidFill>
                <a:schemeClr val="tx1"/>
              </a:solidFill>
              <a:latin typeface="Adobe 繁黑體 Std B" pitchFamily="34" charset="-120"/>
              <a:ea typeface="Adobe 繁黑體 Std B" pitchFamily="34" charset="-120"/>
              <a:cs typeface="BiauKai"/>
            </a:rPr>
            <a:t>人口</a:t>
          </a:r>
          <a:endParaRPr lang="en-US" altLang="zh-TW" sz="2400" b="1" dirty="0">
            <a:solidFill>
              <a:schemeClr val="tx1"/>
            </a:solidFill>
            <a:latin typeface="Adobe 繁黑體 Std B" pitchFamily="34" charset="-120"/>
            <a:ea typeface="Adobe 繁黑體 Std B" pitchFamily="34" charset="-120"/>
            <a:cs typeface="BiauKai"/>
          </a:endParaRPr>
        </a:p>
        <a:p>
          <a:r>
            <a:rPr lang="zh-TW" altLang="en-US" sz="2400" b="1" dirty="0">
              <a:solidFill>
                <a:schemeClr val="tx1"/>
              </a:solidFill>
              <a:latin typeface="Adobe 繁黑體 Std B" pitchFamily="34" charset="-120"/>
              <a:ea typeface="Adobe 繁黑體 Std B" pitchFamily="34" charset="-120"/>
              <a:cs typeface="BiauKai"/>
            </a:rPr>
            <a:t>老化</a:t>
          </a:r>
        </a:p>
      </dgm:t>
    </dgm:pt>
    <dgm:pt modelId="{FBE2CCCC-E56E-744A-92FD-42C0D70B25F0}" type="sibTrans" cxnId="{DDA244F3-C4B7-9946-922B-7B3ECCE565C2}">
      <dgm:prSet/>
      <dgm:spPr/>
      <dgm:t>
        <a:bodyPr/>
        <a:lstStyle/>
        <a:p>
          <a:endParaRPr lang="zh-TW" altLang="en-US" b="1">
            <a:solidFill>
              <a:schemeClr val="bg1"/>
            </a:solidFill>
            <a:latin typeface="標楷體" panose="03000509000000000000" pitchFamily="65" charset="-120"/>
            <a:ea typeface="標楷體" panose="03000509000000000000" pitchFamily="65" charset="-120"/>
            <a:cs typeface="BiauKai"/>
          </a:endParaRPr>
        </a:p>
      </dgm:t>
    </dgm:pt>
    <dgm:pt modelId="{7E24D671-8A74-8C4A-AF3C-CD832DBE8500}" type="parTrans" cxnId="{DDA244F3-C4B7-9946-922B-7B3ECCE565C2}">
      <dgm:prSet/>
      <dgm:spPr/>
      <dgm:t>
        <a:bodyPr/>
        <a:lstStyle/>
        <a:p>
          <a:endParaRPr lang="zh-TW" altLang="en-US" b="1">
            <a:solidFill>
              <a:schemeClr val="bg1"/>
            </a:solidFill>
            <a:latin typeface="標楷體" panose="03000509000000000000" pitchFamily="65" charset="-120"/>
            <a:ea typeface="標楷體" panose="03000509000000000000" pitchFamily="65" charset="-120"/>
            <a:cs typeface="BiauKai"/>
          </a:endParaRPr>
        </a:p>
      </dgm:t>
    </dgm:pt>
    <dgm:pt modelId="{657EC129-D08F-9D4C-B61B-A9757169AE35}" type="pres">
      <dgm:prSet presAssocID="{5043937A-FB2F-D040-9291-201C818EB4F9}" presName="composite" presStyleCnt="0">
        <dgm:presLayoutVars>
          <dgm:chMax val="3"/>
          <dgm:animLvl val="lvl"/>
          <dgm:resizeHandles val="exact"/>
        </dgm:presLayoutVars>
      </dgm:prSet>
      <dgm:spPr/>
      <dgm:t>
        <a:bodyPr/>
        <a:lstStyle/>
        <a:p>
          <a:endParaRPr lang="zh-TW" altLang="en-US"/>
        </a:p>
      </dgm:t>
    </dgm:pt>
    <dgm:pt modelId="{B0ADB754-54E9-2E43-9ED4-3925F2EAE3F2}" type="pres">
      <dgm:prSet presAssocID="{D4FD2471-B0ED-D04B-9755-5F8E8C17B2E7}" presName="gear1" presStyleLbl="node1" presStyleIdx="0" presStyleCnt="3">
        <dgm:presLayoutVars>
          <dgm:chMax val="1"/>
          <dgm:bulletEnabled val="1"/>
        </dgm:presLayoutVars>
      </dgm:prSet>
      <dgm:spPr/>
      <dgm:t>
        <a:bodyPr/>
        <a:lstStyle/>
        <a:p>
          <a:endParaRPr lang="zh-TW" altLang="en-US"/>
        </a:p>
      </dgm:t>
    </dgm:pt>
    <dgm:pt modelId="{2E6767EA-C22F-D74B-8F1E-837926DB011B}" type="pres">
      <dgm:prSet presAssocID="{D4FD2471-B0ED-D04B-9755-5F8E8C17B2E7}" presName="gear1srcNode" presStyleLbl="node1" presStyleIdx="0" presStyleCnt="3"/>
      <dgm:spPr/>
      <dgm:t>
        <a:bodyPr/>
        <a:lstStyle/>
        <a:p>
          <a:endParaRPr lang="zh-TW" altLang="en-US"/>
        </a:p>
      </dgm:t>
    </dgm:pt>
    <dgm:pt modelId="{B011237E-1114-4C4F-B1C2-7C18661F826B}" type="pres">
      <dgm:prSet presAssocID="{D4FD2471-B0ED-D04B-9755-5F8E8C17B2E7}" presName="gear1dstNode" presStyleLbl="node1" presStyleIdx="0" presStyleCnt="3"/>
      <dgm:spPr/>
      <dgm:t>
        <a:bodyPr/>
        <a:lstStyle/>
        <a:p>
          <a:endParaRPr lang="zh-TW" altLang="en-US"/>
        </a:p>
      </dgm:t>
    </dgm:pt>
    <dgm:pt modelId="{03607A1F-E93B-6745-9D57-2D739E11DF42}" type="pres">
      <dgm:prSet presAssocID="{B17D666C-27CD-B14D-86DE-969BC1197144}" presName="gear2" presStyleLbl="node1" presStyleIdx="1" presStyleCnt="3">
        <dgm:presLayoutVars>
          <dgm:chMax val="1"/>
          <dgm:bulletEnabled val="1"/>
        </dgm:presLayoutVars>
      </dgm:prSet>
      <dgm:spPr/>
      <dgm:t>
        <a:bodyPr/>
        <a:lstStyle/>
        <a:p>
          <a:endParaRPr lang="zh-TW" altLang="en-US"/>
        </a:p>
      </dgm:t>
    </dgm:pt>
    <dgm:pt modelId="{3CA0AE1C-39ED-D643-ADCF-6E81E882877D}" type="pres">
      <dgm:prSet presAssocID="{B17D666C-27CD-B14D-86DE-969BC1197144}" presName="gear2srcNode" presStyleLbl="node1" presStyleIdx="1" presStyleCnt="3"/>
      <dgm:spPr/>
      <dgm:t>
        <a:bodyPr/>
        <a:lstStyle/>
        <a:p>
          <a:endParaRPr lang="zh-TW" altLang="en-US"/>
        </a:p>
      </dgm:t>
    </dgm:pt>
    <dgm:pt modelId="{B9FE58B3-2902-FE42-A7DD-BC90D9179C7B}" type="pres">
      <dgm:prSet presAssocID="{B17D666C-27CD-B14D-86DE-969BC1197144}" presName="gear2dstNode" presStyleLbl="node1" presStyleIdx="1" presStyleCnt="3"/>
      <dgm:spPr/>
      <dgm:t>
        <a:bodyPr/>
        <a:lstStyle/>
        <a:p>
          <a:endParaRPr lang="zh-TW" altLang="en-US"/>
        </a:p>
      </dgm:t>
    </dgm:pt>
    <dgm:pt modelId="{AE9CA009-3FB3-0640-BF37-0B46B2B02182}" type="pres">
      <dgm:prSet presAssocID="{6DBA012C-BF2A-D843-9226-0D8712D7A8DD}" presName="gear3" presStyleLbl="node1" presStyleIdx="2" presStyleCnt="3"/>
      <dgm:spPr/>
      <dgm:t>
        <a:bodyPr/>
        <a:lstStyle/>
        <a:p>
          <a:endParaRPr lang="zh-TW" altLang="en-US"/>
        </a:p>
      </dgm:t>
    </dgm:pt>
    <dgm:pt modelId="{BF2DCD6E-0032-7B4B-9950-7A05CD207274}" type="pres">
      <dgm:prSet presAssocID="{6DBA012C-BF2A-D843-9226-0D8712D7A8DD}" presName="gear3tx" presStyleLbl="node1" presStyleIdx="2" presStyleCnt="3">
        <dgm:presLayoutVars>
          <dgm:chMax val="1"/>
          <dgm:bulletEnabled val="1"/>
        </dgm:presLayoutVars>
      </dgm:prSet>
      <dgm:spPr/>
      <dgm:t>
        <a:bodyPr/>
        <a:lstStyle/>
        <a:p>
          <a:endParaRPr lang="zh-TW" altLang="en-US"/>
        </a:p>
      </dgm:t>
    </dgm:pt>
    <dgm:pt modelId="{95400F8E-6342-A343-AA22-6DCFAFA7668B}" type="pres">
      <dgm:prSet presAssocID="{6DBA012C-BF2A-D843-9226-0D8712D7A8DD}" presName="gear3srcNode" presStyleLbl="node1" presStyleIdx="2" presStyleCnt="3"/>
      <dgm:spPr/>
      <dgm:t>
        <a:bodyPr/>
        <a:lstStyle/>
        <a:p>
          <a:endParaRPr lang="zh-TW" altLang="en-US"/>
        </a:p>
      </dgm:t>
    </dgm:pt>
    <dgm:pt modelId="{D4EBB393-CC03-2E4E-ABFE-D9F5DEA3F789}" type="pres">
      <dgm:prSet presAssocID="{6DBA012C-BF2A-D843-9226-0D8712D7A8DD}" presName="gear3dstNode" presStyleLbl="node1" presStyleIdx="2" presStyleCnt="3"/>
      <dgm:spPr/>
      <dgm:t>
        <a:bodyPr/>
        <a:lstStyle/>
        <a:p>
          <a:endParaRPr lang="zh-TW" altLang="en-US"/>
        </a:p>
      </dgm:t>
    </dgm:pt>
    <dgm:pt modelId="{BAAF8F42-77C2-A64D-A992-7EDB6546C685}" type="pres">
      <dgm:prSet presAssocID="{FA723A4A-8469-EC41-864F-C636417A40A3}" presName="connector1" presStyleLbl="sibTrans2D1" presStyleIdx="0" presStyleCnt="3"/>
      <dgm:spPr/>
      <dgm:t>
        <a:bodyPr/>
        <a:lstStyle/>
        <a:p>
          <a:endParaRPr lang="zh-TW" altLang="en-US"/>
        </a:p>
      </dgm:t>
    </dgm:pt>
    <dgm:pt modelId="{C97C3F2D-C5FC-4C4D-A5D0-A870B3E0E9CE}" type="pres">
      <dgm:prSet presAssocID="{FBE2CCCC-E56E-744A-92FD-42C0D70B25F0}" presName="connector2" presStyleLbl="sibTrans2D1" presStyleIdx="1" presStyleCnt="3"/>
      <dgm:spPr/>
      <dgm:t>
        <a:bodyPr/>
        <a:lstStyle/>
        <a:p>
          <a:endParaRPr lang="zh-TW" altLang="en-US"/>
        </a:p>
      </dgm:t>
    </dgm:pt>
    <dgm:pt modelId="{113852E8-E2E0-5C48-8B10-F8C0B4B9955E}" type="pres">
      <dgm:prSet presAssocID="{1AFE340C-CE10-8840-AAC0-F345FFEAB3D6}" presName="connector3" presStyleLbl="sibTrans2D1" presStyleIdx="2" presStyleCnt="3"/>
      <dgm:spPr/>
      <dgm:t>
        <a:bodyPr/>
        <a:lstStyle/>
        <a:p>
          <a:endParaRPr lang="zh-TW" altLang="en-US"/>
        </a:p>
      </dgm:t>
    </dgm:pt>
  </dgm:ptLst>
  <dgm:cxnLst>
    <dgm:cxn modelId="{2C3AE8D2-F3FB-45C6-A575-CFCF873DA0D4}" type="presOf" srcId="{6DBA012C-BF2A-D843-9226-0D8712D7A8DD}" destId="{AE9CA009-3FB3-0640-BF37-0B46B2B02182}" srcOrd="0" destOrd="0" presId="urn:microsoft.com/office/officeart/2005/8/layout/gear1"/>
    <dgm:cxn modelId="{7C671A1F-975D-43A7-9246-799DBA29BE61}" type="presOf" srcId="{6DBA012C-BF2A-D843-9226-0D8712D7A8DD}" destId="{D4EBB393-CC03-2E4E-ABFE-D9F5DEA3F789}" srcOrd="3" destOrd="0" presId="urn:microsoft.com/office/officeart/2005/8/layout/gear1"/>
    <dgm:cxn modelId="{F4173E1F-3AC3-40D5-A9DD-CC6D3263FEA4}" type="presOf" srcId="{6DBA012C-BF2A-D843-9226-0D8712D7A8DD}" destId="{95400F8E-6342-A343-AA22-6DCFAFA7668B}" srcOrd="2" destOrd="0" presId="urn:microsoft.com/office/officeart/2005/8/layout/gear1"/>
    <dgm:cxn modelId="{A137556D-91C6-4821-9C1B-92AB8CDB68DA}" type="presOf" srcId="{FBE2CCCC-E56E-744A-92FD-42C0D70B25F0}" destId="{C97C3F2D-C5FC-4C4D-A5D0-A870B3E0E9CE}" srcOrd="0" destOrd="0" presId="urn:microsoft.com/office/officeart/2005/8/layout/gear1"/>
    <dgm:cxn modelId="{14DF1643-7101-426F-9F06-FA543C977E1C}" type="presOf" srcId="{D4FD2471-B0ED-D04B-9755-5F8E8C17B2E7}" destId="{2E6767EA-C22F-D74B-8F1E-837926DB011B}" srcOrd="1" destOrd="0" presId="urn:microsoft.com/office/officeart/2005/8/layout/gear1"/>
    <dgm:cxn modelId="{9CE65B34-52C1-404F-B6C0-5B06C08516A0}" type="presOf" srcId="{6DBA012C-BF2A-D843-9226-0D8712D7A8DD}" destId="{BF2DCD6E-0032-7B4B-9950-7A05CD207274}" srcOrd="1" destOrd="0" presId="urn:microsoft.com/office/officeart/2005/8/layout/gear1"/>
    <dgm:cxn modelId="{3C8BBE19-C9B0-40B3-A010-0C35D616215F}" type="presOf" srcId="{D4FD2471-B0ED-D04B-9755-5F8E8C17B2E7}" destId="{B0ADB754-54E9-2E43-9ED4-3925F2EAE3F2}" srcOrd="0" destOrd="0" presId="urn:microsoft.com/office/officeart/2005/8/layout/gear1"/>
    <dgm:cxn modelId="{2C6C047B-5EA6-B149-B233-1ABC7A796EC1}" srcId="{5043937A-FB2F-D040-9291-201C818EB4F9}" destId="{D4FD2471-B0ED-D04B-9755-5F8E8C17B2E7}" srcOrd="0" destOrd="0" parTransId="{C8C037C0-7276-C748-8234-2CAB2057B84F}" sibTransId="{FA723A4A-8469-EC41-864F-C636417A40A3}"/>
    <dgm:cxn modelId="{3B05276A-765B-4F37-8547-7A81F3C7BC31}" type="presOf" srcId="{D4FD2471-B0ED-D04B-9755-5F8E8C17B2E7}" destId="{B011237E-1114-4C4F-B1C2-7C18661F826B}" srcOrd="2" destOrd="0" presId="urn:microsoft.com/office/officeart/2005/8/layout/gear1"/>
    <dgm:cxn modelId="{4406CB07-3CA7-4B8D-80D8-3ACAA6DE366C}" type="presOf" srcId="{1AFE340C-CE10-8840-AAC0-F345FFEAB3D6}" destId="{113852E8-E2E0-5C48-8B10-F8C0B4B9955E}" srcOrd="0" destOrd="0" presId="urn:microsoft.com/office/officeart/2005/8/layout/gear1"/>
    <dgm:cxn modelId="{DC2D32E9-793F-476E-ADD2-A894EBCEAF15}" type="presOf" srcId="{5043937A-FB2F-D040-9291-201C818EB4F9}" destId="{657EC129-D08F-9D4C-B61B-A9757169AE35}" srcOrd="0" destOrd="0" presId="urn:microsoft.com/office/officeart/2005/8/layout/gear1"/>
    <dgm:cxn modelId="{9463EB68-9E95-4FE2-B4DA-DBFDC799E2AE}" type="presOf" srcId="{B17D666C-27CD-B14D-86DE-969BC1197144}" destId="{3CA0AE1C-39ED-D643-ADCF-6E81E882877D}" srcOrd="1" destOrd="0" presId="urn:microsoft.com/office/officeart/2005/8/layout/gear1"/>
    <dgm:cxn modelId="{0EFD8C18-0971-1741-90BD-430DA7431F6F}" srcId="{5043937A-FB2F-D040-9291-201C818EB4F9}" destId="{6DBA012C-BF2A-D843-9226-0D8712D7A8DD}" srcOrd="2" destOrd="0" parTransId="{57918EEB-C994-9748-9493-6AED2F427789}" sibTransId="{1AFE340C-CE10-8840-AAC0-F345FFEAB3D6}"/>
    <dgm:cxn modelId="{DDA244F3-C4B7-9946-922B-7B3ECCE565C2}" srcId="{5043937A-FB2F-D040-9291-201C818EB4F9}" destId="{B17D666C-27CD-B14D-86DE-969BC1197144}" srcOrd="1" destOrd="0" parTransId="{7E24D671-8A74-8C4A-AF3C-CD832DBE8500}" sibTransId="{FBE2CCCC-E56E-744A-92FD-42C0D70B25F0}"/>
    <dgm:cxn modelId="{F459D8C3-5ABA-46C5-9D80-EF350B57BD4B}" type="presOf" srcId="{B17D666C-27CD-B14D-86DE-969BC1197144}" destId="{03607A1F-E93B-6745-9D57-2D739E11DF42}" srcOrd="0" destOrd="0" presId="urn:microsoft.com/office/officeart/2005/8/layout/gear1"/>
    <dgm:cxn modelId="{2E28ADCD-B692-473B-9A9F-EE0A3BA6C5C2}" type="presOf" srcId="{FA723A4A-8469-EC41-864F-C636417A40A3}" destId="{BAAF8F42-77C2-A64D-A992-7EDB6546C685}" srcOrd="0" destOrd="0" presId="urn:microsoft.com/office/officeart/2005/8/layout/gear1"/>
    <dgm:cxn modelId="{2D799B10-A3DB-42EC-A796-F2F5E75E3B69}" type="presOf" srcId="{B17D666C-27CD-B14D-86DE-969BC1197144}" destId="{B9FE58B3-2902-FE42-A7DD-BC90D9179C7B}" srcOrd="2" destOrd="0" presId="urn:microsoft.com/office/officeart/2005/8/layout/gear1"/>
    <dgm:cxn modelId="{489D1D2D-388C-41D8-8D45-8230BD0A7ECE}" type="presParOf" srcId="{657EC129-D08F-9D4C-B61B-A9757169AE35}" destId="{B0ADB754-54E9-2E43-9ED4-3925F2EAE3F2}" srcOrd="0" destOrd="0" presId="urn:microsoft.com/office/officeart/2005/8/layout/gear1"/>
    <dgm:cxn modelId="{984D81B7-C13B-4AEA-A408-09445277B36F}" type="presParOf" srcId="{657EC129-D08F-9D4C-B61B-A9757169AE35}" destId="{2E6767EA-C22F-D74B-8F1E-837926DB011B}" srcOrd="1" destOrd="0" presId="urn:microsoft.com/office/officeart/2005/8/layout/gear1"/>
    <dgm:cxn modelId="{EA813415-C4DA-4B22-ACC6-2ECEFF146F5C}" type="presParOf" srcId="{657EC129-D08F-9D4C-B61B-A9757169AE35}" destId="{B011237E-1114-4C4F-B1C2-7C18661F826B}" srcOrd="2" destOrd="0" presId="urn:microsoft.com/office/officeart/2005/8/layout/gear1"/>
    <dgm:cxn modelId="{95D851BA-917B-4272-8A49-B51E7B929657}" type="presParOf" srcId="{657EC129-D08F-9D4C-B61B-A9757169AE35}" destId="{03607A1F-E93B-6745-9D57-2D739E11DF42}" srcOrd="3" destOrd="0" presId="urn:microsoft.com/office/officeart/2005/8/layout/gear1"/>
    <dgm:cxn modelId="{DD2F5075-B551-4D30-B075-36DF4EA50135}" type="presParOf" srcId="{657EC129-D08F-9D4C-B61B-A9757169AE35}" destId="{3CA0AE1C-39ED-D643-ADCF-6E81E882877D}" srcOrd="4" destOrd="0" presId="urn:microsoft.com/office/officeart/2005/8/layout/gear1"/>
    <dgm:cxn modelId="{17C9D3C1-546A-49A5-A7DF-BB216F2A3295}" type="presParOf" srcId="{657EC129-D08F-9D4C-B61B-A9757169AE35}" destId="{B9FE58B3-2902-FE42-A7DD-BC90D9179C7B}" srcOrd="5" destOrd="0" presId="urn:microsoft.com/office/officeart/2005/8/layout/gear1"/>
    <dgm:cxn modelId="{DD76C92E-70D2-4287-884E-1CB9E5419951}" type="presParOf" srcId="{657EC129-D08F-9D4C-B61B-A9757169AE35}" destId="{AE9CA009-3FB3-0640-BF37-0B46B2B02182}" srcOrd="6" destOrd="0" presId="urn:microsoft.com/office/officeart/2005/8/layout/gear1"/>
    <dgm:cxn modelId="{BCBAC20B-83E2-4667-8062-A2EA161F6F35}" type="presParOf" srcId="{657EC129-D08F-9D4C-B61B-A9757169AE35}" destId="{BF2DCD6E-0032-7B4B-9950-7A05CD207274}" srcOrd="7" destOrd="0" presId="urn:microsoft.com/office/officeart/2005/8/layout/gear1"/>
    <dgm:cxn modelId="{527E3A6E-3914-46CF-A690-B4C04593ADEF}" type="presParOf" srcId="{657EC129-D08F-9D4C-B61B-A9757169AE35}" destId="{95400F8E-6342-A343-AA22-6DCFAFA7668B}" srcOrd="8" destOrd="0" presId="urn:microsoft.com/office/officeart/2005/8/layout/gear1"/>
    <dgm:cxn modelId="{22D97B70-8EF7-45F2-8AE1-A01A57D23D5A}" type="presParOf" srcId="{657EC129-D08F-9D4C-B61B-A9757169AE35}" destId="{D4EBB393-CC03-2E4E-ABFE-D9F5DEA3F789}" srcOrd="9" destOrd="0" presId="urn:microsoft.com/office/officeart/2005/8/layout/gear1"/>
    <dgm:cxn modelId="{C487F7B5-023B-423F-A8B3-719A681D37CC}" type="presParOf" srcId="{657EC129-D08F-9D4C-B61B-A9757169AE35}" destId="{BAAF8F42-77C2-A64D-A992-7EDB6546C685}" srcOrd="10" destOrd="0" presId="urn:microsoft.com/office/officeart/2005/8/layout/gear1"/>
    <dgm:cxn modelId="{F7314059-4579-4FE3-97AC-62CC5EE1AD0B}" type="presParOf" srcId="{657EC129-D08F-9D4C-B61B-A9757169AE35}" destId="{C97C3F2D-C5FC-4C4D-A5D0-A870B3E0E9CE}" srcOrd="11" destOrd="0" presId="urn:microsoft.com/office/officeart/2005/8/layout/gear1"/>
    <dgm:cxn modelId="{1F3D9127-F171-494B-BB4A-808C318ECE0A}" type="presParOf" srcId="{657EC129-D08F-9D4C-B61B-A9757169AE35}" destId="{113852E8-E2E0-5C48-8B10-F8C0B4B9955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D4723A-FDB3-44F4-801E-AE8ED10A44A9}" type="doc">
      <dgm:prSet loTypeId="urn:microsoft.com/office/officeart/2005/8/layout/vList5" loCatId="list" qsTypeId="urn:microsoft.com/office/officeart/2005/8/quickstyle/3d2" qsCatId="3D" csTypeId="urn:microsoft.com/office/officeart/2005/8/colors/accent2_2" csCatId="accent2" phldr="1"/>
      <dgm:spPr/>
      <dgm:t>
        <a:bodyPr/>
        <a:lstStyle/>
        <a:p>
          <a:endParaRPr lang="zh-TW" altLang="en-US"/>
        </a:p>
      </dgm:t>
    </dgm:pt>
    <dgm:pt modelId="{1E7B3C35-23F0-4FA3-AC91-72D0760A765B}">
      <dgm:prSet phldrT="[文字]" custT="1"/>
      <dgm:spPr/>
      <dgm:t>
        <a:bodyPr/>
        <a:lstStyle/>
        <a:p>
          <a:r>
            <a:rPr lang="zh-TW" altLang="en-US" sz="5400" b="1" dirty="0">
              <a:latin typeface="微軟正黑體" panose="020B0604030504040204" pitchFamily="34" charset="-120"/>
              <a:ea typeface="微軟正黑體" panose="020B0604030504040204" pitchFamily="34" charset="-120"/>
            </a:rPr>
            <a:t>背景</a:t>
          </a:r>
        </a:p>
      </dgm:t>
    </dgm:pt>
    <dgm:pt modelId="{0EC32E12-0B3D-4C27-8DA7-8CD299F4B745}" type="parTrans" cxnId="{FAD71495-87CD-491D-A880-86974D5A66B0}">
      <dgm:prSet/>
      <dgm:spPr/>
      <dgm:t>
        <a:bodyPr/>
        <a:lstStyle/>
        <a:p>
          <a:endParaRPr lang="zh-TW" altLang="en-US"/>
        </a:p>
      </dgm:t>
    </dgm:pt>
    <dgm:pt modelId="{18CDFB27-73A0-4F17-8317-F5B3A642179A}" type="sibTrans" cxnId="{FAD71495-87CD-491D-A880-86974D5A66B0}">
      <dgm:prSet/>
      <dgm:spPr/>
      <dgm:t>
        <a:bodyPr/>
        <a:lstStyle/>
        <a:p>
          <a:endParaRPr lang="zh-TW" altLang="en-US"/>
        </a:p>
      </dgm:t>
    </dgm:pt>
    <dgm:pt modelId="{C61FDCD2-0DA8-461B-B3D5-21C66A570F1B}">
      <dgm:prSet phldrT="[文字]" custT="1"/>
      <dgm:spPr/>
      <dgm:t>
        <a:bodyPr/>
        <a:lstStyle/>
        <a:p>
          <a:r>
            <a:rPr lang="zh-TW" altLang="en-US" sz="2800" b="1" u="none" kern="1200" dirty="0">
              <a:effectLst/>
              <a:latin typeface="微軟正黑體" panose="020B0604030504040204" pitchFamily="34" charset="-120"/>
              <a:ea typeface="微軟正黑體" panose="020B0604030504040204" pitchFamily="34" charset="-120"/>
              <a:cs typeface="+mn-cs"/>
            </a:rPr>
            <a:t>學校可依歷史傳統、優勢條件、願景目標及社會需求規劃辦理</a:t>
          </a:r>
        </a:p>
      </dgm:t>
    </dgm:pt>
    <dgm:pt modelId="{FF2971E6-5935-45B5-9819-B38CF62FEAFE}" type="parTrans" cxnId="{32B1FC9C-4302-4FE5-BDF1-5F7FB8A6DA0E}">
      <dgm:prSet/>
      <dgm:spPr/>
      <dgm:t>
        <a:bodyPr/>
        <a:lstStyle/>
        <a:p>
          <a:endParaRPr lang="zh-TW" altLang="en-US"/>
        </a:p>
      </dgm:t>
    </dgm:pt>
    <dgm:pt modelId="{5900A3FD-977F-44F9-97A4-DBA1E759E320}" type="sibTrans" cxnId="{32B1FC9C-4302-4FE5-BDF1-5F7FB8A6DA0E}">
      <dgm:prSet/>
      <dgm:spPr/>
      <dgm:t>
        <a:bodyPr/>
        <a:lstStyle/>
        <a:p>
          <a:endParaRPr lang="zh-TW" altLang="en-US"/>
        </a:p>
      </dgm:t>
    </dgm:pt>
    <dgm:pt modelId="{199684F7-136D-4E54-80AC-5D88EFA195BF}">
      <dgm:prSet phldrT="[文字]" custT="1"/>
      <dgm:spPr/>
      <dgm:t>
        <a:bodyPr/>
        <a:lstStyle/>
        <a:p>
          <a:r>
            <a:rPr lang="zh-TW" altLang="en-US" sz="2800" b="1" kern="1200" dirty="0">
              <a:effectLst/>
              <a:latin typeface="微軟正黑體" panose="020B0604030504040204" pitchFamily="34" charset="-120"/>
              <a:ea typeface="微軟正黑體" panose="020B0604030504040204" pitchFamily="34" charset="-120"/>
              <a:cs typeface="+mn-cs"/>
            </a:rPr>
            <a:t>達到珍視菁英，多元發展、適性揚才的教育目的</a:t>
          </a:r>
        </a:p>
      </dgm:t>
    </dgm:pt>
    <dgm:pt modelId="{4570F8AA-D95B-4A13-AFBF-6E434DEFB003}" type="parTrans" cxnId="{20AA3980-3362-4DD4-B89B-B2FCB091C481}">
      <dgm:prSet/>
      <dgm:spPr/>
      <dgm:t>
        <a:bodyPr/>
        <a:lstStyle/>
        <a:p>
          <a:endParaRPr lang="zh-TW" altLang="en-US"/>
        </a:p>
      </dgm:t>
    </dgm:pt>
    <dgm:pt modelId="{F5BCEA2D-E15D-453C-B861-4C76534AF0F4}" type="sibTrans" cxnId="{20AA3980-3362-4DD4-B89B-B2FCB091C481}">
      <dgm:prSet/>
      <dgm:spPr/>
      <dgm:t>
        <a:bodyPr/>
        <a:lstStyle/>
        <a:p>
          <a:endParaRPr lang="zh-TW" altLang="en-US"/>
        </a:p>
      </dgm:t>
    </dgm:pt>
    <dgm:pt modelId="{C0E8D5E1-0E4D-4D15-A3FA-F021F72F23A0}">
      <dgm:prSet phldrT="[文字]" custT="1"/>
      <dgm:spPr/>
      <dgm:t>
        <a:bodyPr/>
        <a:lstStyle/>
        <a:p>
          <a:r>
            <a:rPr lang="zh-TW" altLang="en-US" sz="5400" b="1" kern="1200">
              <a:latin typeface="微軟正黑體" panose="020B0604030504040204" pitchFamily="34" charset="-120"/>
              <a:ea typeface="微軟正黑體" panose="020B0604030504040204" pitchFamily="34" charset="-120"/>
              <a:cs typeface="+mn-cs"/>
            </a:rPr>
            <a:t>類別</a:t>
          </a:r>
          <a:endParaRPr lang="zh-TW" altLang="en-US" sz="5400" b="1" kern="1200" dirty="0">
            <a:latin typeface="微軟正黑體" panose="020B0604030504040204" pitchFamily="34" charset="-120"/>
            <a:ea typeface="微軟正黑體" panose="020B0604030504040204" pitchFamily="34" charset="-120"/>
            <a:cs typeface="+mn-cs"/>
          </a:endParaRPr>
        </a:p>
      </dgm:t>
    </dgm:pt>
    <dgm:pt modelId="{9EF8182D-27C8-4CD7-92F4-7D00CCCD5E0E}" type="parTrans" cxnId="{80B74FCF-786A-4402-974D-89F4A8EB1F4D}">
      <dgm:prSet/>
      <dgm:spPr/>
      <dgm:t>
        <a:bodyPr/>
        <a:lstStyle/>
        <a:p>
          <a:endParaRPr lang="zh-TW" altLang="en-US"/>
        </a:p>
      </dgm:t>
    </dgm:pt>
    <dgm:pt modelId="{ECBF1E1B-5094-484E-A786-EECB0CE94248}" type="sibTrans" cxnId="{80B74FCF-786A-4402-974D-89F4A8EB1F4D}">
      <dgm:prSet/>
      <dgm:spPr/>
      <dgm:t>
        <a:bodyPr/>
        <a:lstStyle/>
        <a:p>
          <a:endParaRPr lang="zh-TW" altLang="en-US"/>
        </a:p>
      </dgm:t>
    </dgm:pt>
    <dgm:pt modelId="{D93CC492-AF1C-4B57-B7BB-B3F58539DAD8}">
      <dgm:prSet phldrT="[文字]" custT="1"/>
      <dgm:spPr/>
      <dgm:t>
        <a:bodyPr/>
        <a:lstStyle/>
        <a:p>
          <a:pPr>
            <a:lnSpc>
              <a:spcPct val="100000"/>
            </a:lnSpc>
            <a:spcAft>
              <a:spcPts val="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考試分發入學─學科測驗</a:t>
          </a:r>
        </a:p>
      </dgm:t>
    </dgm:pt>
    <dgm:pt modelId="{4C4AEE0C-C190-4CD8-B9EE-E5E7151631CA}" type="parTrans" cxnId="{50FE3117-2E03-43D2-9325-8A4E36FB35DB}">
      <dgm:prSet/>
      <dgm:spPr/>
      <dgm:t>
        <a:bodyPr/>
        <a:lstStyle/>
        <a:p>
          <a:endParaRPr lang="zh-TW" altLang="en-US"/>
        </a:p>
      </dgm:t>
    </dgm:pt>
    <dgm:pt modelId="{D028907E-4E60-4FB5-8F7A-52B2669ACE92}" type="sibTrans" cxnId="{50FE3117-2E03-43D2-9325-8A4E36FB35DB}">
      <dgm:prSet/>
      <dgm:spPr/>
      <dgm:t>
        <a:bodyPr/>
        <a:lstStyle/>
        <a:p>
          <a:endParaRPr lang="zh-TW" altLang="en-US"/>
        </a:p>
      </dgm:t>
    </dgm:pt>
    <dgm:pt modelId="{641CCCD4-99EB-4BEC-BA28-B95F1C18C358}">
      <dgm:prSet phldrT="[文字]" custT="1"/>
      <dgm:spPr/>
      <dgm:t>
        <a:bodyPr/>
        <a:lstStyle/>
        <a:p>
          <a:pPr>
            <a:lnSpc>
              <a:spcPct val="90000"/>
            </a:lnSpc>
            <a:spcAft>
              <a:spcPct val="1500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甄選入學─術科測驗</a:t>
          </a:r>
          <a:endParaRPr lang="zh-TW" altLang="en-US" sz="2800" b="1" kern="1200" dirty="0">
            <a:latin typeface="微軟正黑體" panose="020B0604030504040204" pitchFamily="34" charset="-120"/>
            <a:ea typeface="微軟正黑體" panose="020B0604030504040204" pitchFamily="34" charset="-120"/>
            <a:cs typeface="+mn-cs"/>
          </a:endParaRPr>
        </a:p>
      </dgm:t>
    </dgm:pt>
    <dgm:pt modelId="{801E11BC-718D-4762-A2EC-353D75573152}" type="parTrans" cxnId="{DF10D959-FC23-4456-80FC-708C4DA58B34}">
      <dgm:prSet/>
      <dgm:spPr/>
      <dgm:t>
        <a:bodyPr/>
        <a:lstStyle/>
        <a:p>
          <a:endParaRPr lang="zh-TW" altLang="en-US"/>
        </a:p>
      </dgm:t>
    </dgm:pt>
    <dgm:pt modelId="{7939A0D0-9DE0-4FE2-97F2-1EC910CD6BCD}" type="sibTrans" cxnId="{DF10D959-FC23-4456-80FC-708C4DA58B34}">
      <dgm:prSet/>
      <dgm:spPr/>
      <dgm:t>
        <a:bodyPr/>
        <a:lstStyle/>
        <a:p>
          <a:endParaRPr lang="zh-TW" altLang="en-US"/>
        </a:p>
      </dgm:t>
    </dgm:pt>
    <dgm:pt modelId="{3C018AF4-84BC-4E3A-9E0C-F2EAD5594802}">
      <dgm:prSet phldrT="[文字]" custT="1"/>
      <dgm:spPr/>
      <dgm:t>
        <a:bodyPr/>
        <a:lstStyle/>
        <a:p>
          <a:pPr>
            <a:lnSpc>
              <a:spcPct val="90000"/>
            </a:lnSpc>
            <a:spcAft>
              <a:spcPct val="15000"/>
            </a:spcAft>
          </a:pPr>
          <a:r>
            <a:rPr lang="zh-TW" altLang="en-US" sz="2800" b="1" kern="1200" dirty="0">
              <a:latin typeface="微軟正黑體" panose="020B0604030504040204" pitchFamily="34" charset="-120"/>
              <a:ea typeface="微軟正黑體" panose="020B0604030504040204" pitchFamily="34" charset="-120"/>
              <a:cs typeface="+mn-cs"/>
            </a:rPr>
            <a:t>皆可以</a:t>
          </a:r>
          <a:r>
            <a:rPr lang="zh-TW" altLang="zh-TW" sz="2800" b="1" kern="1200" dirty="0">
              <a:latin typeface="微軟正黑體" panose="020B0604030504040204" pitchFamily="34" charset="-120"/>
              <a:ea typeface="微軟正黑體" panose="020B0604030504040204" pitchFamily="34" charset="-120"/>
              <a:cs typeface="+mn-cs"/>
            </a:rPr>
            <a:t>會考成績成為</a:t>
          </a:r>
          <a:r>
            <a:rPr lang="zh-TW" altLang="en-US" sz="2800" b="1" kern="1200" dirty="0">
              <a:latin typeface="微軟正黑體" panose="020B0604030504040204" pitchFamily="34" charset="-120"/>
              <a:ea typeface="微軟正黑體" panose="020B0604030504040204" pitchFamily="34" charset="-120"/>
              <a:cs typeface="+mn-cs"/>
            </a:rPr>
            <a:t>錄取</a:t>
          </a:r>
          <a:r>
            <a:rPr lang="zh-TW" altLang="zh-TW" sz="2800" b="1" kern="1200" dirty="0">
              <a:latin typeface="微軟正黑體" panose="020B0604030504040204" pitchFamily="34" charset="-120"/>
              <a:ea typeface="微軟正黑體" panose="020B0604030504040204" pitchFamily="34" charset="-120"/>
              <a:cs typeface="+mn-cs"/>
            </a:rPr>
            <a:t>門檻</a:t>
          </a:r>
          <a:r>
            <a:rPr lang="en-US" altLang="zh-TW" sz="2800" b="1" kern="1200" dirty="0">
              <a:latin typeface="微軟正黑體" panose="020B0604030504040204" pitchFamily="34" charset="-120"/>
              <a:ea typeface="微軟正黑體" panose="020B0604030504040204" pitchFamily="34" charset="-120"/>
              <a:cs typeface="+mn-cs"/>
            </a:rPr>
            <a:t/>
          </a:r>
          <a:br>
            <a:rPr lang="en-US" altLang="zh-TW" sz="2800" b="1" kern="1200" dirty="0">
              <a:latin typeface="微軟正黑體" panose="020B0604030504040204" pitchFamily="34" charset="-120"/>
              <a:ea typeface="微軟正黑體" panose="020B0604030504040204" pitchFamily="34" charset="-120"/>
              <a:cs typeface="+mn-cs"/>
            </a:rPr>
          </a:br>
          <a:r>
            <a:rPr lang="en-US" altLang="zh-TW" sz="2800" b="1" kern="1200" dirty="0">
              <a:latin typeface="微軟正黑體" panose="020B0604030504040204" pitchFamily="34" charset="-120"/>
              <a:ea typeface="微軟正黑體" panose="020B0604030504040204" pitchFamily="34" charset="-120"/>
              <a:cs typeface="+mn-cs"/>
            </a:rPr>
            <a:t>(</a:t>
          </a:r>
          <a:r>
            <a:rPr lang="zh-TW" altLang="zh-TW" sz="2800" b="1" kern="1200" dirty="0">
              <a:latin typeface="微軟正黑體" panose="020B0604030504040204" pitchFamily="34" charset="-120"/>
              <a:ea typeface="微軟正黑體" panose="020B0604030504040204" pitchFamily="34" charset="-120"/>
              <a:cs typeface="+mn-cs"/>
            </a:rPr>
            <a:t>依各校簡章規定</a:t>
          </a:r>
          <a:r>
            <a:rPr lang="en-US" altLang="zh-TW" sz="2800" b="1" kern="1200" dirty="0">
              <a:latin typeface="微軟正黑體" panose="020B0604030504040204" pitchFamily="34" charset="-120"/>
              <a:ea typeface="微軟正黑體" panose="020B0604030504040204" pitchFamily="34" charset="-120"/>
              <a:cs typeface="+mn-cs"/>
            </a:rPr>
            <a:t>)</a:t>
          </a:r>
          <a:endParaRPr lang="zh-TW" altLang="en-US" sz="2800" b="1" kern="1200" dirty="0">
            <a:latin typeface="微軟正黑體" panose="020B0604030504040204" pitchFamily="34" charset="-120"/>
            <a:ea typeface="微軟正黑體" panose="020B0604030504040204" pitchFamily="34" charset="-120"/>
            <a:cs typeface="+mn-cs"/>
          </a:endParaRPr>
        </a:p>
      </dgm:t>
    </dgm:pt>
    <dgm:pt modelId="{71F21755-A57C-4060-95FE-B191AD1E2048}" type="parTrans" cxnId="{6C445BAC-71C8-4AB5-B02B-1C23EF456011}">
      <dgm:prSet/>
      <dgm:spPr/>
    </dgm:pt>
    <dgm:pt modelId="{DBBFA488-8D67-4D10-B04F-562CA7B226A3}" type="sibTrans" cxnId="{6C445BAC-71C8-4AB5-B02B-1C23EF456011}">
      <dgm:prSet/>
      <dgm:spPr/>
    </dgm:pt>
    <dgm:pt modelId="{16333976-61F3-4D17-999E-B4AD675400F6}" type="pres">
      <dgm:prSet presAssocID="{E0D4723A-FDB3-44F4-801E-AE8ED10A44A9}" presName="Name0" presStyleCnt="0">
        <dgm:presLayoutVars>
          <dgm:dir/>
          <dgm:animLvl val="lvl"/>
          <dgm:resizeHandles val="exact"/>
        </dgm:presLayoutVars>
      </dgm:prSet>
      <dgm:spPr/>
      <dgm:t>
        <a:bodyPr/>
        <a:lstStyle/>
        <a:p>
          <a:endParaRPr lang="zh-TW" altLang="en-US"/>
        </a:p>
      </dgm:t>
    </dgm:pt>
    <dgm:pt modelId="{11E23E87-EE69-4736-BEB2-05391382FD97}" type="pres">
      <dgm:prSet presAssocID="{1E7B3C35-23F0-4FA3-AC91-72D0760A765B}" presName="linNode" presStyleCnt="0"/>
      <dgm:spPr/>
    </dgm:pt>
    <dgm:pt modelId="{9CBBC9F3-87EC-4864-BB10-05771C10371B}" type="pres">
      <dgm:prSet presAssocID="{1E7B3C35-23F0-4FA3-AC91-72D0760A765B}" presName="parentText" presStyleLbl="node1" presStyleIdx="0" presStyleCnt="2" custScaleX="65289">
        <dgm:presLayoutVars>
          <dgm:chMax val="1"/>
          <dgm:bulletEnabled val="1"/>
        </dgm:presLayoutVars>
      </dgm:prSet>
      <dgm:spPr/>
      <dgm:t>
        <a:bodyPr/>
        <a:lstStyle/>
        <a:p>
          <a:endParaRPr lang="zh-TW" altLang="en-US"/>
        </a:p>
      </dgm:t>
    </dgm:pt>
    <dgm:pt modelId="{AC047073-5C52-4773-A068-E98826342869}" type="pres">
      <dgm:prSet presAssocID="{1E7B3C35-23F0-4FA3-AC91-72D0760A765B}" presName="descendantText" presStyleLbl="alignAccFollowNode1" presStyleIdx="0" presStyleCnt="2" custScaleY="117622">
        <dgm:presLayoutVars>
          <dgm:bulletEnabled val="1"/>
        </dgm:presLayoutVars>
      </dgm:prSet>
      <dgm:spPr/>
      <dgm:t>
        <a:bodyPr/>
        <a:lstStyle/>
        <a:p>
          <a:endParaRPr lang="zh-TW" altLang="en-US"/>
        </a:p>
      </dgm:t>
    </dgm:pt>
    <dgm:pt modelId="{56CB5B9E-6B86-4E82-93D1-DE144625F93F}" type="pres">
      <dgm:prSet presAssocID="{18CDFB27-73A0-4F17-8317-F5B3A642179A}" presName="sp" presStyleCnt="0"/>
      <dgm:spPr/>
    </dgm:pt>
    <dgm:pt modelId="{E54C3E08-249C-4E63-9C89-0CE9E3B2BC54}" type="pres">
      <dgm:prSet presAssocID="{C0E8D5E1-0E4D-4D15-A3FA-F021F72F23A0}" presName="linNode" presStyleCnt="0"/>
      <dgm:spPr/>
    </dgm:pt>
    <dgm:pt modelId="{D332DE5E-A7C8-4BCF-B415-EE1AE44243BC}" type="pres">
      <dgm:prSet presAssocID="{C0E8D5E1-0E4D-4D15-A3FA-F021F72F23A0}" presName="parentText" presStyleLbl="node1" presStyleIdx="1" presStyleCnt="2" custScaleX="65289">
        <dgm:presLayoutVars>
          <dgm:chMax val="1"/>
          <dgm:bulletEnabled val="1"/>
        </dgm:presLayoutVars>
      </dgm:prSet>
      <dgm:spPr/>
      <dgm:t>
        <a:bodyPr/>
        <a:lstStyle/>
        <a:p>
          <a:endParaRPr lang="zh-TW" altLang="en-US"/>
        </a:p>
      </dgm:t>
    </dgm:pt>
    <dgm:pt modelId="{34B57088-FA32-44E9-A317-485C5D767985}" type="pres">
      <dgm:prSet presAssocID="{C0E8D5E1-0E4D-4D15-A3FA-F021F72F23A0}" presName="descendantText" presStyleLbl="alignAccFollowNode1" presStyleIdx="1" presStyleCnt="2" custScaleY="121307" custLinFactNeighborX="0" custLinFactNeighborY="-1132">
        <dgm:presLayoutVars>
          <dgm:bulletEnabled val="1"/>
        </dgm:presLayoutVars>
      </dgm:prSet>
      <dgm:spPr/>
      <dgm:t>
        <a:bodyPr/>
        <a:lstStyle/>
        <a:p>
          <a:endParaRPr lang="zh-TW" altLang="en-US"/>
        </a:p>
      </dgm:t>
    </dgm:pt>
  </dgm:ptLst>
  <dgm:cxnLst>
    <dgm:cxn modelId="{6C445BAC-71C8-4AB5-B02B-1C23EF456011}" srcId="{C0E8D5E1-0E4D-4D15-A3FA-F021F72F23A0}" destId="{3C018AF4-84BC-4E3A-9E0C-F2EAD5594802}" srcOrd="2" destOrd="0" parTransId="{71F21755-A57C-4060-95FE-B191AD1E2048}" sibTransId="{DBBFA488-8D67-4D10-B04F-562CA7B226A3}"/>
    <dgm:cxn modelId="{50FE3117-2E03-43D2-9325-8A4E36FB35DB}" srcId="{C0E8D5E1-0E4D-4D15-A3FA-F021F72F23A0}" destId="{D93CC492-AF1C-4B57-B7BB-B3F58539DAD8}" srcOrd="0" destOrd="0" parTransId="{4C4AEE0C-C190-4CD8-B9EE-E5E7151631CA}" sibTransId="{D028907E-4E60-4FB5-8F7A-52B2669ACE92}"/>
    <dgm:cxn modelId="{FAD71495-87CD-491D-A880-86974D5A66B0}" srcId="{E0D4723A-FDB3-44F4-801E-AE8ED10A44A9}" destId="{1E7B3C35-23F0-4FA3-AC91-72D0760A765B}" srcOrd="0" destOrd="0" parTransId="{0EC32E12-0B3D-4C27-8DA7-8CD299F4B745}" sibTransId="{18CDFB27-73A0-4F17-8317-F5B3A642179A}"/>
    <dgm:cxn modelId="{32B1FC9C-4302-4FE5-BDF1-5F7FB8A6DA0E}" srcId="{1E7B3C35-23F0-4FA3-AC91-72D0760A765B}" destId="{C61FDCD2-0DA8-461B-B3D5-21C66A570F1B}" srcOrd="0" destOrd="0" parTransId="{FF2971E6-5935-45B5-9819-B38CF62FEAFE}" sibTransId="{5900A3FD-977F-44F9-97A4-DBA1E759E320}"/>
    <dgm:cxn modelId="{01938A2B-8D30-4FEE-A9F9-EF03F34DAB0B}" type="presOf" srcId="{1E7B3C35-23F0-4FA3-AC91-72D0760A765B}" destId="{9CBBC9F3-87EC-4864-BB10-05771C10371B}" srcOrd="0" destOrd="0" presId="urn:microsoft.com/office/officeart/2005/8/layout/vList5"/>
    <dgm:cxn modelId="{9A3C9F43-75E0-4F25-B43F-53A792EE5962}" type="presOf" srcId="{C0E8D5E1-0E4D-4D15-A3FA-F021F72F23A0}" destId="{D332DE5E-A7C8-4BCF-B415-EE1AE44243BC}" srcOrd="0" destOrd="0" presId="urn:microsoft.com/office/officeart/2005/8/layout/vList5"/>
    <dgm:cxn modelId="{20AA3980-3362-4DD4-B89B-B2FCB091C481}" srcId="{1E7B3C35-23F0-4FA3-AC91-72D0760A765B}" destId="{199684F7-136D-4E54-80AC-5D88EFA195BF}" srcOrd="1" destOrd="0" parTransId="{4570F8AA-D95B-4A13-AFBF-6E434DEFB003}" sibTransId="{F5BCEA2D-E15D-453C-B861-4C76534AF0F4}"/>
    <dgm:cxn modelId="{CCDADB2D-4826-4AAF-A4EE-5B80F4A80587}" type="presOf" srcId="{641CCCD4-99EB-4BEC-BA28-B95F1C18C358}" destId="{34B57088-FA32-44E9-A317-485C5D767985}" srcOrd="0" destOrd="1" presId="urn:microsoft.com/office/officeart/2005/8/layout/vList5"/>
    <dgm:cxn modelId="{DF4F5B9A-853E-46B9-B2B2-65FDC69F3EB1}" type="presOf" srcId="{E0D4723A-FDB3-44F4-801E-AE8ED10A44A9}" destId="{16333976-61F3-4D17-999E-B4AD675400F6}" srcOrd="0" destOrd="0" presId="urn:microsoft.com/office/officeart/2005/8/layout/vList5"/>
    <dgm:cxn modelId="{80B74FCF-786A-4402-974D-89F4A8EB1F4D}" srcId="{E0D4723A-FDB3-44F4-801E-AE8ED10A44A9}" destId="{C0E8D5E1-0E4D-4D15-A3FA-F021F72F23A0}" srcOrd="1" destOrd="0" parTransId="{9EF8182D-27C8-4CD7-92F4-7D00CCCD5E0E}" sibTransId="{ECBF1E1B-5094-484E-A786-EECB0CE94248}"/>
    <dgm:cxn modelId="{A7420FB3-B468-4C1F-AC46-6B029D736D25}" type="presOf" srcId="{199684F7-136D-4E54-80AC-5D88EFA195BF}" destId="{AC047073-5C52-4773-A068-E98826342869}" srcOrd="0" destOrd="1" presId="urn:microsoft.com/office/officeart/2005/8/layout/vList5"/>
    <dgm:cxn modelId="{FC35EFCB-D8D8-4FFE-8EB1-541D29C5114C}" type="presOf" srcId="{3C018AF4-84BC-4E3A-9E0C-F2EAD5594802}" destId="{34B57088-FA32-44E9-A317-485C5D767985}" srcOrd="0" destOrd="2" presId="urn:microsoft.com/office/officeart/2005/8/layout/vList5"/>
    <dgm:cxn modelId="{9512549C-924A-4483-B61A-83BF8FB0C2ED}" type="presOf" srcId="{D93CC492-AF1C-4B57-B7BB-B3F58539DAD8}" destId="{34B57088-FA32-44E9-A317-485C5D767985}" srcOrd="0" destOrd="0" presId="urn:microsoft.com/office/officeart/2005/8/layout/vList5"/>
    <dgm:cxn modelId="{DA0C6A09-460F-43C5-9C5A-A61281E73A3F}" type="presOf" srcId="{C61FDCD2-0DA8-461B-B3D5-21C66A570F1B}" destId="{AC047073-5C52-4773-A068-E98826342869}" srcOrd="0" destOrd="0" presId="urn:microsoft.com/office/officeart/2005/8/layout/vList5"/>
    <dgm:cxn modelId="{DF10D959-FC23-4456-80FC-708C4DA58B34}" srcId="{C0E8D5E1-0E4D-4D15-A3FA-F021F72F23A0}" destId="{641CCCD4-99EB-4BEC-BA28-B95F1C18C358}" srcOrd="1" destOrd="0" parTransId="{801E11BC-718D-4762-A2EC-353D75573152}" sibTransId="{7939A0D0-9DE0-4FE2-97F2-1EC910CD6BCD}"/>
    <dgm:cxn modelId="{E9DEBF58-3104-4088-BC44-A987CC70CACF}" type="presParOf" srcId="{16333976-61F3-4D17-999E-B4AD675400F6}" destId="{11E23E87-EE69-4736-BEB2-05391382FD97}" srcOrd="0" destOrd="0" presId="urn:microsoft.com/office/officeart/2005/8/layout/vList5"/>
    <dgm:cxn modelId="{BD4FE948-B78A-4C85-9C27-C38348541565}" type="presParOf" srcId="{11E23E87-EE69-4736-BEB2-05391382FD97}" destId="{9CBBC9F3-87EC-4864-BB10-05771C10371B}" srcOrd="0" destOrd="0" presId="urn:microsoft.com/office/officeart/2005/8/layout/vList5"/>
    <dgm:cxn modelId="{A4A59CDC-A0BB-4AFD-9063-095876E1F570}" type="presParOf" srcId="{11E23E87-EE69-4736-BEB2-05391382FD97}" destId="{AC047073-5C52-4773-A068-E98826342869}" srcOrd="1" destOrd="0" presId="urn:microsoft.com/office/officeart/2005/8/layout/vList5"/>
    <dgm:cxn modelId="{553F307A-2B21-48B0-85BF-6111EF9FBA6E}" type="presParOf" srcId="{16333976-61F3-4D17-999E-B4AD675400F6}" destId="{56CB5B9E-6B86-4E82-93D1-DE144625F93F}" srcOrd="1" destOrd="0" presId="urn:microsoft.com/office/officeart/2005/8/layout/vList5"/>
    <dgm:cxn modelId="{80BB88EE-7D30-4126-90BD-322D6A45D460}" type="presParOf" srcId="{16333976-61F3-4D17-999E-B4AD675400F6}" destId="{E54C3E08-249C-4E63-9C89-0CE9E3B2BC54}" srcOrd="2" destOrd="0" presId="urn:microsoft.com/office/officeart/2005/8/layout/vList5"/>
    <dgm:cxn modelId="{C97A934B-92BC-46F1-8CF7-11B4D6A39449}" type="presParOf" srcId="{E54C3E08-249C-4E63-9C89-0CE9E3B2BC54}" destId="{D332DE5E-A7C8-4BCF-B415-EE1AE44243BC}" srcOrd="0" destOrd="0" presId="urn:microsoft.com/office/officeart/2005/8/layout/vList5"/>
    <dgm:cxn modelId="{9AC20DF1-45B9-45BC-980D-DC731B6DB161}" type="presParOf" srcId="{E54C3E08-249C-4E63-9C89-0CE9E3B2BC54}" destId="{34B57088-FA32-44E9-A317-485C5D767985}"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F64CCC-7FF9-46A3-8E6C-0B65EB1383FA}" type="doc">
      <dgm:prSet loTypeId="urn:microsoft.com/office/officeart/2008/layout/VerticalCurvedList" loCatId="list" qsTypeId="urn:microsoft.com/office/officeart/2005/8/quickstyle/3d2" qsCatId="3D" csTypeId="urn:microsoft.com/office/officeart/2005/8/colors/accent6_2" csCatId="accent6" phldr="1"/>
      <dgm:spPr/>
      <dgm:t>
        <a:bodyPr/>
        <a:lstStyle/>
        <a:p>
          <a:endParaRPr lang="zh-TW" altLang="en-US"/>
        </a:p>
      </dgm:t>
    </dgm:pt>
    <dgm:pt modelId="{D97F83D7-B1E2-4D31-A336-9B6B00E3AB0F}">
      <dgm:prSet phldrT="[文字]" custT="1"/>
      <dgm:spPr/>
      <dgm: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技優甄審入學</a:t>
          </a:r>
        </a:p>
      </dgm:t>
    </dgm:pt>
    <dgm:pt modelId="{D69FCF5A-B724-49F1-945F-C3D7A57AFE2A}" type="parTrans" cxnId="{AC8FA5A5-5BBD-44A7-9418-DAB5A3C2C4CB}">
      <dgm:prSet/>
      <dgm:spPr/>
      <dgm:t>
        <a:bodyPr/>
        <a:lstStyle/>
        <a:p>
          <a:endParaRPr lang="zh-TW" altLang="en-US" sz="2400" b="1">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4B0C26D-3F44-4A64-BC29-A19D2F9C2D60}" type="sibTrans" cxnId="{AC8FA5A5-5BBD-44A7-9418-DAB5A3C2C4CB}">
      <dgm:prSet/>
      <dgm:spPr/>
      <dgm:t>
        <a:bodyPr/>
        <a:lstStyle/>
        <a:p>
          <a:endParaRPr lang="zh-TW" altLang="en-US" sz="2400" b="1">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50CA700-A649-4CA2-9998-0603FCD092D5}">
      <dgm:prSet custT="1"/>
      <dgm:spPr/>
      <dgm: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建教合作班入學</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542C6622-0112-47B5-830A-BB8C399A2942}" type="parTrans" cxnId="{CFF8B4B4-1986-416E-B590-567BF395667D}">
      <dgm:prSet/>
      <dgm:spPr/>
      <dgm:t>
        <a:bodyPr/>
        <a:lstStyle/>
        <a:p>
          <a:endParaRPr lang="zh-TW" altLang="en-US" sz="2400" b="1">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79B34587-6170-4BB8-84D1-017493DEA6C2}" type="sibTrans" cxnId="{CFF8B4B4-1986-416E-B590-567BF395667D}">
      <dgm:prSet/>
      <dgm:spPr/>
      <dgm:t>
        <a:bodyPr/>
        <a:lstStyle/>
        <a:p>
          <a:endParaRPr lang="zh-TW" altLang="en-US" sz="2400" b="1">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A4089DEC-CEBC-4936-A2EB-1EA650F7E28E}">
      <dgm:prSet custT="1"/>
      <dgm:spPr/>
      <dgm: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實用技能學程入學 </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50D344F1-7349-4B65-89C5-D9A599C5A216}" type="parTrans" cxnId="{4A828AFE-4FD2-446C-A4D2-8628496CB213}">
      <dgm:prSet/>
      <dgm:spPr/>
      <dgm:t>
        <a:bodyPr/>
        <a:lstStyle/>
        <a:p>
          <a:endParaRPr lang="zh-TW" altLang="en-US" sz="2400" b="1">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920CFEE3-2FC6-450E-AAB4-FB30E3D8FFB7}" type="sibTrans" cxnId="{4A828AFE-4FD2-446C-A4D2-8628496CB213}">
      <dgm:prSet/>
      <dgm:spPr/>
      <dgm:t>
        <a:bodyPr/>
        <a:lstStyle/>
        <a:p>
          <a:endParaRPr lang="zh-TW" altLang="en-US" sz="2400" b="1">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gm:t>
    </dgm:pt>
    <dgm:pt modelId="{FC01C967-AD63-4D3D-97FC-979AE2CD9A7B}">
      <dgm:prSet phldrT="[文字]" custT="1"/>
      <dgm:spPr/>
      <dgm: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身心障礙學生適性輔導安置</a:t>
          </a:r>
        </a:p>
      </dgm:t>
    </dgm:pt>
    <dgm:pt modelId="{C00858C3-9069-42DA-98CE-1174B81B8693}" type="parTrans" cxnId="{632BCE8C-A233-4C35-8306-EFC001239441}">
      <dgm:prSet/>
      <dgm:spPr/>
      <dgm:t>
        <a:bodyPr/>
        <a:lstStyle/>
        <a:p>
          <a:endParaRPr lang="zh-TW" altLang="en-US"/>
        </a:p>
      </dgm:t>
    </dgm:pt>
    <dgm:pt modelId="{DA1F5978-EC6D-4075-B601-6A139FAEC9A3}" type="sibTrans" cxnId="{632BCE8C-A233-4C35-8306-EFC001239441}">
      <dgm:prSet/>
      <dgm:spPr/>
      <dgm:t>
        <a:bodyPr/>
        <a:lstStyle/>
        <a:p>
          <a:endParaRPr lang="zh-TW" altLang="en-US"/>
        </a:p>
      </dgm:t>
    </dgm:pt>
    <dgm:pt modelId="{957BE181-A5C6-4493-BE1D-296700003F49}">
      <dgm:prSet custT="1"/>
      <dgm:spPr/>
      <dgm:t>
        <a:bodyPr/>
        <a:lstStyle/>
        <a:p>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特殊身分學生入學</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身障、原民、僑生等</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dgm:t>
    </dgm:pt>
    <dgm:pt modelId="{D33AB709-73AF-4B62-ABE7-486AB19B5713}" type="parTrans" cxnId="{4A0517EB-38A7-4B3C-A997-A4F19B5CB700}">
      <dgm:prSet/>
      <dgm:spPr/>
      <dgm:t>
        <a:bodyPr/>
        <a:lstStyle/>
        <a:p>
          <a:endParaRPr lang="zh-TW" altLang="en-US"/>
        </a:p>
      </dgm:t>
    </dgm:pt>
    <dgm:pt modelId="{8C8BD516-2C57-458E-AFFC-9A2368D83BFD}" type="sibTrans" cxnId="{4A0517EB-38A7-4B3C-A997-A4F19B5CB700}">
      <dgm:prSet/>
      <dgm:spPr/>
      <dgm:t>
        <a:bodyPr/>
        <a:lstStyle/>
        <a:p>
          <a:endParaRPr lang="zh-TW" altLang="en-US"/>
        </a:p>
      </dgm:t>
    </dgm:pt>
    <dgm:pt modelId="{B16E3B39-2B4E-4449-BE99-997AD4911961}" type="pres">
      <dgm:prSet presAssocID="{5CF64CCC-7FF9-46A3-8E6C-0B65EB1383FA}" presName="Name0" presStyleCnt="0">
        <dgm:presLayoutVars>
          <dgm:chMax val="7"/>
          <dgm:chPref val="7"/>
          <dgm:dir/>
        </dgm:presLayoutVars>
      </dgm:prSet>
      <dgm:spPr/>
      <dgm:t>
        <a:bodyPr/>
        <a:lstStyle/>
        <a:p>
          <a:endParaRPr lang="zh-TW" altLang="en-US"/>
        </a:p>
      </dgm:t>
    </dgm:pt>
    <dgm:pt modelId="{BFC46748-FD04-4B20-8E77-9170B131713E}" type="pres">
      <dgm:prSet presAssocID="{5CF64CCC-7FF9-46A3-8E6C-0B65EB1383FA}" presName="Name1" presStyleCnt="0"/>
      <dgm:spPr/>
    </dgm:pt>
    <dgm:pt modelId="{E1677BC8-D072-425F-9958-C07C51CBCD5A}" type="pres">
      <dgm:prSet presAssocID="{5CF64CCC-7FF9-46A3-8E6C-0B65EB1383FA}" presName="cycle" presStyleCnt="0"/>
      <dgm:spPr/>
    </dgm:pt>
    <dgm:pt modelId="{A9602788-FBFC-46FA-BAA4-FF0E55BFF6F7}" type="pres">
      <dgm:prSet presAssocID="{5CF64CCC-7FF9-46A3-8E6C-0B65EB1383FA}" presName="srcNode" presStyleLbl="node1" presStyleIdx="0" presStyleCnt="5"/>
      <dgm:spPr/>
    </dgm:pt>
    <dgm:pt modelId="{043471AD-577A-4537-82F7-27616798857D}" type="pres">
      <dgm:prSet presAssocID="{5CF64CCC-7FF9-46A3-8E6C-0B65EB1383FA}" presName="conn" presStyleLbl="parChTrans1D2" presStyleIdx="0" presStyleCnt="1"/>
      <dgm:spPr/>
      <dgm:t>
        <a:bodyPr/>
        <a:lstStyle/>
        <a:p>
          <a:endParaRPr lang="zh-TW" altLang="en-US"/>
        </a:p>
      </dgm:t>
    </dgm:pt>
    <dgm:pt modelId="{863C6B0E-78B8-4748-9BAE-56E39A2A537E}" type="pres">
      <dgm:prSet presAssocID="{5CF64CCC-7FF9-46A3-8E6C-0B65EB1383FA}" presName="extraNode" presStyleLbl="node1" presStyleIdx="0" presStyleCnt="5"/>
      <dgm:spPr/>
    </dgm:pt>
    <dgm:pt modelId="{FF0B700A-B0EC-41C1-A816-83C5FD882F46}" type="pres">
      <dgm:prSet presAssocID="{5CF64CCC-7FF9-46A3-8E6C-0B65EB1383FA}" presName="dstNode" presStyleLbl="node1" presStyleIdx="0" presStyleCnt="5"/>
      <dgm:spPr/>
    </dgm:pt>
    <dgm:pt modelId="{A3C6AF3D-FCE6-45E5-BF8A-F0A11860FB91}" type="pres">
      <dgm:prSet presAssocID="{FC01C967-AD63-4D3D-97FC-979AE2CD9A7B}" presName="text_1" presStyleLbl="node1" presStyleIdx="0" presStyleCnt="5">
        <dgm:presLayoutVars>
          <dgm:bulletEnabled val="1"/>
        </dgm:presLayoutVars>
      </dgm:prSet>
      <dgm:spPr/>
      <dgm:t>
        <a:bodyPr/>
        <a:lstStyle/>
        <a:p>
          <a:endParaRPr lang="zh-TW" altLang="en-US"/>
        </a:p>
      </dgm:t>
    </dgm:pt>
    <dgm:pt modelId="{195B6D65-D3B6-4950-8BB2-B292C00A27C2}" type="pres">
      <dgm:prSet presAssocID="{FC01C967-AD63-4D3D-97FC-979AE2CD9A7B}" presName="accent_1" presStyleCnt="0"/>
      <dgm:spPr/>
    </dgm:pt>
    <dgm:pt modelId="{648D17C5-3A4B-4AE5-815C-74C01CE95108}" type="pres">
      <dgm:prSet presAssocID="{FC01C967-AD63-4D3D-97FC-979AE2CD9A7B}" presName="accentRepeatNode" presStyleLbl="solidFgAcc1" presStyleIdx="0" presStyleCnt="5"/>
      <dgm:spPr/>
    </dgm:pt>
    <dgm:pt modelId="{E5CC2F90-4DD3-4D2C-9C83-A5826D3693E8}" type="pres">
      <dgm:prSet presAssocID="{D97F83D7-B1E2-4D31-A336-9B6B00E3AB0F}" presName="text_2" presStyleLbl="node1" presStyleIdx="1" presStyleCnt="5">
        <dgm:presLayoutVars>
          <dgm:bulletEnabled val="1"/>
        </dgm:presLayoutVars>
      </dgm:prSet>
      <dgm:spPr/>
      <dgm:t>
        <a:bodyPr/>
        <a:lstStyle/>
        <a:p>
          <a:endParaRPr lang="zh-TW" altLang="en-US"/>
        </a:p>
      </dgm:t>
    </dgm:pt>
    <dgm:pt modelId="{56BE508F-7004-4331-879F-29A92D4C17B3}" type="pres">
      <dgm:prSet presAssocID="{D97F83D7-B1E2-4D31-A336-9B6B00E3AB0F}" presName="accent_2" presStyleCnt="0"/>
      <dgm:spPr/>
    </dgm:pt>
    <dgm:pt modelId="{0A76F8E6-BDA5-45D4-8D1A-6585CEC1DB51}" type="pres">
      <dgm:prSet presAssocID="{D97F83D7-B1E2-4D31-A336-9B6B00E3AB0F}" presName="accentRepeatNode" presStyleLbl="solidFgAcc1" presStyleIdx="1" presStyleCnt="5"/>
      <dgm:spPr/>
    </dgm:pt>
    <dgm:pt modelId="{DED45C18-9EEA-42B9-B6CA-B8A3BA4CAD10}" type="pres">
      <dgm:prSet presAssocID="{950CA700-A649-4CA2-9998-0603FCD092D5}" presName="text_3" presStyleLbl="node1" presStyleIdx="2" presStyleCnt="5">
        <dgm:presLayoutVars>
          <dgm:bulletEnabled val="1"/>
        </dgm:presLayoutVars>
      </dgm:prSet>
      <dgm:spPr/>
      <dgm:t>
        <a:bodyPr/>
        <a:lstStyle/>
        <a:p>
          <a:endParaRPr lang="zh-TW" altLang="en-US"/>
        </a:p>
      </dgm:t>
    </dgm:pt>
    <dgm:pt modelId="{50EA5B09-6189-4140-BBA3-821AFC4A360C}" type="pres">
      <dgm:prSet presAssocID="{950CA700-A649-4CA2-9998-0603FCD092D5}" presName="accent_3" presStyleCnt="0"/>
      <dgm:spPr/>
    </dgm:pt>
    <dgm:pt modelId="{7E1D13DD-A273-4497-B198-2AF26421BA05}" type="pres">
      <dgm:prSet presAssocID="{950CA700-A649-4CA2-9998-0603FCD092D5}" presName="accentRepeatNode" presStyleLbl="solidFgAcc1" presStyleIdx="2" presStyleCnt="5"/>
      <dgm:spPr/>
    </dgm:pt>
    <dgm:pt modelId="{94A57900-E124-4E6F-BBBD-1A063FA1BA48}" type="pres">
      <dgm:prSet presAssocID="{A4089DEC-CEBC-4936-A2EB-1EA650F7E28E}" presName="text_4" presStyleLbl="node1" presStyleIdx="3" presStyleCnt="5">
        <dgm:presLayoutVars>
          <dgm:bulletEnabled val="1"/>
        </dgm:presLayoutVars>
      </dgm:prSet>
      <dgm:spPr/>
      <dgm:t>
        <a:bodyPr/>
        <a:lstStyle/>
        <a:p>
          <a:endParaRPr lang="zh-TW" altLang="en-US"/>
        </a:p>
      </dgm:t>
    </dgm:pt>
    <dgm:pt modelId="{724E5035-F0E8-4F11-AEE7-66A478E365C2}" type="pres">
      <dgm:prSet presAssocID="{A4089DEC-CEBC-4936-A2EB-1EA650F7E28E}" presName="accent_4" presStyleCnt="0"/>
      <dgm:spPr/>
    </dgm:pt>
    <dgm:pt modelId="{3D6B2D63-AC6D-41C7-8818-CDDD3337EDE2}" type="pres">
      <dgm:prSet presAssocID="{A4089DEC-CEBC-4936-A2EB-1EA650F7E28E}" presName="accentRepeatNode" presStyleLbl="solidFgAcc1" presStyleIdx="3" presStyleCnt="5"/>
      <dgm:spPr/>
    </dgm:pt>
    <dgm:pt modelId="{FBEFAE02-2ACE-4490-B3CE-5145A03B0588}" type="pres">
      <dgm:prSet presAssocID="{957BE181-A5C6-4493-BE1D-296700003F49}" presName="text_5" presStyleLbl="node1" presStyleIdx="4" presStyleCnt="5">
        <dgm:presLayoutVars>
          <dgm:bulletEnabled val="1"/>
        </dgm:presLayoutVars>
      </dgm:prSet>
      <dgm:spPr/>
      <dgm:t>
        <a:bodyPr/>
        <a:lstStyle/>
        <a:p>
          <a:endParaRPr lang="zh-TW" altLang="en-US"/>
        </a:p>
      </dgm:t>
    </dgm:pt>
    <dgm:pt modelId="{11C1F3AF-F929-4995-86B3-005FBF2261DD}" type="pres">
      <dgm:prSet presAssocID="{957BE181-A5C6-4493-BE1D-296700003F49}" presName="accent_5" presStyleCnt="0"/>
      <dgm:spPr/>
    </dgm:pt>
    <dgm:pt modelId="{D8D07802-F890-4AB2-9557-22E2F6E20567}" type="pres">
      <dgm:prSet presAssocID="{957BE181-A5C6-4493-BE1D-296700003F49}" presName="accentRepeatNode" presStyleLbl="solidFgAcc1" presStyleIdx="4" presStyleCnt="5"/>
      <dgm:spPr/>
    </dgm:pt>
  </dgm:ptLst>
  <dgm:cxnLst>
    <dgm:cxn modelId="{EBDE0B48-5F13-4C82-B8DC-617470B64D6F}" type="presOf" srcId="{FC01C967-AD63-4D3D-97FC-979AE2CD9A7B}" destId="{A3C6AF3D-FCE6-45E5-BF8A-F0A11860FB91}" srcOrd="0" destOrd="0" presId="urn:microsoft.com/office/officeart/2008/layout/VerticalCurvedList"/>
    <dgm:cxn modelId="{4A0517EB-38A7-4B3C-A997-A4F19B5CB700}" srcId="{5CF64CCC-7FF9-46A3-8E6C-0B65EB1383FA}" destId="{957BE181-A5C6-4493-BE1D-296700003F49}" srcOrd="4" destOrd="0" parTransId="{D33AB709-73AF-4B62-ABE7-486AB19B5713}" sibTransId="{8C8BD516-2C57-458E-AFFC-9A2368D83BFD}"/>
    <dgm:cxn modelId="{632BCE8C-A233-4C35-8306-EFC001239441}" srcId="{5CF64CCC-7FF9-46A3-8E6C-0B65EB1383FA}" destId="{FC01C967-AD63-4D3D-97FC-979AE2CD9A7B}" srcOrd="0" destOrd="0" parTransId="{C00858C3-9069-42DA-98CE-1174B81B8693}" sibTransId="{DA1F5978-EC6D-4075-B601-6A139FAEC9A3}"/>
    <dgm:cxn modelId="{439F76BF-BA78-44AE-926E-74A20B790CE6}" type="presOf" srcId="{5CF64CCC-7FF9-46A3-8E6C-0B65EB1383FA}" destId="{B16E3B39-2B4E-4449-BE99-997AD4911961}" srcOrd="0" destOrd="0" presId="urn:microsoft.com/office/officeart/2008/layout/VerticalCurvedList"/>
    <dgm:cxn modelId="{F81BA7F5-8526-484B-A33E-1F6C27CD6A91}" type="presOf" srcId="{950CA700-A649-4CA2-9998-0603FCD092D5}" destId="{DED45C18-9EEA-42B9-B6CA-B8A3BA4CAD10}" srcOrd="0" destOrd="0" presId="urn:microsoft.com/office/officeart/2008/layout/VerticalCurvedList"/>
    <dgm:cxn modelId="{CFF8B4B4-1986-416E-B590-567BF395667D}" srcId="{5CF64CCC-7FF9-46A3-8E6C-0B65EB1383FA}" destId="{950CA700-A649-4CA2-9998-0603FCD092D5}" srcOrd="2" destOrd="0" parTransId="{542C6622-0112-47B5-830A-BB8C399A2942}" sibTransId="{79B34587-6170-4BB8-84D1-017493DEA6C2}"/>
    <dgm:cxn modelId="{4EF399E8-BEF9-4F34-B73D-216F8805FBFC}" type="presOf" srcId="{A4089DEC-CEBC-4936-A2EB-1EA650F7E28E}" destId="{94A57900-E124-4E6F-BBBD-1A063FA1BA48}" srcOrd="0" destOrd="0" presId="urn:microsoft.com/office/officeart/2008/layout/VerticalCurvedList"/>
    <dgm:cxn modelId="{6C03BBA8-9191-4286-8CC2-8DC07636E743}" type="presOf" srcId="{957BE181-A5C6-4493-BE1D-296700003F49}" destId="{FBEFAE02-2ACE-4490-B3CE-5145A03B0588}" srcOrd="0" destOrd="0" presId="urn:microsoft.com/office/officeart/2008/layout/VerticalCurvedList"/>
    <dgm:cxn modelId="{04AB4BF8-1AA7-42E9-B878-210A4ED83461}" type="presOf" srcId="{DA1F5978-EC6D-4075-B601-6A139FAEC9A3}" destId="{043471AD-577A-4537-82F7-27616798857D}" srcOrd="0" destOrd="0" presId="urn:microsoft.com/office/officeart/2008/layout/VerticalCurvedList"/>
    <dgm:cxn modelId="{AC8FA5A5-5BBD-44A7-9418-DAB5A3C2C4CB}" srcId="{5CF64CCC-7FF9-46A3-8E6C-0B65EB1383FA}" destId="{D97F83D7-B1E2-4D31-A336-9B6B00E3AB0F}" srcOrd="1" destOrd="0" parTransId="{D69FCF5A-B724-49F1-945F-C3D7A57AFE2A}" sibTransId="{A4B0C26D-3F44-4A64-BC29-A19D2F9C2D60}"/>
    <dgm:cxn modelId="{460D1DA6-7413-4E13-9499-45F260F4E3F5}" type="presOf" srcId="{D97F83D7-B1E2-4D31-A336-9B6B00E3AB0F}" destId="{E5CC2F90-4DD3-4D2C-9C83-A5826D3693E8}" srcOrd="0" destOrd="0" presId="urn:microsoft.com/office/officeart/2008/layout/VerticalCurvedList"/>
    <dgm:cxn modelId="{4A828AFE-4FD2-446C-A4D2-8628496CB213}" srcId="{5CF64CCC-7FF9-46A3-8E6C-0B65EB1383FA}" destId="{A4089DEC-CEBC-4936-A2EB-1EA650F7E28E}" srcOrd="3" destOrd="0" parTransId="{50D344F1-7349-4B65-89C5-D9A599C5A216}" sibTransId="{920CFEE3-2FC6-450E-AAB4-FB30E3D8FFB7}"/>
    <dgm:cxn modelId="{8259E6E0-94BF-4880-9D75-0D140F9B1FCE}" type="presParOf" srcId="{B16E3B39-2B4E-4449-BE99-997AD4911961}" destId="{BFC46748-FD04-4B20-8E77-9170B131713E}" srcOrd="0" destOrd="0" presId="urn:microsoft.com/office/officeart/2008/layout/VerticalCurvedList"/>
    <dgm:cxn modelId="{54F1B18B-68D7-4A0E-B8FC-BD17174FFD2E}" type="presParOf" srcId="{BFC46748-FD04-4B20-8E77-9170B131713E}" destId="{E1677BC8-D072-425F-9958-C07C51CBCD5A}" srcOrd="0" destOrd="0" presId="urn:microsoft.com/office/officeart/2008/layout/VerticalCurvedList"/>
    <dgm:cxn modelId="{4E44BA57-0049-4BC2-9059-BEE1D1953963}" type="presParOf" srcId="{E1677BC8-D072-425F-9958-C07C51CBCD5A}" destId="{A9602788-FBFC-46FA-BAA4-FF0E55BFF6F7}" srcOrd="0" destOrd="0" presId="urn:microsoft.com/office/officeart/2008/layout/VerticalCurvedList"/>
    <dgm:cxn modelId="{D4558B8D-0493-43AF-8E26-9A0204C06F23}" type="presParOf" srcId="{E1677BC8-D072-425F-9958-C07C51CBCD5A}" destId="{043471AD-577A-4537-82F7-27616798857D}" srcOrd="1" destOrd="0" presId="urn:microsoft.com/office/officeart/2008/layout/VerticalCurvedList"/>
    <dgm:cxn modelId="{B6E827D0-EEFC-4067-89C5-EF9D93742635}" type="presParOf" srcId="{E1677BC8-D072-425F-9958-C07C51CBCD5A}" destId="{863C6B0E-78B8-4748-9BAE-56E39A2A537E}" srcOrd="2" destOrd="0" presId="urn:microsoft.com/office/officeart/2008/layout/VerticalCurvedList"/>
    <dgm:cxn modelId="{C94F10EE-F773-4506-ACEB-F27C756A836F}" type="presParOf" srcId="{E1677BC8-D072-425F-9958-C07C51CBCD5A}" destId="{FF0B700A-B0EC-41C1-A816-83C5FD882F46}" srcOrd="3" destOrd="0" presId="urn:microsoft.com/office/officeart/2008/layout/VerticalCurvedList"/>
    <dgm:cxn modelId="{2F69E3BA-376F-4CC8-AE9A-1FA5C202D304}" type="presParOf" srcId="{BFC46748-FD04-4B20-8E77-9170B131713E}" destId="{A3C6AF3D-FCE6-45E5-BF8A-F0A11860FB91}" srcOrd="1" destOrd="0" presId="urn:microsoft.com/office/officeart/2008/layout/VerticalCurvedList"/>
    <dgm:cxn modelId="{2B80839B-A631-4A51-A50E-B74FF61E653D}" type="presParOf" srcId="{BFC46748-FD04-4B20-8E77-9170B131713E}" destId="{195B6D65-D3B6-4950-8BB2-B292C00A27C2}" srcOrd="2" destOrd="0" presId="urn:microsoft.com/office/officeart/2008/layout/VerticalCurvedList"/>
    <dgm:cxn modelId="{85D9F65E-F463-4DE3-A512-7802036D08A0}" type="presParOf" srcId="{195B6D65-D3B6-4950-8BB2-B292C00A27C2}" destId="{648D17C5-3A4B-4AE5-815C-74C01CE95108}" srcOrd="0" destOrd="0" presId="urn:microsoft.com/office/officeart/2008/layout/VerticalCurvedList"/>
    <dgm:cxn modelId="{1301E55B-8521-408B-8FEC-67A366E0B602}" type="presParOf" srcId="{BFC46748-FD04-4B20-8E77-9170B131713E}" destId="{E5CC2F90-4DD3-4D2C-9C83-A5826D3693E8}" srcOrd="3" destOrd="0" presId="urn:microsoft.com/office/officeart/2008/layout/VerticalCurvedList"/>
    <dgm:cxn modelId="{F5D1C5BB-28B4-4FED-BABB-17B05D53AB28}" type="presParOf" srcId="{BFC46748-FD04-4B20-8E77-9170B131713E}" destId="{56BE508F-7004-4331-879F-29A92D4C17B3}" srcOrd="4" destOrd="0" presId="urn:microsoft.com/office/officeart/2008/layout/VerticalCurvedList"/>
    <dgm:cxn modelId="{F8F338B1-1F4E-4F5D-A230-EA1E8A3D3ADC}" type="presParOf" srcId="{56BE508F-7004-4331-879F-29A92D4C17B3}" destId="{0A76F8E6-BDA5-45D4-8D1A-6585CEC1DB51}" srcOrd="0" destOrd="0" presId="urn:microsoft.com/office/officeart/2008/layout/VerticalCurvedList"/>
    <dgm:cxn modelId="{B3A9D028-A29E-420C-B9DB-80E5CC32145E}" type="presParOf" srcId="{BFC46748-FD04-4B20-8E77-9170B131713E}" destId="{DED45C18-9EEA-42B9-B6CA-B8A3BA4CAD10}" srcOrd="5" destOrd="0" presId="urn:microsoft.com/office/officeart/2008/layout/VerticalCurvedList"/>
    <dgm:cxn modelId="{9EDE3C6B-897A-4252-8DD6-75FEA08405D3}" type="presParOf" srcId="{BFC46748-FD04-4B20-8E77-9170B131713E}" destId="{50EA5B09-6189-4140-BBA3-821AFC4A360C}" srcOrd="6" destOrd="0" presId="urn:microsoft.com/office/officeart/2008/layout/VerticalCurvedList"/>
    <dgm:cxn modelId="{B95039C9-0F27-410E-BB17-8AB561067900}" type="presParOf" srcId="{50EA5B09-6189-4140-BBA3-821AFC4A360C}" destId="{7E1D13DD-A273-4497-B198-2AF26421BA05}" srcOrd="0" destOrd="0" presId="urn:microsoft.com/office/officeart/2008/layout/VerticalCurvedList"/>
    <dgm:cxn modelId="{4E8A375C-52A1-4266-93A0-D7C1B5B60B48}" type="presParOf" srcId="{BFC46748-FD04-4B20-8E77-9170B131713E}" destId="{94A57900-E124-4E6F-BBBD-1A063FA1BA48}" srcOrd="7" destOrd="0" presId="urn:microsoft.com/office/officeart/2008/layout/VerticalCurvedList"/>
    <dgm:cxn modelId="{02CCC51D-694B-47F1-B22C-DD69B8F77168}" type="presParOf" srcId="{BFC46748-FD04-4B20-8E77-9170B131713E}" destId="{724E5035-F0E8-4F11-AEE7-66A478E365C2}" srcOrd="8" destOrd="0" presId="urn:microsoft.com/office/officeart/2008/layout/VerticalCurvedList"/>
    <dgm:cxn modelId="{8DE95B46-227B-4D79-B0C0-9E981644233D}" type="presParOf" srcId="{724E5035-F0E8-4F11-AEE7-66A478E365C2}" destId="{3D6B2D63-AC6D-41C7-8818-CDDD3337EDE2}" srcOrd="0" destOrd="0" presId="urn:microsoft.com/office/officeart/2008/layout/VerticalCurvedList"/>
    <dgm:cxn modelId="{A48D67E0-958A-41BF-B763-4A57E0765ECD}" type="presParOf" srcId="{BFC46748-FD04-4B20-8E77-9170B131713E}" destId="{FBEFAE02-2ACE-4490-B3CE-5145A03B0588}" srcOrd="9" destOrd="0" presId="urn:microsoft.com/office/officeart/2008/layout/VerticalCurvedList"/>
    <dgm:cxn modelId="{FBBA51E4-C7BC-40AB-95D0-7E34DDA7F978}" type="presParOf" srcId="{BFC46748-FD04-4B20-8E77-9170B131713E}" destId="{11C1F3AF-F929-4995-86B3-005FBF2261DD}" srcOrd="10" destOrd="0" presId="urn:microsoft.com/office/officeart/2008/layout/VerticalCurvedList"/>
    <dgm:cxn modelId="{9AE3E09E-6516-45B9-965B-D61817DCCAE0}" type="presParOf" srcId="{11C1F3AF-F929-4995-86B3-005FBF2261DD}" destId="{D8D07802-F890-4AB2-9557-22E2F6E2056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92DA7E-C9A0-4E36-A663-27A2A132A3D1}"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zh-TW" altLang="en-US"/>
        </a:p>
      </dgm:t>
    </dgm:pt>
    <dgm:pt modelId="{C4604079-6957-412B-9E54-92E0FB449448}">
      <dgm:prSet phldrT="[文字]" custT="1"/>
      <dgm:spPr/>
      <dgm:t>
        <a:bodyPr/>
        <a:lstStyle/>
        <a:p>
          <a:endParaRPr lang="zh-TW" altLang="en-US" sz="2200" dirty="0">
            <a:latin typeface="微軟正黑體" panose="020B0604030504040204" pitchFamily="34" charset="-120"/>
            <a:ea typeface="微軟正黑體" panose="020B0604030504040204" pitchFamily="34" charset="-120"/>
          </a:endParaRPr>
        </a:p>
      </dgm:t>
    </dgm:pt>
    <dgm:pt modelId="{DE4E977B-4A0A-4667-861C-F324B9AFB82C}" type="parTrans" cxnId="{27867579-AA62-4619-9A9B-BE7711C7F286}">
      <dgm:prSet/>
      <dgm:spPr/>
      <dgm:t>
        <a:bodyPr/>
        <a:lstStyle/>
        <a:p>
          <a:endParaRPr lang="zh-TW" altLang="en-US"/>
        </a:p>
      </dgm:t>
    </dgm:pt>
    <dgm:pt modelId="{10BCACF1-514E-44BD-B895-F91108CC9584}" type="sibTrans" cxnId="{27867579-AA62-4619-9A9B-BE7711C7F286}">
      <dgm:prSet/>
      <dgm:spPr/>
      <dgm:t>
        <a:bodyPr/>
        <a:lstStyle/>
        <a:p>
          <a:endParaRPr lang="zh-TW" altLang="en-US" dirty="0"/>
        </a:p>
      </dgm:t>
    </dgm:pt>
    <dgm:pt modelId="{BC8CFAD2-2985-44C7-A408-C4138BA8EA51}">
      <dgm:prSet phldrT="[文字]"/>
      <dgm:spPr/>
      <dgm:t>
        <a:bodyPr/>
        <a:lstStyle/>
        <a:p>
          <a:endParaRPr lang="zh-TW" altLang="en-US" dirty="0"/>
        </a:p>
      </dgm:t>
    </dgm:pt>
    <dgm:pt modelId="{6CCE9D5B-265D-4987-8311-76005C3DB906}" type="parTrans" cxnId="{A7E41299-85CE-4175-B4F5-AF3D6E6BA9A0}">
      <dgm:prSet/>
      <dgm:spPr/>
      <dgm:t>
        <a:bodyPr/>
        <a:lstStyle/>
        <a:p>
          <a:endParaRPr lang="zh-TW" altLang="en-US"/>
        </a:p>
      </dgm:t>
    </dgm:pt>
    <dgm:pt modelId="{DB838769-7BE3-4DDE-95EC-281E8DD649BA}" type="sibTrans" cxnId="{A7E41299-85CE-4175-B4F5-AF3D6E6BA9A0}">
      <dgm:prSet/>
      <dgm:spPr/>
      <dgm:t>
        <a:bodyPr/>
        <a:lstStyle/>
        <a:p>
          <a:endParaRPr lang="zh-TW" altLang="en-US"/>
        </a:p>
      </dgm:t>
    </dgm:pt>
    <dgm:pt modelId="{19F6F3A9-E1FF-4B95-9B89-D5EF84088EB4}">
      <dgm:prSet phldrT="[文字]"/>
      <dgm:spPr/>
      <dgm:t>
        <a:bodyPr/>
        <a:lstStyle/>
        <a:p>
          <a:r>
            <a:rPr lang="en-US" altLang="zh-TW" dirty="0"/>
            <a:t> </a:t>
          </a:r>
          <a:endParaRPr lang="zh-TW" altLang="en-US" dirty="0"/>
        </a:p>
      </dgm:t>
    </dgm:pt>
    <dgm:pt modelId="{BC86B65D-0CAF-43D8-8A53-ABA76D073A08}" type="parTrans" cxnId="{4652C070-A43F-4911-8208-6A51CAE2CE04}">
      <dgm:prSet/>
      <dgm:spPr/>
      <dgm:t>
        <a:bodyPr/>
        <a:lstStyle/>
        <a:p>
          <a:endParaRPr lang="zh-TW" altLang="en-US"/>
        </a:p>
      </dgm:t>
    </dgm:pt>
    <dgm:pt modelId="{A3B4240C-D399-4A71-929E-1F457D5292EC}" type="sibTrans" cxnId="{4652C070-A43F-4911-8208-6A51CAE2CE04}">
      <dgm:prSet/>
      <dgm:spPr>
        <a:solidFill>
          <a:schemeClr val="accent3">
            <a:lumMod val="40000"/>
            <a:lumOff val="60000"/>
          </a:schemeClr>
        </a:solidFill>
      </dgm:spPr>
      <dgm:t>
        <a:bodyPr/>
        <a:lstStyle/>
        <a:p>
          <a:endParaRPr lang="zh-TW" altLang="en-US" dirty="0"/>
        </a:p>
      </dgm:t>
    </dgm:pt>
    <dgm:pt modelId="{60A03C91-E8D5-4FB4-BC04-401D79D22F52}">
      <dgm:prSet phldrT="[文字]"/>
      <dgm:spPr/>
      <dgm:t>
        <a:bodyPr/>
        <a:lstStyle/>
        <a:p>
          <a:r>
            <a:rPr lang="en-US" altLang="zh-TW" dirty="0"/>
            <a:t> </a:t>
          </a:r>
          <a:endParaRPr lang="zh-TW" altLang="en-US" dirty="0"/>
        </a:p>
      </dgm:t>
    </dgm:pt>
    <dgm:pt modelId="{7E567B06-8309-4AEA-9E0A-8B690601A5E9}" type="parTrans" cxnId="{C3055623-F3C2-4C67-AC7C-4FC490EDCEC8}">
      <dgm:prSet/>
      <dgm:spPr/>
      <dgm:t>
        <a:bodyPr/>
        <a:lstStyle/>
        <a:p>
          <a:endParaRPr lang="zh-TW" altLang="en-US"/>
        </a:p>
      </dgm:t>
    </dgm:pt>
    <dgm:pt modelId="{DED838BB-76ED-4312-8DE4-5763C27A25F7}" type="sibTrans" cxnId="{C3055623-F3C2-4C67-AC7C-4FC490EDCEC8}">
      <dgm:prSet/>
      <dgm:spPr/>
      <dgm:t>
        <a:bodyPr/>
        <a:lstStyle/>
        <a:p>
          <a:endParaRPr lang="zh-TW" altLang="en-US"/>
        </a:p>
      </dgm:t>
    </dgm:pt>
    <dgm:pt modelId="{D0CF3B41-50BB-4A8A-924E-D1D7F852FE8B}">
      <dgm:prSet phldrT="[文字]"/>
      <dgm:spPr/>
      <dgm:t>
        <a:bodyPr/>
        <a:lstStyle/>
        <a:p>
          <a:r>
            <a:rPr lang="en-US" altLang="zh-TW" dirty="0"/>
            <a:t> </a:t>
          </a:r>
          <a:endParaRPr lang="zh-TW" altLang="en-US" dirty="0"/>
        </a:p>
      </dgm:t>
    </dgm:pt>
    <dgm:pt modelId="{D6D765EB-81B2-4518-833D-BE4704FB3AFC}" type="parTrans" cxnId="{5DBB9A97-5621-4F68-8804-FE3E4CC76D6C}">
      <dgm:prSet/>
      <dgm:spPr/>
      <dgm:t>
        <a:bodyPr/>
        <a:lstStyle/>
        <a:p>
          <a:endParaRPr lang="zh-TW" altLang="en-US"/>
        </a:p>
      </dgm:t>
    </dgm:pt>
    <dgm:pt modelId="{E9C6D2F1-4133-4262-9D60-940B9DF55FD2}" type="sibTrans" cxnId="{5DBB9A97-5621-4F68-8804-FE3E4CC76D6C}">
      <dgm:prSet/>
      <dgm:spPr/>
      <dgm:t>
        <a:bodyPr/>
        <a:lstStyle/>
        <a:p>
          <a:endParaRPr lang="zh-TW" altLang="en-US" dirty="0"/>
        </a:p>
      </dgm:t>
    </dgm:pt>
    <dgm:pt modelId="{E8F8471F-98D7-4A51-9EE5-CB4494625C57}">
      <dgm:prSet phldrT="[文字]"/>
      <dgm:spPr/>
      <dgm:t>
        <a:bodyPr/>
        <a:lstStyle/>
        <a:p>
          <a:r>
            <a:rPr lang="en-US" altLang="zh-TW" dirty="0"/>
            <a:t> </a:t>
          </a:r>
          <a:endParaRPr lang="zh-TW" altLang="en-US" dirty="0"/>
        </a:p>
      </dgm:t>
    </dgm:pt>
    <dgm:pt modelId="{BFD84B2C-3737-4F63-B5E6-B1FFD005D3DD}" type="parTrans" cxnId="{70C8BC01-9709-498C-8B7F-22BE1D1E1243}">
      <dgm:prSet/>
      <dgm:spPr/>
      <dgm:t>
        <a:bodyPr/>
        <a:lstStyle/>
        <a:p>
          <a:endParaRPr lang="zh-TW" altLang="en-US"/>
        </a:p>
      </dgm:t>
    </dgm:pt>
    <dgm:pt modelId="{8CD906F8-6FC5-485B-97CB-B6FCABCA3BA5}" type="sibTrans" cxnId="{70C8BC01-9709-498C-8B7F-22BE1D1E1243}">
      <dgm:prSet/>
      <dgm:spPr/>
      <dgm:t>
        <a:bodyPr/>
        <a:lstStyle/>
        <a:p>
          <a:endParaRPr lang="zh-TW" altLang="en-US"/>
        </a:p>
      </dgm:t>
    </dgm:pt>
    <dgm:pt modelId="{783BBB42-8864-4C4A-937F-C97E6FC615A9}" type="pres">
      <dgm:prSet presAssocID="{C192DA7E-C9A0-4E36-A663-27A2A132A3D1}" presName="Name0" presStyleCnt="0">
        <dgm:presLayoutVars>
          <dgm:chMax/>
          <dgm:chPref/>
          <dgm:dir/>
          <dgm:animLvl val="lvl"/>
        </dgm:presLayoutVars>
      </dgm:prSet>
      <dgm:spPr/>
      <dgm:t>
        <a:bodyPr/>
        <a:lstStyle/>
        <a:p>
          <a:endParaRPr lang="zh-TW" altLang="en-US"/>
        </a:p>
      </dgm:t>
    </dgm:pt>
    <dgm:pt modelId="{714CC224-C11F-4431-9ACD-B2B5A0D8B34A}" type="pres">
      <dgm:prSet presAssocID="{C4604079-6957-412B-9E54-92E0FB449448}" presName="composite" presStyleCnt="0"/>
      <dgm:spPr/>
    </dgm:pt>
    <dgm:pt modelId="{81251084-7145-42B7-8776-EF7EC047D1A1}" type="pres">
      <dgm:prSet presAssocID="{C4604079-6957-412B-9E54-92E0FB449448}" presName="Parent1" presStyleLbl="node1" presStyleIdx="0" presStyleCnt="6" custLinFactNeighborX="-142" custLinFactNeighborY="-2071">
        <dgm:presLayoutVars>
          <dgm:chMax val="1"/>
          <dgm:chPref val="1"/>
          <dgm:bulletEnabled val="1"/>
        </dgm:presLayoutVars>
      </dgm:prSet>
      <dgm:spPr/>
      <dgm:t>
        <a:bodyPr/>
        <a:lstStyle/>
        <a:p>
          <a:endParaRPr lang="zh-TW" altLang="en-US"/>
        </a:p>
      </dgm:t>
    </dgm:pt>
    <dgm:pt modelId="{711DAA4C-359C-4C5E-AE13-674EFC7B34CB}" type="pres">
      <dgm:prSet presAssocID="{C4604079-6957-412B-9E54-92E0FB449448}" presName="Childtext1" presStyleLbl="revTx" presStyleIdx="0" presStyleCnt="3">
        <dgm:presLayoutVars>
          <dgm:chMax val="0"/>
          <dgm:chPref val="0"/>
          <dgm:bulletEnabled val="1"/>
        </dgm:presLayoutVars>
      </dgm:prSet>
      <dgm:spPr/>
      <dgm:t>
        <a:bodyPr/>
        <a:lstStyle/>
        <a:p>
          <a:endParaRPr lang="zh-TW" altLang="en-US"/>
        </a:p>
      </dgm:t>
    </dgm:pt>
    <dgm:pt modelId="{DDC2F712-B7C0-42F9-9AE5-093669233608}" type="pres">
      <dgm:prSet presAssocID="{C4604079-6957-412B-9E54-92E0FB449448}" presName="BalanceSpacing" presStyleCnt="0"/>
      <dgm:spPr/>
    </dgm:pt>
    <dgm:pt modelId="{787B33FC-C65E-427D-872C-C1172E51F97A}" type="pres">
      <dgm:prSet presAssocID="{C4604079-6957-412B-9E54-92E0FB449448}" presName="BalanceSpacing1" presStyleCnt="0"/>
      <dgm:spPr/>
    </dgm:pt>
    <dgm:pt modelId="{E4457CF9-99CF-4B22-9A78-CB518E12D909}" type="pres">
      <dgm:prSet presAssocID="{10BCACF1-514E-44BD-B895-F91108CC9584}" presName="Accent1Text" presStyleLbl="node1" presStyleIdx="1" presStyleCnt="6"/>
      <dgm:spPr/>
      <dgm:t>
        <a:bodyPr/>
        <a:lstStyle/>
        <a:p>
          <a:endParaRPr lang="zh-TW" altLang="en-US"/>
        </a:p>
      </dgm:t>
    </dgm:pt>
    <dgm:pt modelId="{6D1D7393-3BB2-4B3F-8973-29A6114AC010}" type="pres">
      <dgm:prSet presAssocID="{10BCACF1-514E-44BD-B895-F91108CC9584}" presName="spaceBetweenRectangles" presStyleCnt="0"/>
      <dgm:spPr/>
    </dgm:pt>
    <dgm:pt modelId="{3CB7303A-2CD3-498B-8244-70A4BF10B0E5}" type="pres">
      <dgm:prSet presAssocID="{19F6F3A9-E1FF-4B95-9B89-D5EF84088EB4}" presName="composite" presStyleCnt="0"/>
      <dgm:spPr/>
    </dgm:pt>
    <dgm:pt modelId="{4B08A708-CDAE-4533-A0B2-8EF8E7F7D26B}" type="pres">
      <dgm:prSet presAssocID="{19F6F3A9-E1FF-4B95-9B89-D5EF84088EB4}" presName="Parent1" presStyleLbl="node1" presStyleIdx="2" presStyleCnt="6">
        <dgm:presLayoutVars>
          <dgm:chMax val="1"/>
          <dgm:chPref val="1"/>
          <dgm:bulletEnabled val="1"/>
        </dgm:presLayoutVars>
      </dgm:prSet>
      <dgm:spPr/>
      <dgm:t>
        <a:bodyPr/>
        <a:lstStyle/>
        <a:p>
          <a:endParaRPr lang="zh-TW" altLang="en-US"/>
        </a:p>
      </dgm:t>
    </dgm:pt>
    <dgm:pt modelId="{8E4C248E-B9CC-4007-94C2-FC8F35EBEE87}" type="pres">
      <dgm:prSet presAssocID="{19F6F3A9-E1FF-4B95-9B89-D5EF84088EB4}" presName="Childtext1" presStyleLbl="revTx" presStyleIdx="1" presStyleCnt="3">
        <dgm:presLayoutVars>
          <dgm:chMax val="0"/>
          <dgm:chPref val="0"/>
          <dgm:bulletEnabled val="1"/>
        </dgm:presLayoutVars>
      </dgm:prSet>
      <dgm:spPr/>
      <dgm:t>
        <a:bodyPr/>
        <a:lstStyle/>
        <a:p>
          <a:endParaRPr lang="zh-TW" altLang="en-US"/>
        </a:p>
      </dgm:t>
    </dgm:pt>
    <dgm:pt modelId="{0CFAD630-82C4-4007-8FC1-0DE5C3CD1C78}" type="pres">
      <dgm:prSet presAssocID="{19F6F3A9-E1FF-4B95-9B89-D5EF84088EB4}" presName="BalanceSpacing" presStyleCnt="0"/>
      <dgm:spPr/>
    </dgm:pt>
    <dgm:pt modelId="{D3C7C168-C339-47F2-99B8-FDC6BBDAA17E}" type="pres">
      <dgm:prSet presAssocID="{19F6F3A9-E1FF-4B95-9B89-D5EF84088EB4}" presName="BalanceSpacing1" presStyleCnt="0"/>
      <dgm:spPr/>
    </dgm:pt>
    <dgm:pt modelId="{DE74D1C5-E62D-4A69-87D0-3A9EE95A79FD}" type="pres">
      <dgm:prSet presAssocID="{A3B4240C-D399-4A71-929E-1F457D5292EC}" presName="Accent1Text" presStyleLbl="node1" presStyleIdx="3" presStyleCnt="6"/>
      <dgm:spPr/>
      <dgm:t>
        <a:bodyPr/>
        <a:lstStyle/>
        <a:p>
          <a:endParaRPr lang="zh-TW" altLang="en-US"/>
        </a:p>
      </dgm:t>
    </dgm:pt>
    <dgm:pt modelId="{E3BC0D4C-4381-4A08-8286-10B84161136C}" type="pres">
      <dgm:prSet presAssocID="{A3B4240C-D399-4A71-929E-1F457D5292EC}" presName="spaceBetweenRectangles" presStyleCnt="0"/>
      <dgm:spPr/>
    </dgm:pt>
    <dgm:pt modelId="{668376EF-D049-4B7D-BF15-F800DBC02966}" type="pres">
      <dgm:prSet presAssocID="{D0CF3B41-50BB-4A8A-924E-D1D7F852FE8B}" presName="composite" presStyleCnt="0"/>
      <dgm:spPr/>
    </dgm:pt>
    <dgm:pt modelId="{2ED2BCB0-2458-4C44-B183-17796F5D0A09}" type="pres">
      <dgm:prSet presAssocID="{D0CF3B41-50BB-4A8A-924E-D1D7F852FE8B}" presName="Parent1" presStyleLbl="node1" presStyleIdx="4" presStyleCnt="6">
        <dgm:presLayoutVars>
          <dgm:chMax val="1"/>
          <dgm:chPref val="1"/>
          <dgm:bulletEnabled val="1"/>
        </dgm:presLayoutVars>
      </dgm:prSet>
      <dgm:spPr/>
      <dgm:t>
        <a:bodyPr/>
        <a:lstStyle/>
        <a:p>
          <a:endParaRPr lang="zh-TW" altLang="en-US"/>
        </a:p>
      </dgm:t>
    </dgm:pt>
    <dgm:pt modelId="{9AC883FC-1076-4B10-9580-C75B262DA8B5}" type="pres">
      <dgm:prSet presAssocID="{D0CF3B41-50BB-4A8A-924E-D1D7F852FE8B}" presName="Childtext1" presStyleLbl="revTx" presStyleIdx="2" presStyleCnt="3">
        <dgm:presLayoutVars>
          <dgm:chMax val="0"/>
          <dgm:chPref val="0"/>
          <dgm:bulletEnabled val="1"/>
        </dgm:presLayoutVars>
      </dgm:prSet>
      <dgm:spPr/>
      <dgm:t>
        <a:bodyPr/>
        <a:lstStyle/>
        <a:p>
          <a:endParaRPr lang="zh-TW" altLang="en-US"/>
        </a:p>
      </dgm:t>
    </dgm:pt>
    <dgm:pt modelId="{D7D07128-73C1-414A-B3D7-5C6A5F6E7307}" type="pres">
      <dgm:prSet presAssocID="{D0CF3B41-50BB-4A8A-924E-D1D7F852FE8B}" presName="BalanceSpacing" presStyleCnt="0"/>
      <dgm:spPr/>
    </dgm:pt>
    <dgm:pt modelId="{9AA692A2-A060-4293-8E01-385C429B4A03}" type="pres">
      <dgm:prSet presAssocID="{D0CF3B41-50BB-4A8A-924E-D1D7F852FE8B}" presName="BalanceSpacing1" presStyleCnt="0"/>
      <dgm:spPr/>
    </dgm:pt>
    <dgm:pt modelId="{9DD8180A-AF07-4E22-8662-23CC66E4D060}" type="pres">
      <dgm:prSet presAssocID="{E9C6D2F1-4133-4262-9D60-940B9DF55FD2}" presName="Accent1Text" presStyleLbl="node1" presStyleIdx="5" presStyleCnt="6"/>
      <dgm:spPr/>
      <dgm:t>
        <a:bodyPr/>
        <a:lstStyle/>
        <a:p>
          <a:endParaRPr lang="zh-TW" altLang="en-US"/>
        </a:p>
      </dgm:t>
    </dgm:pt>
  </dgm:ptLst>
  <dgm:cxnLst>
    <dgm:cxn modelId="{C3055623-F3C2-4C67-AC7C-4FC490EDCEC8}" srcId="{19F6F3A9-E1FF-4B95-9B89-D5EF84088EB4}" destId="{60A03C91-E8D5-4FB4-BC04-401D79D22F52}" srcOrd="0" destOrd="0" parTransId="{7E567B06-8309-4AEA-9E0A-8B690601A5E9}" sibTransId="{DED838BB-76ED-4312-8DE4-5763C27A25F7}"/>
    <dgm:cxn modelId="{64FFDB2F-64D8-4D47-BCDE-3288A5526B51}" type="presOf" srcId="{E9C6D2F1-4133-4262-9D60-940B9DF55FD2}" destId="{9DD8180A-AF07-4E22-8662-23CC66E4D060}" srcOrd="0" destOrd="0" presId="urn:microsoft.com/office/officeart/2008/layout/AlternatingHexagons"/>
    <dgm:cxn modelId="{8654BD54-CC7F-483F-BBFA-9C115716D857}" type="presOf" srcId="{60A03C91-E8D5-4FB4-BC04-401D79D22F52}" destId="{8E4C248E-B9CC-4007-94C2-FC8F35EBEE87}" srcOrd="0" destOrd="0" presId="urn:microsoft.com/office/officeart/2008/layout/AlternatingHexagons"/>
    <dgm:cxn modelId="{70C8BC01-9709-498C-8B7F-22BE1D1E1243}" srcId="{D0CF3B41-50BB-4A8A-924E-D1D7F852FE8B}" destId="{E8F8471F-98D7-4A51-9EE5-CB4494625C57}" srcOrd="0" destOrd="0" parTransId="{BFD84B2C-3737-4F63-B5E6-B1FFD005D3DD}" sibTransId="{8CD906F8-6FC5-485B-97CB-B6FCABCA3BA5}"/>
    <dgm:cxn modelId="{9FF09998-A178-4C57-B1A6-96A2BFABC32D}" type="presOf" srcId="{BC8CFAD2-2985-44C7-A408-C4138BA8EA51}" destId="{711DAA4C-359C-4C5E-AE13-674EFC7B34CB}" srcOrd="0" destOrd="0" presId="urn:microsoft.com/office/officeart/2008/layout/AlternatingHexagons"/>
    <dgm:cxn modelId="{0D371A4B-DB47-49D5-8825-65DAF5BBC0A9}" type="presOf" srcId="{C4604079-6957-412B-9E54-92E0FB449448}" destId="{81251084-7145-42B7-8776-EF7EC047D1A1}" srcOrd="0" destOrd="0" presId="urn:microsoft.com/office/officeart/2008/layout/AlternatingHexagons"/>
    <dgm:cxn modelId="{4652C070-A43F-4911-8208-6A51CAE2CE04}" srcId="{C192DA7E-C9A0-4E36-A663-27A2A132A3D1}" destId="{19F6F3A9-E1FF-4B95-9B89-D5EF84088EB4}" srcOrd="1" destOrd="0" parTransId="{BC86B65D-0CAF-43D8-8A53-ABA76D073A08}" sibTransId="{A3B4240C-D399-4A71-929E-1F457D5292EC}"/>
    <dgm:cxn modelId="{5DBB9A97-5621-4F68-8804-FE3E4CC76D6C}" srcId="{C192DA7E-C9A0-4E36-A663-27A2A132A3D1}" destId="{D0CF3B41-50BB-4A8A-924E-D1D7F852FE8B}" srcOrd="2" destOrd="0" parTransId="{D6D765EB-81B2-4518-833D-BE4704FB3AFC}" sibTransId="{E9C6D2F1-4133-4262-9D60-940B9DF55FD2}"/>
    <dgm:cxn modelId="{61B984EC-462F-497E-86CF-37222DFD32A5}" type="presOf" srcId="{10BCACF1-514E-44BD-B895-F91108CC9584}" destId="{E4457CF9-99CF-4B22-9A78-CB518E12D909}" srcOrd="0" destOrd="0" presId="urn:microsoft.com/office/officeart/2008/layout/AlternatingHexagons"/>
    <dgm:cxn modelId="{27867579-AA62-4619-9A9B-BE7711C7F286}" srcId="{C192DA7E-C9A0-4E36-A663-27A2A132A3D1}" destId="{C4604079-6957-412B-9E54-92E0FB449448}" srcOrd="0" destOrd="0" parTransId="{DE4E977B-4A0A-4667-861C-F324B9AFB82C}" sibTransId="{10BCACF1-514E-44BD-B895-F91108CC9584}"/>
    <dgm:cxn modelId="{BC6D4DDD-0674-4914-87AF-785C101CE4B2}" type="presOf" srcId="{D0CF3B41-50BB-4A8A-924E-D1D7F852FE8B}" destId="{2ED2BCB0-2458-4C44-B183-17796F5D0A09}" srcOrd="0" destOrd="0" presId="urn:microsoft.com/office/officeart/2008/layout/AlternatingHexagons"/>
    <dgm:cxn modelId="{D665A9AD-0D6D-4ECD-9D9B-384E483849C1}" type="presOf" srcId="{C192DA7E-C9A0-4E36-A663-27A2A132A3D1}" destId="{783BBB42-8864-4C4A-937F-C97E6FC615A9}" srcOrd="0" destOrd="0" presId="urn:microsoft.com/office/officeart/2008/layout/AlternatingHexagons"/>
    <dgm:cxn modelId="{AF597BF7-62B6-40BC-9DD4-E1BC766A3C52}" type="presOf" srcId="{A3B4240C-D399-4A71-929E-1F457D5292EC}" destId="{DE74D1C5-E62D-4A69-87D0-3A9EE95A79FD}" srcOrd="0" destOrd="0" presId="urn:microsoft.com/office/officeart/2008/layout/AlternatingHexagons"/>
    <dgm:cxn modelId="{4E7BA4EE-93A1-47FC-9C1E-F0000CE1F1D2}" type="presOf" srcId="{E8F8471F-98D7-4A51-9EE5-CB4494625C57}" destId="{9AC883FC-1076-4B10-9580-C75B262DA8B5}" srcOrd="0" destOrd="0" presId="urn:microsoft.com/office/officeart/2008/layout/AlternatingHexagons"/>
    <dgm:cxn modelId="{A7E41299-85CE-4175-B4F5-AF3D6E6BA9A0}" srcId="{C4604079-6957-412B-9E54-92E0FB449448}" destId="{BC8CFAD2-2985-44C7-A408-C4138BA8EA51}" srcOrd="0" destOrd="0" parTransId="{6CCE9D5B-265D-4987-8311-76005C3DB906}" sibTransId="{DB838769-7BE3-4DDE-95EC-281E8DD649BA}"/>
    <dgm:cxn modelId="{C342D85C-7319-44A4-950F-5704CDE4F86E}" type="presOf" srcId="{19F6F3A9-E1FF-4B95-9B89-D5EF84088EB4}" destId="{4B08A708-CDAE-4533-A0B2-8EF8E7F7D26B}" srcOrd="0" destOrd="0" presId="urn:microsoft.com/office/officeart/2008/layout/AlternatingHexagons"/>
    <dgm:cxn modelId="{9375F565-933C-4905-AB97-C1358EA0527D}" type="presParOf" srcId="{783BBB42-8864-4C4A-937F-C97E6FC615A9}" destId="{714CC224-C11F-4431-9ACD-B2B5A0D8B34A}" srcOrd="0" destOrd="0" presId="urn:microsoft.com/office/officeart/2008/layout/AlternatingHexagons"/>
    <dgm:cxn modelId="{616C3502-9317-4245-950D-ED1569F551BB}" type="presParOf" srcId="{714CC224-C11F-4431-9ACD-B2B5A0D8B34A}" destId="{81251084-7145-42B7-8776-EF7EC047D1A1}" srcOrd="0" destOrd="0" presId="urn:microsoft.com/office/officeart/2008/layout/AlternatingHexagons"/>
    <dgm:cxn modelId="{D0F99AB0-B495-4B40-ACC0-449AFBA24E1B}" type="presParOf" srcId="{714CC224-C11F-4431-9ACD-B2B5A0D8B34A}" destId="{711DAA4C-359C-4C5E-AE13-674EFC7B34CB}" srcOrd="1" destOrd="0" presId="urn:microsoft.com/office/officeart/2008/layout/AlternatingHexagons"/>
    <dgm:cxn modelId="{AA850C80-BDFA-4AF6-966D-200ABBDFACE7}" type="presParOf" srcId="{714CC224-C11F-4431-9ACD-B2B5A0D8B34A}" destId="{DDC2F712-B7C0-42F9-9AE5-093669233608}" srcOrd="2" destOrd="0" presId="urn:microsoft.com/office/officeart/2008/layout/AlternatingHexagons"/>
    <dgm:cxn modelId="{FB16FA76-23E0-42EE-A94F-4DE230CA02C6}" type="presParOf" srcId="{714CC224-C11F-4431-9ACD-B2B5A0D8B34A}" destId="{787B33FC-C65E-427D-872C-C1172E51F97A}" srcOrd="3" destOrd="0" presId="urn:microsoft.com/office/officeart/2008/layout/AlternatingHexagons"/>
    <dgm:cxn modelId="{F578392E-1B23-4DB8-AA97-844F37AFED36}" type="presParOf" srcId="{714CC224-C11F-4431-9ACD-B2B5A0D8B34A}" destId="{E4457CF9-99CF-4B22-9A78-CB518E12D909}" srcOrd="4" destOrd="0" presId="urn:microsoft.com/office/officeart/2008/layout/AlternatingHexagons"/>
    <dgm:cxn modelId="{63C89DBA-7424-4536-B5FD-DA2A61016482}" type="presParOf" srcId="{783BBB42-8864-4C4A-937F-C97E6FC615A9}" destId="{6D1D7393-3BB2-4B3F-8973-29A6114AC010}" srcOrd="1" destOrd="0" presId="urn:microsoft.com/office/officeart/2008/layout/AlternatingHexagons"/>
    <dgm:cxn modelId="{55252E05-36EB-42EA-80AF-77157EE0F206}" type="presParOf" srcId="{783BBB42-8864-4C4A-937F-C97E6FC615A9}" destId="{3CB7303A-2CD3-498B-8244-70A4BF10B0E5}" srcOrd="2" destOrd="0" presId="urn:microsoft.com/office/officeart/2008/layout/AlternatingHexagons"/>
    <dgm:cxn modelId="{7F7682C5-BB52-4AE0-85C2-35EB08F1953A}" type="presParOf" srcId="{3CB7303A-2CD3-498B-8244-70A4BF10B0E5}" destId="{4B08A708-CDAE-4533-A0B2-8EF8E7F7D26B}" srcOrd="0" destOrd="0" presId="urn:microsoft.com/office/officeart/2008/layout/AlternatingHexagons"/>
    <dgm:cxn modelId="{1FB1EE06-4952-41CD-86ED-52EDC3883805}" type="presParOf" srcId="{3CB7303A-2CD3-498B-8244-70A4BF10B0E5}" destId="{8E4C248E-B9CC-4007-94C2-FC8F35EBEE87}" srcOrd="1" destOrd="0" presId="urn:microsoft.com/office/officeart/2008/layout/AlternatingHexagons"/>
    <dgm:cxn modelId="{14C3BC0A-2DD1-47FD-AE4F-AF88D9308E78}" type="presParOf" srcId="{3CB7303A-2CD3-498B-8244-70A4BF10B0E5}" destId="{0CFAD630-82C4-4007-8FC1-0DE5C3CD1C78}" srcOrd="2" destOrd="0" presId="urn:microsoft.com/office/officeart/2008/layout/AlternatingHexagons"/>
    <dgm:cxn modelId="{EB4B8798-942C-400A-B79D-52800C97EE63}" type="presParOf" srcId="{3CB7303A-2CD3-498B-8244-70A4BF10B0E5}" destId="{D3C7C168-C339-47F2-99B8-FDC6BBDAA17E}" srcOrd="3" destOrd="0" presId="urn:microsoft.com/office/officeart/2008/layout/AlternatingHexagons"/>
    <dgm:cxn modelId="{7D5C10C2-9B60-4115-8D23-C54EB614076F}" type="presParOf" srcId="{3CB7303A-2CD3-498B-8244-70A4BF10B0E5}" destId="{DE74D1C5-E62D-4A69-87D0-3A9EE95A79FD}" srcOrd="4" destOrd="0" presId="urn:microsoft.com/office/officeart/2008/layout/AlternatingHexagons"/>
    <dgm:cxn modelId="{F22ADC37-92E2-47C4-89D6-B7D603F7652D}" type="presParOf" srcId="{783BBB42-8864-4C4A-937F-C97E6FC615A9}" destId="{E3BC0D4C-4381-4A08-8286-10B84161136C}" srcOrd="3" destOrd="0" presId="urn:microsoft.com/office/officeart/2008/layout/AlternatingHexagons"/>
    <dgm:cxn modelId="{DC370955-8C2E-49BE-BE12-C3407D07CB05}" type="presParOf" srcId="{783BBB42-8864-4C4A-937F-C97E6FC615A9}" destId="{668376EF-D049-4B7D-BF15-F800DBC02966}" srcOrd="4" destOrd="0" presId="urn:microsoft.com/office/officeart/2008/layout/AlternatingHexagons"/>
    <dgm:cxn modelId="{F69DF28A-B365-478B-88F3-B4F2ABACA6E6}" type="presParOf" srcId="{668376EF-D049-4B7D-BF15-F800DBC02966}" destId="{2ED2BCB0-2458-4C44-B183-17796F5D0A09}" srcOrd="0" destOrd="0" presId="urn:microsoft.com/office/officeart/2008/layout/AlternatingHexagons"/>
    <dgm:cxn modelId="{6431606F-C759-4929-B3D9-121C5B7EE1DB}" type="presParOf" srcId="{668376EF-D049-4B7D-BF15-F800DBC02966}" destId="{9AC883FC-1076-4B10-9580-C75B262DA8B5}" srcOrd="1" destOrd="0" presId="urn:microsoft.com/office/officeart/2008/layout/AlternatingHexagons"/>
    <dgm:cxn modelId="{C3D9D770-E1CB-4FCA-B767-B2366B81A57F}" type="presParOf" srcId="{668376EF-D049-4B7D-BF15-F800DBC02966}" destId="{D7D07128-73C1-414A-B3D7-5C6A5F6E7307}" srcOrd="2" destOrd="0" presId="urn:microsoft.com/office/officeart/2008/layout/AlternatingHexagons"/>
    <dgm:cxn modelId="{325EBE44-D019-4A26-9751-E7CD4D780BC5}" type="presParOf" srcId="{668376EF-D049-4B7D-BF15-F800DBC02966}" destId="{9AA692A2-A060-4293-8E01-385C429B4A03}" srcOrd="3" destOrd="0" presId="urn:microsoft.com/office/officeart/2008/layout/AlternatingHexagons"/>
    <dgm:cxn modelId="{8BA0A6FD-8896-4675-953D-0020BDDE28C5}" type="presParOf" srcId="{668376EF-D049-4B7D-BF15-F800DBC02966}" destId="{9DD8180A-AF07-4E22-8662-23CC66E4D060}"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0E9D3D-31E8-434D-8456-4782E8876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zh-TW" altLang="en-US"/>
        </a:p>
      </dgm:t>
    </dgm:pt>
    <dgm:pt modelId="{2F16201B-933E-4461-8BC8-87F21D9E7E4D}">
      <dgm:prSet phldrT="[文字]" custT="1"/>
      <dgm:spPr>
        <a:solidFill>
          <a:srgbClr val="0070C0"/>
        </a:solidFill>
      </dgm:spPr>
      <dgm:t>
        <a:bodyPr/>
        <a:lstStyle/>
        <a:p>
          <a:r>
            <a:rPr lang="zh-TW" altLang="en-US" sz="3200" dirty="0">
              <a:latin typeface="Adobe 繁黑體 Std B" pitchFamily="34" charset="-120"/>
              <a:ea typeface="Adobe 繁黑體 Std B" pitchFamily="34" charset="-120"/>
            </a:rPr>
            <a:t>適性輔導</a:t>
          </a:r>
        </a:p>
      </dgm:t>
    </dgm:pt>
    <dgm:pt modelId="{B4D6E7F7-157A-4492-AD4C-33FD7A0C03D8}" type="parTrans" cxnId="{8F4C0C58-5CD3-44D3-911B-7E3430DCB0DF}">
      <dgm:prSet/>
      <dgm:spPr/>
      <dgm:t>
        <a:bodyPr/>
        <a:lstStyle/>
        <a:p>
          <a:endParaRPr lang="zh-TW" altLang="en-US">
            <a:latin typeface="Adobe 繁黑體 Std B" pitchFamily="34" charset="-120"/>
            <a:ea typeface="Adobe 繁黑體 Std B" pitchFamily="34" charset="-120"/>
          </a:endParaRPr>
        </a:p>
      </dgm:t>
    </dgm:pt>
    <dgm:pt modelId="{45D63E77-F9A4-4C19-89E0-FC059BB88665}" type="sibTrans" cxnId="{8F4C0C58-5CD3-44D3-911B-7E3430DCB0DF}">
      <dgm:prSet/>
      <dgm:spPr/>
      <dgm:t>
        <a:bodyPr/>
        <a:lstStyle/>
        <a:p>
          <a:endParaRPr lang="zh-TW" altLang="en-US">
            <a:latin typeface="Adobe 繁黑體 Std B" pitchFamily="34" charset="-120"/>
            <a:ea typeface="Adobe 繁黑體 Std B" pitchFamily="34" charset="-120"/>
          </a:endParaRPr>
        </a:p>
      </dgm:t>
    </dgm:pt>
    <dgm:pt modelId="{B5B93514-293B-4163-93D7-60F01CD73AAC}">
      <dgm:prSet phldrT="[文字]" custT="1"/>
      <dgm:spPr/>
      <dgm:t>
        <a:bodyPr/>
        <a:lstStyle/>
        <a:p>
          <a:pPr algn="l"/>
          <a:r>
            <a:rPr lang="zh-TW" altLang="en-US" sz="2400" dirty="0">
              <a:latin typeface="Adobe 繁黑體 Std B" pitchFamily="34" charset="-120"/>
              <a:ea typeface="Adobe 繁黑體 Std B" pitchFamily="34" charset="-120"/>
            </a:rPr>
            <a:t>國中生涯發展教育</a:t>
          </a:r>
        </a:p>
      </dgm:t>
    </dgm:pt>
    <dgm:pt modelId="{48AD86C8-54F7-4C25-AA16-E58FA5CD0C0B}" type="parTrans" cxnId="{24C8527E-252F-4C8E-B0B9-F6AF87CC550F}">
      <dgm:prSet/>
      <dgm:spPr/>
      <dgm:t>
        <a:bodyPr/>
        <a:lstStyle/>
        <a:p>
          <a:endParaRPr lang="zh-TW" altLang="en-US">
            <a:latin typeface="Adobe 繁黑體 Std B" pitchFamily="34" charset="-120"/>
            <a:ea typeface="Adobe 繁黑體 Std B" pitchFamily="34" charset="-120"/>
          </a:endParaRPr>
        </a:p>
      </dgm:t>
    </dgm:pt>
    <dgm:pt modelId="{98009AC0-11AA-4217-B584-8A6BE3D3A223}" type="sibTrans" cxnId="{24C8527E-252F-4C8E-B0B9-F6AF87CC550F}">
      <dgm:prSet/>
      <dgm:spPr/>
      <dgm:t>
        <a:bodyPr/>
        <a:lstStyle/>
        <a:p>
          <a:endParaRPr lang="zh-TW" altLang="en-US">
            <a:latin typeface="Adobe 繁黑體 Std B" pitchFamily="34" charset="-120"/>
            <a:ea typeface="Adobe 繁黑體 Std B" pitchFamily="34" charset="-120"/>
          </a:endParaRPr>
        </a:p>
      </dgm:t>
    </dgm:pt>
    <dgm:pt modelId="{F33CC9CD-0C9D-4442-90E6-FEDD82388C93}">
      <dgm:prSet phldrT="[文字]" custT="1"/>
      <dgm:spPr/>
      <dgm:t>
        <a:bodyPr/>
        <a:lstStyle/>
        <a:p>
          <a:pPr algn="l"/>
          <a:r>
            <a:rPr lang="zh-TW" altLang="en-US" sz="2400" dirty="0">
              <a:latin typeface="Adobe 繁黑體 Std B" pitchFamily="34" charset="-120"/>
              <a:ea typeface="Adobe 繁黑體 Std B" pitchFamily="34" charset="-120"/>
            </a:rPr>
            <a:t>技職教育宣導</a:t>
          </a:r>
        </a:p>
      </dgm:t>
    </dgm:pt>
    <dgm:pt modelId="{F6BDEB2C-66AF-4479-B261-F66C552B91A6}" type="parTrans" cxnId="{740B942A-B9DA-498E-97BF-E26BF3A85A08}">
      <dgm:prSet/>
      <dgm:spPr/>
      <dgm:t>
        <a:bodyPr/>
        <a:lstStyle/>
        <a:p>
          <a:endParaRPr lang="zh-TW" altLang="en-US">
            <a:latin typeface="Adobe 繁黑體 Std B" pitchFamily="34" charset="-120"/>
            <a:ea typeface="Adobe 繁黑體 Std B" pitchFamily="34" charset="-120"/>
          </a:endParaRPr>
        </a:p>
      </dgm:t>
    </dgm:pt>
    <dgm:pt modelId="{5E44B3BF-6934-47D8-9CE4-1827E17EAC8F}" type="sibTrans" cxnId="{740B942A-B9DA-498E-97BF-E26BF3A85A08}">
      <dgm:prSet/>
      <dgm:spPr/>
      <dgm:t>
        <a:bodyPr/>
        <a:lstStyle/>
        <a:p>
          <a:endParaRPr lang="zh-TW" altLang="en-US">
            <a:latin typeface="Adobe 繁黑體 Std B" pitchFamily="34" charset="-120"/>
            <a:ea typeface="Adobe 繁黑體 Std B" pitchFamily="34" charset="-120"/>
          </a:endParaRPr>
        </a:p>
      </dgm:t>
    </dgm:pt>
    <dgm:pt modelId="{A8F33A36-00A2-497B-A143-2211AEEFE4AD}">
      <dgm:prSet phldrT="[文字]" custT="1"/>
      <dgm:spPr>
        <a:solidFill>
          <a:srgbClr val="0070C0"/>
        </a:solidFill>
      </dgm:spPr>
      <dgm:t>
        <a:bodyPr/>
        <a:lstStyle/>
        <a:p>
          <a:r>
            <a:rPr lang="zh-TW" altLang="en-US" sz="3200" dirty="0">
              <a:latin typeface="Adobe 繁黑體 Std B" pitchFamily="34" charset="-120"/>
              <a:ea typeface="Adobe 繁黑體 Std B" pitchFamily="34" charset="-120"/>
            </a:rPr>
            <a:t>適性入學</a:t>
          </a:r>
        </a:p>
      </dgm:t>
    </dgm:pt>
    <dgm:pt modelId="{1FC5A4E0-D2AF-4E91-8B1A-3E031C80A579}" type="parTrans" cxnId="{A7B67FC3-5DA2-404D-BD3F-1831C9F5E072}">
      <dgm:prSet/>
      <dgm:spPr/>
      <dgm:t>
        <a:bodyPr/>
        <a:lstStyle/>
        <a:p>
          <a:endParaRPr lang="zh-TW" altLang="en-US">
            <a:latin typeface="Adobe 繁黑體 Std B" pitchFamily="34" charset="-120"/>
            <a:ea typeface="Adobe 繁黑體 Std B" pitchFamily="34" charset="-120"/>
          </a:endParaRPr>
        </a:p>
      </dgm:t>
    </dgm:pt>
    <dgm:pt modelId="{CD378044-B65B-4711-A51C-B57CDF6ACFBC}" type="sibTrans" cxnId="{A7B67FC3-5DA2-404D-BD3F-1831C9F5E072}">
      <dgm:prSet/>
      <dgm:spPr/>
      <dgm:t>
        <a:bodyPr/>
        <a:lstStyle/>
        <a:p>
          <a:endParaRPr lang="zh-TW" altLang="en-US">
            <a:latin typeface="Adobe 繁黑體 Std B" pitchFamily="34" charset="-120"/>
            <a:ea typeface="Adobe 繁黑體 Std B" pitchFamily="34" charset="-120"/>
          </a:endParaRPr>
        </a:p>
      </dgm:t>
    </dgm:pt>
    <dgm:pt modelId="{7906BCB2-65D6-4620-9354-2CAD6D34095E}">
      <dgm:prSet phldrT="[文字]" custT="1"/>
      <dgm:spPr/>
      <dgm:t>
        <a:bodyPr/>
        <a:lstStyle/>
        <a:p>
          <a:pPr algn="l"/>
          <a:r>
            <a:rPr lang="zh-TW" altLang="en-US" sz="2400" dirty="0">
              <a:latin typeface="Adobe 繁黑體 Std B" pitchFamily="34" charset="-120"/>
              <a:ea typeface="Adobe 繁黑體 Std B" pitchFamily="34" charset="-120"/>
            </a:rPr>
            <a:t>適性入學宣導</a:t>
          </a:r>
        </a:p>
      </dgm:t>
    </dgm:pt>
    <dgm:pt modelId="{AE8250C6-2632-4F91-96CD-833239B2BF92}" type="parTrans" cxnId="{2548176F-ABE1-4D9A-89D3-84E8E417E41C}">
      <dgm:prSet/>
      <dgm:spPr/>
      <dgm:t>
        <a:bodyPr/>
        <a:lstStyle/>
        <a:p>
          <a:endParaRPr lang="zh-TW" altLang="en-US">
            <a:latin typeface="Adobe 繁黑體 Std B" pitchFamily="34" charset="-120"/>
            <a:ea typeface="Adobe 繁黑體 Std B" pitchFamily="34" charset="-120"/>
          </a:endParaRPr>
        </a:p>
      </dgm:t>
    </dgm:pt>
    <dgm:pt modelId="{121BDA2C-86AF-4009-B11A-AF978602DA01}" type="sibTrans" cxnId="{2548176F-ABE1-4D9A-89D3-84E8E417E41C}">
      <dgm:prSet/>
      <dgm:spPr/>
      <dgm:t>
        <a:bodyPr/>
        <a:lstStyle/>
        <a:p>
          <a:endParaRPr lang="zh-TW" altLang="en-US">
            <a:latin typeface="Adobe 繁黑體 Std B" pitchFamily="34" charset="-120"/>
            <a:ea typeface="Adobe 繁黑體 Std B" pitchFamily="34" charset="-120"/>
          </a:endParaRPr>
        </a:p>
      </dgm:t>
    </dgm:pt>
    <dgm:pt modelId="{212B52B5-2BCA-483A-96A7-55A25432BEA9}">
      <dgm:prSet phldrT="[文字]" custT="1"/>
      <dgm:spPr/>
      <dgm:t>
        <a:bodyPr/>
        <a:lstStyle/>
        <a:p>
          <a:pPr algn="l"/>
          <a:r>
            <a:rPr lang="zh-TW" altLang="en-US" sz="2400" dirty="0">
              <a:latin typeface="Adobe 繁黑體 Std B" pitchFamily="34" charset="-120"/>
              <a:ea typeface="Adobe 繁黑體 Std B" pitchFamily="34" charset="-120"/>
            </a:rPr>
            <a:t>免試入學作業</a:t>
          </a:r>
        </a:p>
      </dgm:t>
    </dgm:pt>
    <dgm:pt modelId="{489D68AB-C690-4511-8DBA-D22F42F069A3}" type="parTrans" cxnId="{B99AB1FF-B59A-4A96-879A-B72250E27F70}">
      <dgm:prSet/>
      <dgm:spPr/>
      <dgm:t>
        <a:bodyPr/>
        <a:lstStyle/>
        <a:p>
          <a:endParaRPr lang="zh-TW" altLang="en-US">
            <a:latin typeface="Adobe 繁黑體 Std B" pitchFamily="34" charset="-120"/>
            <a:ea typeface="Adobe 繁黑體 Std B" pitchFamily="34" charset="-120"/>
          </a:endParaRPr>
        </a:p>
      </dgm:t>
    </dgm:pt>
    <dgm:pt modelId="{7DD01FB6-287E-4A3D-A4FB-B735F1F787D1}" type="sibTrans" cxnId="{B99AB1FF-B59A-4A96-879A-B72250E27F70}">
      <dgm:prSet/>
      <dgm:spPr/>
      <dgm:t>
        <a:bodyPr/>
        <a:lstStyle/>
        <a:p>
          <a:endParaRPr lang="zh-TW" altLang="en-US">
            <a:latin typeface="Adobe 繁黑體 Std B" pitchFamily="34" charset="-120"/>
            <a:ea typeface="Adobe 繁黑體 Std B" pitchFamily="34" charset="-120"/>
          </a:endParaRPr>
        </a:p>
      </dgm:t>
    </dgm:pt>
    <dgm:pt modelId="{3B75BCFF-1A40-4DEB-8C22-6F0A5078E387}">
      <dgm:prSet phldrT="[文字]" custT="1"/>
      <dgm:spPr/>
      <dgm:t>
        <a:bodyPr/>
        <a:lstStyle/>
        <a:p>
          <a:pPr algn="l"/>
          <a:r>
            <a:rPr lang="zh-TW" altLang="en-US" sz="2400" dirty="0">
              <a:latin typeface="Adobe 繁黑體 Std B" pitchFamily="34" charset="-120"/>
              <a:ea typeface="Adobe 繁黑體 Std B" pitchFamily="34" charset="-120"/>
            </a:rPr>
            <a:t>推展生涯輔導</a:t>
          </a:r>
        </a:p>
      </dgm:t>
    </dgm:pt>
    <dgm:pt modelId="{C5BD3101-2BD5-4577-8FFA-9A94C0CA7CA8}" type="parTrans" cxnId="{B33D107B-5A25-412C-9594-DC42ED018137}">
      <dgm:prSet/>
      <dgm:spPr/>
      <dgm:t>
        <a:bodyPr/>
        <a:lstStyle/>
        <a:p>
          <a:endParaRPr lang="zh-TW" altLang="en-US">
            <a:latin typeface="Adobe 繁黑體 Std B" pitchFamily="34" charset="-120"/>
            <a:ea typeface="Adobe 繁黑體 Std B" pitchFamily="34" charset="-120"/>
          </a:endParaRPr>
        </a:p>
      </dgm:t>
    </dgm:pt>
    <dgm:pt modelId="{BC2868AF-B81A-41DD-9545-7C59AFD3F10F}" type="sibTrans" cxnId="{B33D107B-5A25-412C-9594-DC42ED018137}">
      <dgm:prSet/>
      <dgm:spPr/>
      <dgm:t>
        <a:bodyPr/>
        <a:lstStyle/>
        <a:p>
          <a:endParaRPr lang="zh-TW" altLang="en-US">
            <a:latin typeface="Adobe 繁黑體 Std B" pitchFamily="34" charset="-120"/>
            <a:ea typeface="Adobe 繁黑體 Std B" pitchFamily="34" charset="-120"/>
          </a:endParaRPr>
        </a:p>
      </dgm:t>
    </dgm:pt>
    <dgm:pt modelId="{1F6B2464-6055-41BA-995F-7081D0EAD73B}">
      <dgm:prSet phldrT="[文字]" custT="1"/>
      <dgm:spPr>
        <a:solidFill>
          <a:srgbClr val="0070C0"/>
        </a:solidFill>
      </dgm:spPr>
      <dgm:t>
        <a:bodyPr/>
        <a:lstStyle/>
        <a:p>
          <a:pPr algn="ctr">
            <a:lnSpc>
              <a:spcPct val="100000"/>
            </a:lnSpc>
            <a:spcAft>
              <a:spcPts val="0"/>
            </a:spcAft>
          </a:pPr>
          <a:r>
            <a:rPr lang="zh-TW" altLang="en-US" sz="2400" dirty="0">
              <a:latin typeface="Adobe 繁黑體 Std B" pitchFamily="34" charset="-120"/>
              <a:ea typeface="Adobe 繁黑體 Std B" pitchFamily="34" charset="-120"/>
            </a:rPr>
            <a:t>志願選填</a:t>
          </a:r>
          <a:endParaRPr lang="en-US" altLang="zh-TW" sz="2400" dirty="0">
            <a:latin typeface="Adobe 繁黑體 Std B" pitchFamily="34" charset="-120"/>
            <a:ea typeface="Adobe 繁黑體 Std B" pitchFamily="34" charset="-120"/>
          </a:endParaRPr>
        </a:p>
        <a:p>
          <a:pPr algn="ctr">
            <a:lnSpc>
              <a:spcPct val="100000"/>
            </a:lnSpc>
            <a:spcAft>
              <a:spcPts val="0"/>
            </a:spcAft>
          </a:pPr>
          <a:r>
            <a:rPr lang="zh-TW" altLang="en-US" sz="2400" dirty="0">
              <a:latin typeface="Adobe 繁黑體 Std B" pitchFamily="34" charset="-120"/>
              <a:ea typeface="Adobe 繁黑體 Std B" pitchFamily="34" charset="-120"/>
            </a:rPr>
            <a:t>試探與輔導</a:t>
          </a:r>
        </a:p>
      </dgm:t>
    </dgm:pt>
    <dgm:pt modelId="{AF3C3EA0-F541-4E06-97C7-462D80F1C98D}" type="parTrans" cxnId="{650B37AC-190C-46BA-B3A1-049297F647F2}">
      <dgm:prSet/>
      <dgm:spPr/>
      <dgm:t>
        <a:bodyPr/>
        <a:lstStyle/>
        <a:p>
          <a:endParaRPr lang="zh-TW" altLang="en-US">
            <a:latin typeface="Adobe 繁黑體 Std B" pitchFamily="34" charset="-120"/>
            <a:ea typeface="Adobe 繁黑體 Std B" pitchFamily="34" charset="-120"/>
          </a:endParaRPr>
        </a:p>
      </dgm:t>
    </dgm:pt>
    <dgm:pt modelId="{4CA36987-9351-4B5A-8320-40FC0378E9A5}" type="sibTrans" cxnId="{650B37AC-190C-46BA-B3A1-049297F647F2}">
      <dgm:prSet/>
      <dgm:spPr/>
      <dgm:t>
        <a:bodyPr/>
        <a:lstStyle/>
        <a:p>
          <a:endParaRPr lang="zh-TW" altLang="en-US">
            <a:latin typeface="Adobe 繁黑體 Std B" pitchFamily="34" charset="-120"/>
            <a:ea typeface="Adobe 繁黑體 Std B" pitchFamily="34" charset="-120"/>
          </a:endParaRPr>
        </a:p>
      </dgm:t>
    </dgm:pt>
    <dgm:pt modelId="{5A4DE850-63A1-4B10-A90D-6CD91D6BDDC4}">
      <dgm:prSet phldrT="[文字]" custT="1"/>
      <dgm:spPr/>
      <dgm:t>
        <a:bodyPr/>
        <a:lstStyle/>
        <a:p>
          <a:pPr algn="l"/>
          <a:r>
            <a:rPr lang="zh-TW" altLang="en-US" sz="2400" dirty="0">
              <a:latin typeface="Adobe 繁黑體 Std B" pitchFamily="34" charset="-120"/>
              <a:ea typeface="Adobe 繁黑體 Std B" pitchFamily="34" charset="-120"/>
            </a:rPr>
            <a:t>特色招生作業</a:t>
          </a:r>
        </a:p>
      </dgm:t>
    </dgm:pt>
    <dgm:pt modelId="{9BB5BE1D-B71E-47F6-93FB-C53A909E2FFC}" type="parTrans" cxnId="{4710A585-9DAC-43C4-8224-3975BCDE8B5A}">
      <dgm:prSet/>
      <dgm:spPr/>
      <dgm:t>
        <a:bodyPr/>
        <a:lstStyle/>
        <a:p>
          <a:endParaRPr lang="zh-TW" altLang="en-US">
            <a:latin typeface="Adobe 繁黑體 Std B" pitchFamily="34" charset="-120"/>
            <a:ea typeface="Adobe 繁黑體 Std B" pitchFamily="34" charset="-120"/>
          </a:endParaRPr>
        </a:p>
      </dgm:t>
    </dgm:pt>
    <dgm:pt modelId="{A547BAFF-0A57-48A9-962E-3138736A50CB}" type="sibTrans" cxnId="{4710A585-9DAC-43C4-8224-3975BCDE8B5A}">
      <dgm:prSet/>
      <dgm:spPr/>
      <dgm:t>
        <a:bodyPr/>
        <a:lstStyle/>
        <a:p>
          <a:endParaRPr lang="zh-TW" altLang="en-US">
            <a:latin typeface="Adobe 繁黑體 Std B" pitchFamily="34" charset="-120"/>
            <a:ea typeface="Adobe 繁黑體 Std B" pitchFamily="34" charset="-120"/>
          </a:endParaRPr>
        </a:p>
      </dgm:t>
    </dgm:pt>
    <dgm:pt modelId="{6CEA7E8D-D31A-43EC-9041-37EFC61365C0}">
      <dgm:prSet phldrT="[文字]" custT="1"/>
      <dgm:spPr/>
      <dgm:t>
        <a:bodyPr/>
        <a:lstStyle/>
        <a:p>
          <a:pPr algn="l"/>
          <a:r>
            <a:rPr lang="zh-TW" altLang="en-US" sz="2400" dirty="0">
              <a:latin typeface="Adobe 繁黑體 Std B" pitchFamily="34" charset="-120"/>
              <a:ea typeface="Adobe 繁黑體 Std B" pitchFamily="34" charset="-120"/>
            </a:rPr>
            <a:t>適性入學</a:t>
          </a:r>
          <a:r>
            <a:rPr lang="en-US" altLang="zh-TW" sz="2400" dirty="0">
              <a:latin typeface="Adobe 繁黑體 Std B" pitchFamily="34" charset="-120"/>
              <a:ea typeface="Adobe 繁黑體 Std B" pitchFamily="34" charset="-120"/>
            </a:rPr>
            <a:t/>
          </a:r>
          <a:br>
            <a:rPr lang="en-US" altLang="zh-TW" sz="2400" dirty="0">
              <a:latin typeface="Adobe 繁黑體 Std B" pitchFamily="34" charset="-120"/>
              <a:ea typeface="Adobe 繁黑體 Std B" pitchFamily="34" charset="-120"/>
            </a:rPr>
          </a:br>
          <a:r>
            <a:rPr lang="zh-TW" altLang="en-US" sz="2400" dirty="0">
              <a:latin typeface="Adobe 繁黑體 Std B" pitchFamily="34" charset="-120"/>
              <a:ea typeface="Adobe 繁黑體 Std B" pitchFamily="34" charset="-120"/>
            </a:rPr>
            <a:t>協助措施</a:t>
          </a:r>
        </a:p>
      </dgm:t>
    </dgm:pt>
    <dgm:pt modelId="{93E4B0C3-96E5-41E0-8F32-9994598E4D56}" type="parTrans" cxnId="{D22BD018-A1F2-410D-8079-F6FB7789E5EA}">
      <dgm:prSet/>
      <dgm:spPr/>
      <dgm:t>
        <a:bodyPr/>
        <a:lstStyle/>
        <a:p>
          <a:endParaRPr lang="zh-TW" altLang="en-US">
            <a:latin typeface="Adobe 繁黑體 Std B" pitchFamily="34" charset="-120"/>
            <a:ea typeface="Adobe 繁黑體 Std B" pitchFamily="34" charset="-120"/>
          </a:endParaRPr>
        </a:p>
      </dgm:t>
    </dgm:pt>
    <dgm:pt modelId="{12DADA95-6A66-40E3-A014-6A993AE88324}" type="sibTrans" cxnId="{D22BD018-A1F2-410D-8079-F6FB7789E5EA}">
      <dgm:prSet/>
      <dgm:spPr/>
      <dgm:t>
        <a:bodyPr/>
        <a:lstStyle/>
        <a:p>
          <a:endParaRPr lang="zh-TW" altLang="en-US">
            <a:latin typeface="Adobe 繁黑體 Std B" pitchFamily="34" charset="-120"/>
            <a:ea typeface="Adobe 繁黑體 Std B" pitchFamily="34" charset="-120"/>
          </a:endParaRPr>
        </a:p>
      </dgm:t>
    </dgm:pt>
    <dgm:pt modelId="{7EF3C340-2C6B-4D94-9448-80C0CEB7834B}">
      <dgm:prSet phldrT="[文字]" custT="1"/>
      <dgm:spPr/>
      <dgm:t>
        <a:bodyPr/>
        <a:lstStyle/>
        <a:p>
          <a:pPr algn="l"/>
          <a:r>
            <a:rPr lang="zh-TW" altLang="en-US" sz="2400" dirty="0">
              <a:solidFill>
                <a:srgbClr val="FF0000"/>
              </a:solidFill>
              <a:latin typeface="Adobe 繁黑體 Std B" pitchFamily="34" charset="-120"/>
              <a:ea typeface="Adobe 繁黑體 Std B" pitchFamily="34" charset="-120"/>
            </a:rPr>
            <a:t>志願體驗</a:t>
          </a:r>
          <a:r>
            <a:rPr lang="en-US" altLang="zh-TW" sz="2400" dirty="0">
              <a:solidFill>
                <a:srgbClr val="FF0000"/>
              </a:solidFill>
              <a:latin typeface="Adobe 繁黑體 Std B" pitchFamily="34" charset="-120"/>
              <a:ea typeface="Adobe 繁黑體 Std B" pitchFamily="34" charset="-120"/>
            </a:rPr>
            <a:t/>
          </a:r>
          <a:br>
            <a:rPr lang="en-US" altLang="zh-TW" sz="2400" dirty="0">
              <a:solidFill>
                <a:srgbClr val="FF0000"/>
              </a:solidFill>
              <a:latin typeface="Adobe 繁黑體 Std B" pitchFamily="34" charset="-120"/>
              <a:ea typeface="Adobe 繁黑體 Std B" pitchFamily="34" charset="-120"/>
            </a:rPr>
          </a:br>
          <a:r>
            <a:rPr lang="zh-TW" altLang="en-US" sz="2400" dirty="0">
              <a:solidFill>
                <a:srgbClr val="FF0000"/>
              </a:solidFill>
              <a:latin typeface="Adobe 繁黑體 Std B" pitchFamily="34" charset="-120"/>
              <a:ea typeface="Adobe 繁黑體 Std B" pitchFamily="34" charset="-120"/>
            </a:rPr>
            <a:t>探索省思</a:t>
          </a:r>
        </a:p>
      </dgm:t>
    </dgm:pt>
    <dgm:pt modelId="{383144D2-1977-4E03-8630-DC460BE7F288}" type="parTrans" cxnId="{5708DCCD-8AF3-4126-A2F1-D968BCC69E5F}">
      <dgm:prSet/>
      <dgm:spPr/>
      <dgm:t>
        <a:bodyPr/>
        <a:lstStyle/>
        <a:p>
          <a:endParaRPr lang="zh-TW" altLang="en-US">
            <a:latin typeface="Adobe 繁黑體 Std B" pitchFamily="34" charset="-120"/>
            <a:ea typeface="Adobe 繁黑體 Std B" pitchFamily="34" charset="-120"/>
          </a:endParaRPr>
        </a:p>
      </dgm:t>
    </dgm:pt>
    <dgm:pt modelId="{57B27C83-00A3-4EF7-8803-C03629C3D788}" type="sibTrans" cxnId="{5708DCCD-8AF3-4126-A2F1-D968BCC69E5F}">
      <dgm:prSet/>
      <dgm:spPr/>
      <dgm:t>
        <a:bodyPr/>
        <a:lstStyle/>
        <a:p>
          <a:endParaRPr lang="zh-TW" altLang="en-US">
            <a:latin typeface="Adobe 繁黑體 Std B" pitchFamily="34" charset="-120"/>
            <a:ea typeface="Adobe 繁黑體 Std B" pitchFamily="34" charset="-120"/>
          </a:endParaRPr>
        </a:p>
      </dgm:t>
    </dgm:pt>
    <dgm:pt modelId="{6C3C1F96-6D3A-4A67-A939-67E2CF10DD11}">
      <dgm:prSet phldrT="[文字]" custT="1"/>
      <dgm:spPr/>
      <dgm:t>
        <a:bodyPr/>
        <a:lstStyle/>
        <a:p>
          <a:pPr algn="l"/>
          <a:r>
            <a:rPr lang="zh-TW" altLang="en-US" sz="2400" dirty="0">
              <a:solidFill>
                <a:srgbClr val="FF0000"/>
              </a:solidFill>
              <a:latin typeface="Adobe 繁黑體 Std B" pitchFamily="34" charset="-120"/>
              <a:ea typeface="Adobe 繁黑體 Std B" pitchFamily="34" charset="-120"/>
            </a:rPr>
            <a:t>檢測</a:t>
          </a:r>
          <a:r>
            <a:rPr lang="en-US" altLang="zh-TW" sz="2400" dirty="0">
              <a:solidFill>
                <a:srgbClr val="FF0000"/>
              </a:solidFill>
              <a:latin typeface="Adobe 繁黑體 Std B" pitchFamily="34" charset="-120"/>
              <a:ea typeface="Adobe 繁黑體 Std B" pitchFamily="34" charset="-120"/>
            </a:rPr>
            <a:t/>
          </a:r>
          <a:br>
            <a:rPr lang="en-US" altLang="zh-TW" sz="2400" dirty="0">
              <a:solidFill>
                <a:srgbClr val="FF0000"/>
              </a:solidFill>
              <a:latin typeface="Adobe 繁黑體 Std B" pitchFamily="34" charset="-120"/>
              <a:ea typeface="Adobe 繁黑體 Std B" pitchFamily="34" charset="-120"/>
            </a:rPr>
          </a:br>
          <a:r>
            <a:rPr lang="zh-TW" altLang="en-US" sz="2400" dirty="0">
              <a:solidFill>
                <a:srgbClr val="FF0000"/>
              </a:solidFill>
              <a:latin typeface="Adobe 繁黑體 Std B" pitchFamily="34" charset="-120"/>
              <a:ea typeface="Adobe 繁黑體 Std B" pitchFamily="34" charset="-120"/>
            </a:rPr>
            <a:t>免試作業系統</a:t>
          </a:r>
        </a:p>
      </dgm:t>
    </dgm:pt>
    <dgm:pt modelId="{0CF67CA4-6DDC-4950-ADB6-2829E5A954D2}" type="parTrans" cxnId="{35FFA2F7-714D-4F37-A282-22AF73A922DC}">
      <dgm:prSet/>
      <dgm:spPr/>
      <dgm:t>
        <a:bodyPr/>
        <a:lstStyle/>
        <a:p>
          <a:endParaRPr lang="zh-TW" altLang="en-US">
            <a:latin typeface="Adobe 繁黑體 Std B" pitchFamily="34" charset="-120"/>
            <a:ea typeface="Adobe 繁黑體 Std B" pitchFamily="34" charset="-120"/>
          </a:endParaRPr>
        </a:p>
      </dgm:t>
    </dgm:pt>
    <dgm:pt modelId="{E7F45E88-8A83-471F-90D5-48E907ECFA68}" type="sibTrans" cxnId="{35FFA2F7-714D-4F37-A282-22AF73A922DC}">
      <dgm:prSet/>
      <dgm:spPr/>
      <dgm:t>
        <a:bodyPr/>
        <a:lstStyle/>
        <a:p>
          <a:endParaRPr lang="zh-TW" altLang="en-US">
            <a:latin typeface="Adobe 繁黑體 Std B" pitchFamily="34" charset="-120"/>
            <a:ea typeface="Adobe 繁黑體 Std B" pitchFamily="34" charset="-120"/>
          </a:endParaRPr>
        </a:p>
      </dgm:t>
    </dgm:pt>
    <dgm:pt modelId="{BBDEFCEE-1486-4C46-9D96-9EB56093C49F}" type="pres">
      <dgm:prSet presAssocID="{5E0E9D3D-31E8-434D-8456-4782E8876D6C}" presName="diagram" presStyleCnt="0">
        <dgm:presLayoutVars>
          <dgm:chPref val="1"/>
          <dgm:dir/>
          <dgm:animOne val="branch"/>
          <dgm:animLvl val="lvl"/>
          <dgm:resizeHandles/>
        </dgm:presLayoutVars>
      </dgm:prSet>
      <dgm:spPr/>
      <dgm:t>
        <a:bodyPr/>
        <a:lstStyle/>
        <a:p>
          <a:endParaRPr lang="zh-TW" altLang="en-US"/>
        </a:p>
      </dgm:t>
    </dgm:pt>
    <dgm:pt modelId="{509ADAE6-7FD1-420E-85D0-A09276DC09F9}" type="pres">
      <dgm:prSet presAssocID="{2F16201B-933E-4461-8BC8-87F21D9E7E4D}" presName="root" presStyleCnt="0"/>
      <dgm:spPr/>
    </dgm:pt>
    <dgm:pt modelId="{DD80868F-8EEB-4369-9148-4D0E7073D58D}" type="pres">
      <dgm:prSet presAssocID="{2F16201B-933E-4461-8BC8-87F21D9E7E4D}" presName="rootComposite" presStyleCnt="0"/>
      <dgm:spPr/>
    </dgm:pt>
    <dgm:pt modelId="{BF7CD507-E0F1-4C24-8109-712D7C5AB9AC}" type="pres">
      <dgm:prSet presAssocID="{2F16201B-933E-4461-8BC8-87F21D9E7E4D}" presName="rootText" presStyleLbl="node1" presStyleIdx="0" presStyleCnt="3"/>
      <dgm:spPr/>
      <dgm:t>
        <a:bodyPr/>
        <a:lstStyle/>
        <a:p>
          <a:endParaRPr lang="zh-TW" altLang="en-US"/>
        </a:p>
      </dgm:t>
    </dgm:pt>
    <dgm:pt modelId="{B140CF7C-7375-4B61-811B-CC4133916574}" type="pres">
      <dgm:prSet presAssocID="{2F16201B-933E-4461-8BC8-87F21D9E7E4D}" presName="rootConnector" presStyleLbl="node1" presStyleIdx="0" presStyleCnt="3"/>
      <dgm:spPr/>
      <dgm:t>
        <a:bodyPr/>
        <a:lstStyle/>
        <a:p>
          <a:endParaRPr lang="zh-TW" altLang="en-US"/>
        </a:p>
      </dgm:t>
    </dgm:pt>
    <dgm:pt modelId="{72FF4BD6-FB01-4606-8A63-B510900F9E5B}" type="pres">
      <dgm:prSet presAssocID="{2F16201B-933E-4461-8BC8-87F21D9E7E4D}" presName="childShape" presStyleCnt="0"/>
      <dgm:spPr/>
    </dgm:pt>
    <dgm:pt modelId="{BEE43D38-C371-4AF3-9B1C-20859E67A450}" type="pres">
      <dgm:prSet presAssocID="{48AD86C8-54F7-4C25-AA16-E58FA5CD0C0B}" presName="Name13" presStyleLbl="parChTrans1D2" presStyleIdx="0" presStyleCnt="9"/>
      <dgm:spPr/>
      <dgm:t>
        <a:bodyPr/>
        <a:lstStyle/>
        <a:p>
          <a:endParaRPr lang="zh-TW" altLang="en-US"/>
        </a:p>
      </dgm:t>
    </dgm:pt>
    <dgm:pt modelId="{DBD0592F-2E5E-4B97-8328-85175B988E71}" type="pres">
      <dgm:prSet presAssocID="{B5B93514-293B-4163-93D7-60F01CD73AAC}" presName="childText" presStyleLbl="bgAcc1" presStyleIdx="0" presStyleCnt="9" custScaleX="123496">
        <dgm:presLayoutVars>
          <dgm:bulletEnabled val="1"/>
        </dgm:presLayoutVars>
      </dgm:prSet>
      <dgm:spPr/>
      <dgm:t>
        <a:bodyPr/>
        <a:lstStyle/>
        <a:p>
          <a:endParaRPr lang="zh-TW" altLang="en-US"/>
        </a:p>
      </dgm:t>
    </dgm:pt>
    <dgm:pt modelId="{F093A886-9A24-4A6F-8842-1B9463DFC82F}" type="pres">
      <dgm:prSet presAssocID="{F6BDEB2C-66AF-4479-B261-F66C552B91A6}" presName="Name13" presStyleLbl="parChTrans1D2" presStyleIdx="1" presStyleCnt="9"/>
      <dgm:spPr/>
      <dgm:t>
        <a:bodyPr/>
        <a:lstStyle/>
        <a:p>
          <a:endParaRPr lang="zh-TW" altLang="en-US"/>
        </a:p>
      </dgm:t>
    </dgm:pt>
    <dgm:pt modelId="{1E55B344-3D5D-4821-87C0-C35F5E4B1F82}" type="pres">
      <dgm:prSet presAssocID="{F33CC9CD-0C9D-4442-90E6-FEDD82388C93}" presName="childText" presStyleLbl="bgAcc1" presStyleIdx="1" presStyleCnt="9" custScaleX="123496">
        <dgm:presLayoutVars>
          <dgm:bulletEnabled val="1"/>
        </dgm:presLayoutVars>
      </dgm:prSet>
      <dgm:spPr/>
      <dgm:t>
        <a:bodyPr/>
        <a:lstStyle/>
        <a:p>
          <a:endParaRPr lang="zh-TW" altLang="en-US"/>
        </a:p>
      </dgm:t>
    </dgm:pt>
    <dgm:pt modelId="{6BDDDAF2-015E-4C28-9370-677AC8DCB0BB}" type="pres">
      <dgm:prSet presAssocID="{C5BD3101-2BD5-4577-8FFA-9A94C0CA7CA8}" presName="Name13" presStyleLbl="parChTrans1D2" presStyleIdx="2" presStyleCnt="9"/>
      <dgm:spPr/>
      <dgm:t>
        <a:bodyPr/>
        <a:lstStyle/>
        <a:p>
          <a:endParaRPr lang="zh-TW" altLang="en-US"/>
        </a:p>
      </dgm:t>
    </dgm:pt>
    <dgm:pt modelId="{3BECD76B-389E-4A81-B244-6C0418F33830}" type="pres">
      <dgm:prSet presAssocID="{3B75BCFF-1A40-4DEB-8C22-6F0A5078E387}" presName="childText" presStyleLbl="bgAcc1" presStyleIdx="2" presStyleCnt="9" custScaleX="123496">
        <dgm:presLayoutVars>
          <dgm:bulletEnabled val="1"/>
        </dgm:presLayoutVars>
      </dgm:prSet>
      <dgm:spPr/>
      <dgm:t>
        <a:bodyPr/>
        <a:lstStyle/>
        <a:p>
          <a:endParaRPr lang="zh-TW" altLang="en-US"/>
        </a:p>
      </dgm:t>
    </dgm:pt>
    <dgm:pt modelId="{3BC5D1A3-A10E-4FB3-B76A-573B75489E46}" type="pres">
      <dgm:prSet presAssocID="{1F6B2464-6055-41BA-995F-7081D0EAD73B}" presName="root" presStyleCnt="0"/>
      <dgm:spPr/>
    </dgm:pt>
    <dgm:pt modelId="{5318CE2E-6EC7-477E-94F1-7D420756D5E8}" type="pres">
      <dgm:prSet presAssocID="{1F6B2464-6055-41BA-995F-7081D0EAD73B}" presName="rootComposite" presStyleCnt="0"/>
      <dgm:spPr/>
    </dgm:pt>
    <dgm:pt modelId="{85FCF6C0-E142-430F-A251-830F2FEC3A67}" type="pres">
      <dgm:prSet presAssocID="{1F6B2464-6055-41BA-995F-7081D0EAD73B}" presName="rootText" presStyleLbl="node1" presStyleIdx="1" presStyleCnt="3"/>
      <dgm:spPr/>
      <dgm:t>
        <a:bodyPr/>
        <a:lstStyle/>
        <a:p>
          <a:endParaRPr lang="zh-TW" altLang="en-US"/>
        </a:p>
      </dgm:t>
    </dgm:pt>
    <dgm:pt modelId="{D97BEAD7-400B-42E9-8EE0-2F7B8F31B459}" type="pres">
      <dgm:prSet presAssocID="{1F6B2464-6055-41BA-995F-7081D0EAD73B}" presName="rootConnector" presStyleLbl="node1" presStyleIdx="1" presStyleCnt="3"/>
      <dgm:spPr/>
      <dgm:t>
        <a:bodyPr/>
        <a:lstStyle/>
        <a:p>
          <a:endParaRPr lang="zh-TW" altLang="en-US"/>
        </a:p>
      </dgm:t>
    </dgm:pt>
    <dgm:pt modelId="{91E68602-5ED4-4365-AE9F-C58A152744D9}" type="pres">
      <dgm:prSet presAssocID="{1F6B2464-6055-41BA-995F-7081D0EAD73B}" presName="childShape" presStyleCnt="0"/>
      <dgm:spPr/>
    </dgm:pt>
    <dgm:pt modelId="{E973DCF4-0E6E-41E7-88CA-76B1BC2C3DFC}" type="pres">
      <dgm:prSet presAssocID="{93E4B0C3-96E5-41E0-8F32-9994598E4D56}" presName="Name13" presStyleLbl="parChTrans1D2" presStyleIdx="3" presStyleCnt="9"/>
      <dgm:spPr/>
      <dgm:t>
        <a:bodyPr/>
        <a:lstStyle/>
        <a:p>
          <a:endParaRPr lang="zh-TW" altLang="en-US"/>
        </a:p>
      </dgm:t>
    </dgm:pt>
    <dgm:pt modelId="{E4DF2E74-5265-46A7-BD70-17092C4A0D23}" type="pres">
      <dgm:prSet presAssocID="{6CEA7E8D-D31A-43EC-9041-37EFC61365C0}" presName="childText" presStyleLbl="bgAcc1" presStyleIdx="3" presStyleCnt="9" custScaleX="135460">
        <dgm:presLayoutVars>
          <dgm:bulletEnabled val="1"/>
        </dgm:presLayoutVars>
      </dgm:prSet>
      <dgm:spPr/>
      <dgm:t>
        <a:bodyPr/>
        <a:lstStyle/>
        <a:p>
          <a:endParaRPr lang="zh-TW" altLang="en-US"/>
        </a:p>
      </dgm:t>
    </dgm:pt>
    <dgm:pt modelId="{7F4C41A4-E9B8-42D3-8E2C-42ACC304BFB2}" type="pres">
      <dgm:prSet presAssocID="{383144D2-1977-4E03-8630-DC460BE7F288}" presName="Name13" presStyleLbl="parChTrans1D2" presStyleIdx="4" presStyleCnt="9"/>
      <dgm:spPr/>
      <dgm:t>
        <a:bodyPr/>
        <a:lstStyle/>
        <a:p>
          <a:endParaRPr lang="zh-TW" altLang="en-US"/>
        </a:p>
      </dgm:t>
    </dgm:pt>
    <dgm:pt modelId="{154B0646-13F6-4A67-AA8A-47D0CF61927A}" type="pres">
      <dgm:prSet presAssocID="{7EF3C340-2C6B-4D94-9448-80C0CEB7834B}" presName="childText" presStyleLbl="bgAcc1" presStyleIdx="4" presStyleCnt="9" custScaleX="135460">
        <dgm:presLayoutVars>
          <dgm:bulletEnabled val="1"/>
        </dgm:presLayoutVars>
      </dgm:prSet>
      <dgm:spPr/>
      <dgm:t>
        <a:bodyPr/>
        <a:lstStyle/>
        <a:p>
          <a:endParaRPr lang="zh-TW" altLang="en-US"/>
        </a:p>
      </dgm:t>
    </dgm:pt>
    <dgm:pt modelId="{364501B8-53D0-444F-AC7C-E925FEAB77A5}" type="pres">
      <dgm:prSet presAssocID="{0CF67CA4-6DDC-4950-ADB6-2829E5A954D2}" presName="Name13" presStyleLbl="parChTrans1D2" presStyleIdx="5" presStyleCnt="9"/>
      <dgm:spPr/>
      <dgm:t>
        <a:bodyPr/>
        <a:lstStyle/>
        <a:p>
          <a:endParaRPr lang="zh-TW" altLang="en-US"/>
        </a:p>
      </dgm:t>
    </dgm:pt>
    <dgm:pt modelId="{FC7D8BD6-DCAE-4923-9D2A-927FA4D613A3}" type="pres">
      <dgm:prSet presAssocID="{6C3C1F96-6D3A-4A67-A939-67E2CF10DD11}" presName="childText" presStyleLbl="bgAcc1" presStyleIdx="5" presStyleCnt="9" custScaleX="135460">
        <dgm:presLayoutVars>
          <dgm:bulletEnabled val="1"/>
        </dgm:presLayoutVars>
      </dgm:prSet>
      <dgm:spPr/>
      <dgm:t>
        <a:bodyPr/>
        <a:lstStyle/>
        <a:p>
          <a:endParaRPr lang="zh-TW" altLang="en-US"/>
        </a:p>
      </dgm:t>
    </dgm:pt>
    <dgm:pt modelId="{3F27FA12-4A92-4032-B647-774EEBF64FF1}" type="pres">
      <dgm:prSet presAssocID="{A8F33A36-00A2-497B-A143-2211AEEFE4AD}" presName="root" presStyleCnt="0"/>
      <dgm:spPr/>
    </dgm:pt>
    <dgm:pt modelId="{87E1E4F1-FF4B-4B7E-9FAD-0C9DA76E9F9D}" type="pres">
      <dgm:prSet presAssocID="{A8F33A36-00A2-497B-A143-2211AEEFE4AD}" presName="rootComposite" presStyleCnt="0"/>
      <dgm:spPr/>
    </dgm:pt>
    <dgm:pt modelId="{61FD8914-6389-4635-BA44-E39AC0A9387D}" type="pres">
      <dgm:prSet presAssocID="{A8F33A36-00A2-497B-A143-2211AEEFE4AD}" presName="rootText" presStyleLbl="node1" presStyleIdx="2" presStyleCnt="3"/>
      <dgm:spPr/>
      <dgm:t>
        <a:bodyPr/>
        <a:lstStyle/>
        <a:p>
          <a:endParaRPr lang="zh-TW" altLang="en-US"/>
        </a:p>
      </dgm:t>
    </dgm:pt>
    <dgm:pt modelId="{30B98B06-28F6-4525-8C4D-30CF06EB40D3}" type="pres">
      <dgm:prSet presAssocID="{A8F33A36-00A2-497B-A143-2211AEEFE4AD}" presName="rootConnector" presStyleLbl="node1" presStyleIdx="2" presStyleCnt="3"/>
      <dgm:spPr/>
      <dgm:t>
        <a:bodyPr/>
        <a:lstStyle/>
        <a:p>
          <a:endParaRPr lang="zh-TW" altLang="en-US"/>
        </a:p>
      </dgm:t>
    </dgm:pt>
    <dgm:pt modelId="{460D0187-8009-4BE2-B191-DD1D03C73BFF}" type="pres">
      <dgm:prSet presAssocID="{A8F33A36-00A2-497B-A143-2211AEEFE4AD}" presName="childShape" presStyleCnt="0"/>
      <dgm:spPr/>
    </dgm:pt>
    <dgm:pt modelId="{0DFD795E-052E-4AB5-8C21-4D993FF50002}" type="pres">
      <dgm:prSet presAssocID="{AE8250C6-2632-4F91-96CD-833239B2BF92}" presName="Name13" presStyleLbl="parChTrans1D2" presStyleIdx="6" presStyleCnt="9"/>
      <dgm:spPr/>
      <dgm:t>
        <a:bodyPr/>
        <a:lstStyle/>
        <a:p>
          <a:endParaRPr lang="zh-TW" altLang="en-US"/>
        </a:p>
      </dgm:t>
    </dgm:pt>
    <dgm:pt modelId="{13B25F41-AD46-4FA1-8EF3-8B1EEF6B3F9B}" type="pres">
      <dgm:prSet presAssocID="{7906BCB2-65D6-4620-9354-2CAD6D34095E}" presName="childText" presStyleLbl="bgAcc1" presStyleIdx="6" presStyleCnt="9" custScaleX="135189">
        <dgm:presLayoutVars>
          <dgm:bulletEnabled val="1"/>
        </dgm:presLayoutVars>
      </dgm:prSet>
      <dgm:spPr/>
      <dgm:t>
        <a:bodyPr/>
        <a:lstStyle/>
        <a:p>
          <a:endParaRPr lang="zh-TW" altLang="en-US"/>
        </a:p>
      </dgm:t>
    </dgm:pt>
    <dgm:pt modelId="{D64E767E-EA74-47CF-B878-B0F655200516}" type="pres">
      <dgm:prSet presAssocID="{489D68AB-C690-4511-8DBA-D22F42F069A3}" presName="Name13" presStyleLbl="parChTrans1D2" presStyleIdx="7" presStyleCnt="9"/>
      <dgm:spPr/>
      <dgm:t>
        <a:bodyPr/>
        <a:lstStyle/>
        <a:p>
          <a:endParaRPr lang="zh-TW" altLang="en-US"/>
        </a:p>
      </dgm:t>
    </dgm:pt>
    <dgm:pt modelId="{DDE86BB5-3B5E-48D4-8518-9BEFBD9698BD}" type="pres">
      <dgm:prSet presAssocID="{212B52B5-2BCA-483A-96A7-55A25432BEA9}" presName="childText" presStyleLbl="bgAcc1" presStyleIdx="7" presStyleCnt="9" custScaleX="135189">
        <dgm:presLayoutVars>
          <dgm:bulletEnabled val="1"/>
        </dgm:presLayoutVars>
      </dgm:prSet>
      <dgm:spPr/>
      <dgm:t>
        <a:bodyPr/>
        <a:lstStyle/>
        <a:p>
          <a:endParaRPr lang="zh-TW" altLang="en-US"/>
        </a:p>
      </dgm:t>
    </dgm:pt>
    <dgm:pt modelId="{CC0E329D-4715-4A16-9EC2-D8B5B3601286}" type="pres">
      <dgm:prSet presAssocID="{9BB5BE1D-B71E-47F6-93FB-C53A909E2FFC}" presName="Name13" presStyleLbl="parChTrans1D2" presStyleIdx="8" presStyleCnt="9"/>
      <dgm:spPr/>
      <dgm:t>
        <a:bodyPr/>
        <a:lstStyle/>
        <a:p>
          <a:endParaRPr lang="zh-TW" altLang="en-US"/>
        </a:p>
      </dgm:t>
    </dgm:pt>
    <dgm:pt modelId="{8A8C3431-501D-423E-9F69-920AD745161A}" type="pres">
      <dgm:prSet presAssocID="{5A4DE850-63A1-4B10-A90D-6CD91D6BDDC4}" presName="childText" presStyleLbl="bgAcc1" presStyleIdx="8" presStyleCnt="9" custScaleX="135189">
        <dgm:presLayoutVars>
          <dgm:bulletEnabled val="1"/>
        </dgm:presLayoutVars>
      </dgm:prSet>
      <dgm:spPr/>
      <dgm:t>
        <a:bodyPr/>
        <a:lstStyle/>
        <a:p>
          <a:endParaRPr lang="zh-TW" altLang="en-US"/>
        </a:p>
      </dgm:t>
    </dgm:pt>
  </dgm:ptLst>
  <dgm:cxnLst>
    <dgm:cxn modelId="{9C8BBCA5-1E51-4A4C-B732-18EBD01A48E9}" type="presOf" srcId="{F33CC9CD-0C9D-4442-90E6-FEDD82388C93}" destId="{1E55B344-3D5D-4821-87C0-C35F5E4B1F82}" srcOrd="0" destOrd="0" presId="urn:microsoft.com/office/officeart/2005/8/layout/hierarchy3"/>
    <dgm:cxn modelId="{A4B73271-6761-4ACD-A688-B4F90479C8A9}" type="presOf" srcId="{F6BDEB2C-66AF-4479-B261-F66C552B91A6}" destId="{F093A886-9A24-4A6F-8842-1B9463DFC82F}" srcOrd="0" destOrd="0" presId="urn:microsoft.com/office/officeart/2005/8/layout/hierarchy3"/>
    <dgm:cxn modelId="{650B37AC-190C-46BA-B3A1-049297F647F2}" srcId="{5E0E9D3D-31E8-434D-8456-4782E8876D6C}" destId="{1F6B2464-6055-41BA-995F-7081D0EAD73B}" srcOrd="1" destOrd="0" parTransId="{AF3C3EA0-F541-4E06-97C7-462D80F1C98D}" sibTransId="{4CA36987-9351-4B5A-8320-40FC0378E9A5}"/>
    <dgm:cxn modelId="{6826AF7C-83E4-4B72-A2AE-F5F64933E759}" type="presOf" srcId="{9BB5BE1D-B71E-47F6-93FB-C53A909E2FFC}" destId="{CC0E329D-4715-4A16-9EC2-D8B5B3601286}" srcOrd="0" destOrd="0" presId="urn:microsoft.com/office/officeart/2005/8/layout/hierarchy3"/>
    <dgm:cxn modelId="{01996DA6-4E3E-493A-9307-F832B7CBDCE0}" type="presOf" srcId="{93E4B0C3-96E5-41E0-8F32-9994598E4D56}" destId="{E973DCF4-0E6E-41E7-88CA-76B1BC2C3DFC}" srcOrd="0" destOrd="0" presId="urn:microsoft.com/office/officeart/2005/8/layout/hierarchy3"/>
    <dgm:cxn modelId="{199CC9E4-B7EB-43D5-BAF9-C27C0739FABD}" type="presOf" srcId="{6CEA7E8D-D31A-43EC-9041-37EFC61365C0}" destId="{E4DF2E74-5265-46A7-BD70-17092C4A0D23}" srcOrd="0" destOrd="0" presId="urn:microsoft.com/office/officeart/2005/8/layout/hierarchy3"/>
    <dgm:cxn modelId="{D22BD018-A1F2-410D-8079-F6FB7789E5EA}" srcId="{1F6B2464-6055-41BA-995F-7081D0EAD73B}" destId="{6CEA7E8D-D31A-43EC-9041-37EFC61365C0}" srcOrd="0" destOrd="0" parTransId="{93E4B0C3-96E5-41E0-8F32-9994598E4D56}" sibTransId="{12DADA95-6A66-40E3-A014-6A993AE88324}"/>
    <dgm:cxn modelId="{808BEC8D-F3BA-4B24-B4C4-4A5005F0BF58}" type="presOf" srcId="{48AD86C8-54F7-4C25-AA16-E58FA5CD0C0B}" destId="{BEE43D38-C371-4AF3-9B1C-20859E67A450}" srcOrd="0" destOrd="0" presId="urn:microsoft.com/office/officeart/2005/8/layout/hierarchy3"/>
    <dgm:cxn modelId="{B5AD642A-0799-46F7-AB74-30BC7AAC2308}" type="presOf" srcId="{0CF67CA4-6DDC-4950-ADB6-2829E5A954D2}" destId="{364501B8-53D0-444F-AC7C-E925FEAB77A5}" srcOrd="0" destOrd="0" presId="urn:microsoft.com/office/officeart/2005/8/layout/hierarchy3"/>
    <dgm:cxn modelId="{87345644-2AC3-4F69-ACC3-66280619C2D8}" type="presOf" srcId="{1F6B2464-6055-41BA-995F-7081D0EAD73B}" destId="{D97BEAD7-400B-42E9-8EE0-2F7B8F31B459}" srcOrd="1" destOrd="0" presId="urn:microsoft.com/office/officeart/2005/8/layout/hierarchy3"/>
    <dgm:cxn modelId="{0A96B6C0-4B61-4BDA-B6B1-876741509122}" type="presOf" srcId="{212B52B5-2BCA-483A-96A7-55A25432BEA9}" destId="{DDE86BB5-3B5E-48D4-8518-9BEFBD9698BD}" srcOrd="0" destOrd="0" presId="urn:microsoft.com/office/officeart/2005/8/layout/hierarchy3"/>
    <dgm:cxn modelId="{AABBE82A-2B9F-410A-BFF7-6761B1700267}" type="presOf" srcId="{B5B93514-293B-4163-93D7-60F01CD73AAC}" destId="{DBD0592F-2E5E-4B97-8328-85175B988E71}" srcOrd="0" destOrd="0" presId="urn:microsoft.com/office/officeart/2005/8/layout/hierarchy3"/>
    <dgm:cxn modelId="{B0846574-A607-4F33-A586-CC64DB6E17DB}" type="presOf" srcId="{C5BD3101-2BD5-4577-8FFA-9A94C0CA7CA8}" destId="{6BDDDAF2-015E-4C28-9370-677AC8DCB0BB}" srcOrd="0" destOrd="0" presId="urn:microsoft.com/office/officeart/2005/8/layout/hierarchy3"/>
    <dgm:cxn modelId="{8F4C0C58-5CD3-44D3-911B-7E3430DCB0DF}" srcId="{5E0E9D3D-31E8-434D-8456-4782E8876D6C}" destId="{2F16201B-933E-4461-8BC8-87F21D9E7E4D}" srcOrd="0" destOrd="0" parTransId="{B4D6E7F7-157A-4492-AD4C-33FD7A0C03D8}" sibTransId="{45D63E77-F9A4-4C19-89E0-FC059BB88665}"/>
    <dgm:cxn modelId="{2548176F-ABE1-4D9A-89D3-84E8E417E41C}" srcId="{A8F33A36-00A2-497B-A143-2211AEEFE4AD}" destId="{7906BCB2-65D6-4620-9354-2CAD6D34095E}" srcOrd="0" destOrd="0" parTransId="{AE8250C6-2632-4F91-96CD-833239B2BF92}" sibTransId="{121BDA2C-86AF-4009-B11A-AF978602DA01}"/>
    <dgm:cxn modelId="{24C8527E-252F-4C8E-B0B9-F6AF87CC550F}" srcId="{2F16201B-933E-4461-8BC8-87F21D9E7E4D}" destId="{B5B93514-293B-4163-93D7-60F01CD73AAC}" srcOrd="0" destOrd="0" parTransId="{48AD86C8-54F7-4C25-AA16-E58FA5CD0C0B}" sibTransId="{98009AC0-11AA-4217-B584-8A6BE3D3A223}"/>
    <dgm:cxn modelId="{D6EDA9C8-3653-4728-972A-DCFE651877E9}" type="presOf" srcId="{383144D2-1977-4E03-8630-DC460BE7F288}" destId="{7F4C41A4-E9B8-42D3-8E2C-42ACC304BFB2}" srcOrd="0" destOrd="0" presId="urn:microsoft.com/office/officeart/2005/8/layout/hierarchy3"/>
    <dgm:cxn modelId="{B6772FF4-0C4C-4078-BF9E-4D746A2F98FA}" type="presOf" srcId="{2F16201B-933E-4461-8BC8-87F21D9E7E4D}" destId="{B140CF7C-7375-4B61-811B-CC4133916574}" srcOrd="1" destOrd="0" presId="urn:microsoft.com/office/officeart/2005/8/layout/hierarchy3"/>
    <dgm:cxn modelId="{9AB4A3AF-23B8-4373-B1CC-2170A3AA7DB1}" type="presOf" srcId="{7EF3C340-2C6B-4D94-9448-80C0CEB7834B}" destId="{154B0646-13F6-4A67-AA8A-47D0CF61927A}" srcOrd="0" destOrd="0" presId="urn:microsoft.com/office/officeart/2005/8/layout/hierarchy3"/>
    <dgm:cxn modelId="{B52935F7-7362-4BB6-AF3B-3595B01583BB}" type="presOf" srcId="{AE8250C6-2632-4F91-96CD-833239B2BF92}" destId="{0DFD795E-052E-4AB5-8C21-4D993FF50002}" srcOrd="0" destOrd="0" presId="urn:microsoft.com/office/officeart/2005/8/layout/hierarchy3"/>
    <dgm:cxn modelId="{740B942A-B9DA-498E-97BF-E26BF3A85A08}" srcId="{2F16201B-933E-4461-8BC8-87F21D9E7E4D}" destId="{F33CC9CD-0C9D-4442-90E6-FEDD82388C93}" srcOrd="1" destOrd="0" parTransId="{F6BDEB2C-66AF-4479-B261-F66C552B91A6}" sibTransId="{5E44B3BF-6934-47D8-9CE4-1827E17EAC8F}"/>
    <dgm:cxn modelId="{CD144530-9D39-45A4-BA8A-44DDB3D4E7DD}" type="presOf" srcId="{5E0E9D3D-31E8-434D-8456-4782E8876D6C}" destId="{BBDEFCEE-1486-4C46-9D96-9EB56093C49F}" srcOrd="0" destOrd="0" presId="urn:microsoft.com/office/officeart/2005/8/layout/hierarchy3"/>
    <dgm:cxn modelId="{35FFA2F7-714D-4F37-A282-22AF73A922DC}" srcId="{1F6B2464-6055-41BA-995F-7081D0EAD73B}" destId="{6C3C1F96-6D3A-4A67-A939-67E2CF10DD11}" srcOrd="2" destOrd="0" parTransId="{0CF67CA4-6DDC-4950-ADB6-2829E5A954D2}" sibTransId="{E7F45E88-8A83-471F-90D5-48E907ECFA68}"/>
    <dgm:cxn modelId="{6B561971-81AC-43C1-8B15-5D6D1685AC00}" type="presOf" srcId="{A8F33A36-00A2-497B-A143-2211AEEFE4AD}" destId="{30B98B06-28F6-4525-8C4D-30CF06EB40D3}" srcOrd="1" destOrd="0" presId="urn:microsoft.com/office/officeart/2005/8/layout/hierarchy3"/>
    <dgm:cxn modelId="{B33D107B-5A25-412C-9594-DC42ED018137}" srcId="{2F16201B-933E-4461-8BC8-87F21D9E7E4D}" destId="{3B75BCFF-1A40-4DEB-8C22-6F0A5078E387}" srcOrd="2" destOrd="0" parTransId="{C5BD3101-2BD5-4577-8FFA-9A94C0CA7CA8}" sibTransId="{BC2868AF-B81A-41DD-9545-7C59AFD3F10F}"/>
    <dgm:cxn modelId="{F34A9F99-5E77-44EB-A15A-27F6EB9A8AAA}" type="presOf" srcId="{6C3C1F96-6D3A-4A67-A939-67E2CF10DD11}" destId="{FC7D8BD6-DCAE-4923-9D2A-927FA4D613A3}" srcOrd="0" destOrd="0" presId="urn:microsoft.com/office/officeart/2005/8/layout/hierarchy3"/>
    <dgm:cxn modelId="{B99AB1FF-B59A-4A96-879A-B72250E27F70}" srcId="{A8F33A36-00A2-497B-A143-2211AEEFE4AD}" destId="{212B52B5-2BCA-483A-96A7-55A25432BEA9}" srcOrd="1" destOrd="0" parTransId="{489D68AB-C690-4511-8DBA-D22F42F069A3}" sibTransId="{7DD01FB6-287E-4A3D-A4FB-B735F1F787D1}"/>
    <dgm:cxn modelId="{699EC3F5-467C-4EF5-9B23-733D89F36B7E}" type="presOf" srcId="{2F16201B-933E-4461-8BC8-87F21D9E7E4D}" destId="{BF7CD507-E0F1-4C24-8109-712D7C5AB9AC}" srcOrd="0" destOrd="0" presId="urn:microsoft.com/office/officeart/2005/8/layout/hierarchy3"/>
    <dgm:cxn modelId="{A7B67FC3-5DA2-404D-BD3F-1831C9F5E072}" srcId="{5E0E9D3D-31E8-434D-8456-4782E8876D6C}" destId="{A8F33A36-00A2-497B-A143-2211AEEFE4AD}" srcOrd="2" destOrd="0" parTransId="{1FC5A4E0-D2AF-4E91-8B1A-3E031C80A579}" sibTransId="{CD378044-B65B-4711-A51C-B57CDF6ACFBC}"/>
    <dgm:cxn modelId="{DF39D26F-9091-4D64-8DA6-1E32B6DB18E3}" type="presOf" srcId="{5A4DE850-63A1-4B10-A90D-6CD91D6BDDC4}" destId="{8A8C3431-501D-423E-9F69-920AD745161A}" srcOrd="0" destOrd="0" presId="urn:microsoft.com/office/officeart/2005/8/layout/hierarchy3"/>
    <dgm:cxn modelId="{9BCD41D5-54CE-4CE6-BAEC-51215870B1D8}" type="presOf" srcId="{A8F33A36-00A2-497B-A143-2211AEEFE4AD}" destId="{61FD8914-6389-4635-BA44-E39AC0A9387D}" srcOrd="0" destOrd="0" presId="urn:microsoft.com/office/officeart/2005/8/layout/hierarchy3"/>
    <dgm:cxn modelId="{C73900FE-3875-4E23-B81E-EF2CD51BED1F}" type="presOf" srcId="{489D68AB-C690-4511-8DBA-D22F42F069A3}" destId="{D64E767E-EA74-47CF-B878-B0F655200516}" srcOrd="0" destOrd="0" presId="urn:microsoft.com/office/officeart/2005/8/layout/hierarchy3"/>
    <dgm:cxn modelId="{5708DCCD-8AF3-4126-A2F1-D968BCC69E5F}" srcId="{1F6B2464-6055-41BA-995F-7081D0EAD73B}" destId="{7EF3C340-2C6B-4D94-9448-80C0CEB7834B}" srcOrd="1" destOrd="0" parTransId="{383144D2-1977-4E03-8630-DC460BE7F288}" sibTransId="{57B27C83-00A3-4EF7-8803-C03629C3D788}"/>
    <dgm:cxn modelId="{48C31377-751B-4FC7-8FBE-E2FDDBCBC903}" type="presOf" srcId="{1F6B2464-6055-41BA-995F-7081D0EAD73B}" destId="{85FCF6C0-E142-430F-A251-830F2FEC3A67}" srcOrd="0" destOrd="0" presId="urn:microsoft.com/office/officeart/2005/8/layout/hierarchy3"/>
    <dgm:cxn modelId="{21D428B1-944C-4F12-A7F3-1B310C6BD413}" type="presOf" srcId="{3B75BCFF-1A40-4DEB-8C22-6F0A5078E387}" destId="{3BECD76B-389E-4A81-B244-6C0418F33830}" srcOrd="0" destOrd="0" presId="urn:microsoft.com/office/officeart/2005/8/layout/hierarchy3"/>
    <dgm:cxn modelId="{FAFE04E6-00DA-4B95-B3A4-51F7984880A2}" type="presOf" srcId="{7906BCB2-65D6-4620-9354-2CAD6D34095E}" destId="{13B25F41-AD46-4FA1-8EF3-8B1EEF6B3F9B}" srcOrd="0" destOrd="0" presId="urn:microsoft.com/office/officeart/2005/8/layout/hierarchy3"/>
    <dgm:cxn modelId="{4710A585-9DAC-43C4-8224-3975BCDE8B5A}" srcId="{A8F33A36-00A2-497B-A143-2211AEEFE4AD}" destId="{5A4DE850-63A1-4B10-A90D-6CD91D6BDDC4}" srcOrd="2" destOrd="0" parTransId="{9BB5BE1D-B71E-47F6-93FB-C53A909E2FFC}" sibTransId="{A547BAFF-0A57-48A9-962E-3138736A50CB}"/>
    <dgm:cxn modelId="{34B7AED7-B3BD-443F-857A-ED7AF6D94626}" type="presParOf" srcId="{BBDEFCEE-1486-4C46-9D96-9EB56093C49F}" destId="{509ADAE6-7FD1-420E-85D0-A09276DC09F9}" srcOrd="0" destOrd="0" presId="urn:microsoft.com/office/officeart/2005/8/layout/hierarchy3"/>
    <dgm:cxn modelId="{547D4B60-81D9-4565-9874-BC9A2D4CA8A8}" type="presParOf" srcId="{509ADAE6-7FD1-420E-85D0-A09276DC09F9}" destId="{DD80868F-8EEB-4369-9148-4D0E7073D58D}" srcOrd="0" destOrd="0" presId="urn:microsoft.com/office/officeart/2005/8/layout/hierarchy3"/>
    <dgm:cxn modelId="{30ECE137-23E5-4990-BD73-7AB8B03F1827}" type="presParOf" srcId="{DD80868F-8EEB-4369-9148-4D0E7073D58D}" destId="{BF7CD507-E0F1-4C24-8109-712D7C5AB9AC}" srcOrd="0" destOrd="0" presId="urn:microsoft.com/office/officeart/2005/8/layout/hierarchy3"/>
    <dgm:cxn modelId="{D147A6F6-5F9B-4173-8915-65A95A72B964}" type="presParOf" srcId="{DD80868F-8EEB-4369-9148-4D0E7073D58D}" destId="{B140CF7C-7375-4B61-811B-CC4133916574}" srcOrd="1" destOrd="0" presId="urn:microsoft.com/office/officeart/2005/8/layout/hierarchy3"/>
    <dgm:cxn modelId="{7392A1EC-B7D6-4197-B8B9-BA6FB2BF0E03}" type="presParOf" srcId="{509ADAE6-7FD1-420E-85D0-A09276DC09F9}" destId="{72FF4BD6-FB01-4606-8A63-B510900F9E5B}" srcOrd="1" destOrd="0" presId="urn:microsoft.com/office/officeart/2005/8/layout/hierarchy3"/>
    <dgm:cxn modelId="{80B6F99E-19DE-4ECD-A85D-31E891C96C2F}" type="presParOf" srcId="{72FF4BD6-FB01-4606-8A63-B510900F9E5B}" destId="{BEE43D38-C371-4AF3-9B1C-20859E67A450}" srcOrd="0" destOrd="0" presId="urn:microsoft.com/office/officeart/2005/8/layout/hierarchy3"/>
    <dgm:cxn modelId="{B2627939-9C84-4E99-B0FD-6BF3BBD181AC}" type="presParOf" srcId="{72FF4BD6-FB01-4606-8A63-B510900F9E5B}" destId="{DBD0592F-2E5E-4B97-8328-85175B988E71}" srcOrd="1" destOrd="0" presId="urn:microsoft.com/office/officeart/2005/8/layout/hierarchy3"/>
    <dgm:cxn modelId="{95633B59-7B36-4B61-975D-A507C926189C}" type="presParOf" srcId="{72FF4BD6-FB01-4606-8A63-B510900F9E5B}" destId="{F093A886-9A24-4A6F-8842-1B9463DFC82F}" srcOrd="2" destOrd="0" presId="urn:microsoft.com/office/officeart/2005/8/layout/hierarchy3"/>
    <dgm:cxn modelId="{E2C97EE3-464B-4445-A1FB-A603044F6DA6}" type="presParOf" srcId="{72FF4BD6-FB01-4606-8A63-B510900F9E5B}" destId="{1E55B344-3D5D-4821-87C0-C35F5E4B1F82}" srcOrd="3" destOrd="0" presId="urn:microsoft.com/office/officeart/2005/8/layout/hierarchy3"/>
    <dgm:cxn modelId="{0B5A32BF-19DB-4843-9B6E-358F3C4C168E}" type="presParOf" srcId="{72FF4BD6-FB01-4606-8A63-B510900F9E5B}" destId="{6BDDDAF2-015E-4C28-9370-677AC8DCB0BB}" srcOrd="4" destOrd="0" presId="urn:microsoft.com/office/officeart/2005/8/layout/hierarchy3"/>
    <dgm:cxn modelId="{2564F687-9AB5-489C-A775-0372AECED9D4}" type="presParOf" srcId="{72FF4BD6-FB01-4606-8A63-B510900F9E5B}" destId="{3BECD76B-389E-4A81-B244-6C0418F33830}" srcOrd="5" destOrd="0" presId="urn:microsoft.com/office/officeart/2005/8/layout/hierarchy3"/>
    <dgm:cxn modelId="{F70CD91D-91B6-4D1C-9F9B-1EB4234947A1}" type="presParOf" srcId="{BBDEFCEE-1486-4C46-9D96-9EB56093C49F}" destId="{3BC5D1A3-A10E-4FB3-B76A-573B75489E46}" srcOrd="1" destOrd="0" presId="urn:microsoft.com/office/officeart/2005/8/layout/hierarchy3"/>
    <dgm:cxn modelId="{82AE90F3-F2E8-4BE8-83D6-BC0EE8F6ADB4}" type="presParOf" srcId="{3BC5D1A3-A10E-4FB3-B76A-573B75489E46}" destId="{5318CE2E-6EC7-477E-94F1-7D420756D5E8}" srcOrd="0" destOrd="0" presId="urn:microsoft.com/office/officeart/2005/8/layout/hierarchy3"/>
    <dgm:cxn modelId="{FF19A123-2A57-4B94-9654-17C17F2F78A0}" type="presParOf" srcId="{5318CE2E-6EC7-477E-94F1-7D420756D5E8}" destId="{85FCF6C0-E142-430F-A251-830F2FEC3A67}" srcOrd="0" destOrd="0" presId="urn:microsoft.com/office/officeart/2005/8/layout/hierarchy3"/>
    <dgm:cxn modelId="{26311D82-E605-42F7-8C46-1FBEDC553EBE}" type="presParOf" srcId="{5318CE2E-6EC7-477E-94F1-7D420756D5E8}" destId="{D97BEAD7-400B-42E9-8EE0-2F7B8F31B459}" srcOrd="1" destOrd="0" presId="urn:microsoft.com/office/officeart/2005/8/layout/hierarchy3"/>
    <dgm:cxn modelId="{E206512A-1766-4E94-92E5-C31CAE5BE600}" type="presParOf" srcId="{3BC5D1A3-A10E-4FB3-B76A-573B75489E46}" destId="{91E68602-5ED4-4365-AE9F-C58A152744D9}" srcOrd="1" destOrd="0" presId="urn:microsoft.com/office/officeart/2005/8/layout/hierarchy3"/>
    <dgm:cxn modelId="{D3816400-729C-4B12-AB56-836FD0FB6038}" type="presParOf" srcId="{91E68602-5ED4-4365-AE9F-C58A152744D9}" destId="{E973DCF4-0E6E-41E7-88CA-76B1BC2C3DFC}" srcOrd="0" destOrd="0" presId="urn:microsoft.com/office/officeart/2005/8/layout/hierarchy3"/>
    <dgm:cxn modelId="{0712FF44-A606-4576-B862-42D6523CA781}" type="presParOf" srcId="{91E68602-5ED4-4365-AE9F-C58A152744D9}" destId="{E4DF2E74-5265-46A7-BD70-17092C4A0D23}" srcOrd="1" destOrd="0" presId="urn:microsoft.com/office/officeart/2005/8/layout/hierarchy3"/>
    <dgm:cxn modelId="{048F4B2E-0188-456C-BD69-12ED9ACC131C}" type="presParOf" srcId="{91E68602-5ED4-4365-AE9F-C58A152744D9}" destId="{7F4C41A4-E9B8-42D3-8E2C-42ACC304BFB2}" srcOrd="2" destOrd="0" presId="urn:microsoft.com/office/officeart/2005/8/layout/hierarchy3"/>
    <dgm:cxn modelId="{F18309F2-85B6-4C86-B52A-24DF92441A06}" type="presParOf" srcId="{91E68602-5ED4-4365-AE9F-C58A152744D9}" destId="{154B0646-13F6-4A67-AA8A-47D0CF61927A}" srcOrd="3" destOrd="0" presId="urn:microsoft.com/office/officeart/2005/8/layout/hierarchy3"/>
    <dgm:cxn modelId="{6313385C-D59C-444E-8D29-AD776492169B}" type="presParOf" srcId="{91E68602-5ED4-4365-AE9F-C58A152744D9}" destId="{364501B8-53D0-444F-AC7C-E925FEAB77A5}" srcOrd="4" destOrd="0" presId="urn:microsoft.com/office/officeart/2005/8/layout/hierarchy3"/>
    <dgm:cxn modelId="{23154D88-0395-41D2-B5C7-AECC811A9264}" type="presParOf" srcId="{91E68602-5ED4-4365-AE9F-C58A152744D9}" destId="{FC7D8BD6-DCAE-4923-9D2A-927FA4D613A3}" srcOrd="5" destOrd="0" presId="urn:microsoft.com/office/officeart/2005/8/layout/hierarchy3"/>
    <dgm:cxn modelId="{36C78271-362E-4F6A-841E-C7457B499B6A}" type="presParOf" srcId="{BBDEFCEE-1486-4C46-9D96-9EB56093C49F}" destId="{3F27FA12-4A92-4032-B647-774EEBF64FF1}" srcOrd="2" destOrd="0" presId="urn:microsoft.com/office/officeart/2005/8/layout/hierarchy3"/>
    <dgm:cxn modelId="{670AF18C-BC54-492C-B9FE-79B9B374118B}" type="presParOf" srcId="{3F27FA12-4A92-4032-B647-774EEBF64FF1}" destId="{87E1E4F1-FF4B-4B7E-9FAD-0C9DA76E9F9D}" srcOrd="0" destOrd="0" presId="urn:microsoft.com/office/officeart/2005/8/layout/hierarchy3"/>
    <dgm:cxn modelId="{694664D6-796C-435C-997D-83F9FF9BC8BF}" type="presParOf" srcId="{87E1E4F1-FF4B-4B7E-9FAD-0C9DA76E9F9D}" destId="{61FD8914-6389-4635-BA44-E39AC0A9387D}" srcOrd="0" destOrd="0" presId="urn:microsoft.com/office/officeart/2005/8/layout/hierarchy3"/>
    <dgm:cxn modelId="{C94CE4A2-6A12-428D-8E81-A8970CA51F35}" type="presParOf" srcId="{87E1E4F1-FF4B-4B7E-9FAD-0C9DA76E9F9D}" destId="{30B98B06-28F6-4525-8C4D-30CF06EB40D3}" srcOrd="1" destOrd="0" presId="urn:microsoft.com/office/officeart/2005/8/layout/hierarchy3"/>
    <dgm:cxn modelId="{D627562A-2DD1-4FF8-A949-C1E11FB33303}" type="presParOf" srcId="{3F27FA12-4A92-4032-B647-774EEBF64FF1}" destId="{460D0187-8009-4BE2-B191-DD1D03C73BFF}" srcOrd="1" destOrd="0" presId="urn:microsoft.com/office/officeart/2005/8/layout/hierarchy3"/>
    <dgm:cxn modelId="{69DDD601-ECA4-4A1B-A7D0-31898EDA6B50}" type="presParOf" srcId="{460D0187-8009-4BE2-B191-DD1D03C73BFF}" destId="{0DFD795E-052E-4AB5-8C21-4D993FF50002}" srcOrd="0" destOrd="0" presId="urn:microsoft.com/office/officeart/2005/8/layout/hierarchy3"/>
    <dgm:cxn modelId="{7808638C-49E4-484B-988C-8A0BD9E64842}" type="presParOf" srcId="{460D0187-8009-4BE2-B191-DD1D03C73BFF}" destId="{13B25F41-AD46-4FA1-8EF3-8B1EEF6B3F9B}" srcOrd="1" destOrd="0" presId="urn:microsoft.com/office/officeart/2005/8/layout/hierarchy3"/>
    <dgm:cxn modelId="{4039FBCD-3A31-471E-94EC-248DD2B3FA9E}" type="presParOf" srcId="{460D0187-8009-4BE2-B191-DD1D03C73BFF}" destId="{D64E767E-EA74-47CF-B878-B0F655200516}" srcOrd="2" destOrd="0" presId="urn:microsoft.com/office/officeart/2005/8/layout/hierarchy3"/>
    <dgm:cxn modelId="{8B007636-AB24-48B9-A989-08CB68FC8AED}" type="presParOf" srcId="{460D0187-8009-4BE2-B191-DD1D03C73BFF}" destId="{DDE86BB5-3B5E-48D4-8518-9BEFBD9698BD}" srcOrd="3" destOrd="0" presId="urn:microsoft.com/office/officeart/2005/8/layout/hierarchy3"/>
    <dgm:cxn modelId="{0CF9D832-6500-4A89-8DD5-70D88472E686}" type="presParOf" srcId="{460D0187-8009-4BE2-B191-DD1D03C73BFF}" destId="{CC0E329D-4715-4A16-9EC2-D8B5B3601286}" srcOrd="4" destOrd="0" presId="urn:microsoft.com/office/officeart/2005/8/layout/hierarchy3"/>
    <dgm:cxn modelId="{FE835A39-4B35-471B-B769-E6220BF06412}" type="presParOf" srcId="{460D0187-8009-4BE2-B191-DD1D03C73BFF}" destId="{8A8C3431-501D-423E-9F69-920AD745161A}"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817425-D3C4-477A-B9E8-13CCDD88871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TW" altLang="en-US"/>
        </a:p>
      </dgm:t>
    </dgm:pt>
    <dgm:pt modelId="{30735D85-137F-4A96-AEA8-A0286EA67AF7}">
      <dgm:prSet custT="1"/>
      <dgm:spPr/>
      <dgm:t>
        <a:bodyPr/>
        <a:lstStyle/>
        <a:p>
          <a:pPr rtl="0"/>
          <a:r>
            <a:rPr lang="zh-TW" sz="2000" b="1" dirty="0">
              <a:solidFill>
                <a:srgbClr val="FF0000"/>
              </a:solidFill>
            </a:rPr>
            <a:t>教務主任</a:t>
          </a:r>
          <a:r>
            <a:rPr lang="zh-TW" sz="2000" b="1" dirty="0">
              <a:solidFill>
                <a:schemeClr val="bg2">
                  <a:lumMod val="10000"/>
                </a:schemeClr>
              </a:solidFill>
            </a:rPr>
            <a:t>擔任副召集人，</a:t>
          </a:r>
          <a:r>
            <a:rPr lang="zh-TW" altLang="en-US" sz="2000" b="1" dirty="0">
              <a:solidFill>
                <a:schemeClr val="bg2">
                  <a:lumMod val="10000"/>
                </a:schemeClr>
              </a:solidFill>
            </a:rPr>
            <a:t>推動入學制度宣導與協助督導生涯教育</a:t>
          </a:r>
          <a:r>
            <a:rPr lang="zh-TW" sz="2000" b="1" dirty="0">
              <a:solidFill>
                <a:schemeClr val="bg2">
                  <a:lumMod val="10000"/>
                </a:schemeClr>
              </a:solidFill>
            </a:rPr>
            <a:t>課程規劃</a:t>
          </a:r>
          <a:endParaRPr lang="zh-TW" altLang="en-US" sz="2000" b="1" dirty="0">
            <a:solidFill>
              <a:srgbClr val="FF0000"/>
            </a:solidFill>
            <a:latin typeface="微軟正黑體" panose="020B0604030504040204" pitchFamily="34" charset="-120"/>
            <a:ea typeface="微軟正黑體" panose="020B0604030504040204" pitchFamily="34" charset="-120"/>
          </a:endParaRPr>
        </a:p>
      </dgm:t>
    </dgm:pt>
    <dgm:pt modelId="{F77E86A7-A0D5-47D7-92C5-ED94C861C516}" type="parTrans" cxnId="{A7D32094-89E8-4BC6-AD82-A4CCEDB485BD}">
      <dgm:prSet/>
      <dgm:spPr/>
      <dgm:t>
        <a:bodyPr/>
        <a:lstStyle/>
        <a:p>
          <a:endParaRPr lang="zh-TW" altLang="en-US"/>
        </a:p>
      </dgm:t>
    </dgm:pt>
    <dgm:pt modelId="{8CE2C11D-4E78-4738-98DE-CF3D96E2F2CF}" type="sibTrans" cxnId="{A7D32094-89E8-4BC6-AD82-A4CCEDB485BD}">
      <dgm:prSet/>
      <dgm:spPr/>
      <dgm:t>
        <a:bodyPr/>
        <a:lstStyle/>
        <a:p>
          <a:endParaRPr lang="zh-TW" altLang="en-US"/>
        </a:p>
      </dgm:t>
    </dgm:pt>
    <dgm:pt modelId="{ACA7448E-097A-41C3-9D23-962433345400}" type="pres">
      <dgm:prSet presAssocID="{08817425-D3C4-477A-B9E8-13CCDD888711}" presName="linear" presStyleCnt="0">
        <dgm:presLayoutVars>
          <dgm:animLvl val="lvl"/>
          <dgm:resizeHandles val="exact"/>
        </dgm:presLayoutVars>
      </dgm:prSet>
      <dgm:spPr/>
      <dgm:t>
        <a:bodyPr/>
        <a:lstStyle/>
        <a:p>
          <a:endParaRPr lang="zh-TW" altLang="en-US"/>
        </a:p>
      </dgm:t>
    </dgm:pt>
    <dgm:pt modelId="{C884DF61-D63E-44B5-87B4-D7AADB7A44F2}" type="pres">
      <dgm:prSet presAssocID="{30735D85-137F-4A96-AEA8-A0286EA67AF7}" presName="parentText" presStyleLbl="node1" presStyleIdx="0" presStyleCnt="1" custScaleY="416568" custLinFactNeighborX="-84" custLinFactNeighborY="8184">
        <dgm:presLayoutVars>
          <dgm:chMax val="0"/>
          <dgm:bulletEnabled val="1"/>
        </dgm:presLayoutVars>
      </dgm:prSet>
      <dgm:spPr/>
      <dgm:t>
        <a:bodyPr/>
        <a:lstStyle/>
        <a:p>
          <a:endParaRPr lang="zh-TW" altLang="en-US"/>
        </a:p>
      </dgm:t>
    </dgm:pt>
  </dgm:ptLst>
  <dgm:cxnLst>
    <dgm:cxn modelId="{3DB3B64F-BF8A-684C-9B3B-4D16AC647DE1}" type="presOf" srcId="{08817425-D3C4-477A-B9E8-13CCDD888711}" destId="{ACA7448E-097A-41C3-9D23-962433345400}" srcOrd="0" destOrd="0" presId="urn:microsoft.com/office/officeart/2005/8/layout/vList2"/>
    <dgm:cxn modelId="{526BE02B-AC01-9C49-B861-E160C65CF442}" type="presOf" srcId="{30735D85-137F-4A96-AEA8-A0286EA67AF7}" destId="{C884DF61-D63E-44B5-87B4-D7AADB7A44F2}" srcOrd="0" destOrd="0" presId="urn:microsoft.com/office/officeart/2005/8/layout/vList2"/>
    <dgm:cxn modelId="{A7D32094-89E8-4BC6-AD82-A4CCEDB485BD}" srcId="{08817425-D3C4-477A-B9E8-13CCDD888711}" destId="{30735D85-137F-4A96-AEA8-A0286EA67AF7}" srcOrd="0" destOrd="0" parTransId="{F77E86A7-A0D5-47D7-92C5-ED94C861C516}" sibTransId="{8CE2C11D-4E78-4738-98DE-CF3D96E2F2CF}"/>
    <dgm:cxn modelId="{D33C92F1-38C6-2842-99ED-34A199F25D4E}" type="presParOf" srcId="{ACA7448E-097A-41C3-9D23-962433345400}" destId="{C884DF61-D63E-44B5-87B4-D7AADB7A44F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5D3B50-90E7-435C-84B5-F274A0F36D95}"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zh-TW" altLang="en-US"/>
        </a:p>
      </dgm:t>
    </dgm:pt>
    <dgm:pt modelId="{BCB8B7B9-1E18-4CA3-99AB-C95990ABEF63}">
      <dgm:prSet phldrT="[文字]" custT="1"/>
      <dgm:spPr/>
      <dgm:t>
        <a:bodyPr/>
        <a:lstStyle/>
        <a:p>
          <a:pPr algn="l">
            <a:lnSpc>
              <a:spcPts val="4000"/>
            </a:lnSpc>
            <a:spcAft>
              <a:spcPts val="0"/>
            </a:spcAft>
          </a:pPr>
          <a:r>
            <a:rPr lang="zh-TW" altLang="en-US" sz="3200" b="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提供學科成績或模擬測驗資訊</a:t>
          </a:r>
        </a:p>
      </dgm:t>
    </dgm:pt>
    <dgm:pt modelId="{7656B396-9CFD-4E86-963F-BFB1443F34C7}" type="parTrans" cxnId="{60BB7422-B5CA-4552-BC4C-473CE9FF01F7}">
      <dgm:prSet/>
      <dgm:spPr/>
      <dgm:t>
        <a:bodyPr/>
        <a:lstStyle/>
        <a:p>
          <a:endParaRPr lang="zh-TW" altLang="en-US" sz="1400">
            <a:latin typeface="Adobe 繁黑體 Std B" pitchFamily="34" charset="-120"/>
            <a:ea typeface="Adobe 繁黑體 Std B" pitchFamily="34" charset="-120"/>
          </a:endParaRPr>
        </a:p>
      </dgm:t>
    </dgm:pt>
    <dgm:pt modelId="{85B6EB30-AE3E-4956-BC57-896204B5D6B1}" type="sibTrans" cxnId="{60BB7422-B5CA-4552-BC4C-473CE9FF01F7}">
      <dgm:prSet/>
      <dgm:spPr/>
      <dgm:t>
        <a:bodyPr/>
        <a:lstStyle/>
        <a:p>
          <a:endParaRPr lang="zh-TW" altLang="en-US" sz="1400">
            <a:latin typeface="Adobe 繁黑體 Std B" pitchFamily="34" charset="-120"/>
            <a:ea typeface="Adobe 繁黑體 Std B" pitchFamily="34" charset="-120"/>
          </a:endParaRPr>
        </a:p>
      </dgm:t>
    </dgm:pt>
    <dgm:pt modelId="{710DE70D-D1DD-435F-AB57-712504C01FC7}">
      <dgm:prSet phldrT="[文字]" custT="1"/>
      <dgm:spPr/>
      <dgm:t>
        <a:bodyPr/>
        <a:lstStyle/>
        <a:p>
          <a:pPr>
            <a:lnSpc>
              <a:spcPts val="4000"/>
            </a:lnSpc>
            <a:spcAft>
              <a:spcPts val="0"/>
            </a:spcAft>
          </a:pPr>
          <a:r>
            <a:rPr lang="zh-TW" altLang="en-US" sz="3200" b="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提供多元學習表現資訊，供學生及家長檢視</a:t>
          </a:r>
        </a:p>
      </dgm:t>
    </dgm:pt>
    <dgm:pt modelId="{C2EEE8D7-4CE0-4366-A773-98C303007C3C}" type="parTrans" cxnId="{BAA50444-3775-41B4-AF84-BF121A7D6CB5}">
      <dgm:prSet/>
      <dgm:spPr/>
      <dgm:t>
        <a:bodyPr/>
        <a:lstStyle/>
        <a:p>
          <a:endParaRPr lang="zh-TW" altLang="en-US" sz="1400">
            <a:latin typeface="Adobe 繁黑體 Std B" pitchFamily="34" charset="-120"/>
            <a:ea typeface="Adobe 繁黑體 Std B" pitchFamily="34" charset="-120"/>
          </a:endParaRPr>
        </a:p>
      </dgm:t>
    </dgm:pt>
    <dgm:pt modelId="{4DB2B6E7-5852-40DB-9DE6-2ECBCCC214D6}" type="sibTrans" cxnId="{BAA50444-3775-41B4-AF84-BF121A7D6CB5}">
      <dgm:prSet/>
      <dgm:spPr/>
      <dgm:t>
        <a:bodyPr/>
        <a:lstStyle/>
        <a:p>
          <a:endParaRPr lang="zh-TW" altLang="en-US" sz="1400">
            <a:latin typeface="Adobe 繁黑體 Std B" pitchFamily="34" charset="-120"/>
            <a:ea typeface="Adobe 繁黑體 Std B" pitchFamily="34" charset="-120"/>
          </a:endParaRPr>
        </a:p>
      </dgm:t>
    </dgm:pt>
    <dgm:pt modelId="{B31ECC48-70BE-4337-B8E4-2C01C0F374B6}">
      <dgm:prSet phldrT="[文字]" custT="1"/>
      <dgm:spPr>
        <a:solidFill>
          <a:srgbClr val="7030A0"/>
        </a:solidFill>
      </dgm:spPr>
      <dgm:t>
        <a:bodyPr/>
        <a:lstStyle/>
        <a:p>
          <a:pPr>
            <a:lnSpc>
              <a:spcPts val="4000"/>
            </a:lnSpc>
            <a:spcAft>
              <a:spcPts val="0"/>
            </a:spcAft>
          </a:pPr>
          <a:r>
            <a:rPr lang="zh-TW" altLang="en-US" sz="3200" b="0" dirty="0">
              <a:latin typeface="Adobe 繁黑體 Std B" pitchFamily="34" charset="-120"/>
              <a:ea typeface="Adobe 繁黑體 Std B" pitchFamily="34" charset="-120"/>
            </a:rPr>
            <a:t>由專兼輔導教師、導師及孩子信任之老師，與家長、孩子進行志願選填試探相關輔導措施</a:t>
          </a:r>
        </a:p>
      </dgm:t>
    </dgm:pt>
    <dgm:pt modelId="{B22E053B-6B35-4067-9404-BE8B46A02926}" type="parTrans" cxnId="{294B05F7-4D65-4278-87C5-34E7FDBDE41A}">
      <dgm:prSet/>
      <dgm:spPr/>
      <dgm:t>
        <a:bodyPr/>
        <a:lstStyle/>
        <a:p>
          <a:endParaRPr lang="zh-TW" altLang="en-US" sz="1400">
            <a:latin typeface="Adobe 繁黑體 Std B" pitchFamily="34" charset="-120"/>
            <a:ea typeface="Adobe 繁黑體 Std B" pitchFamily="34" charset="-120"/>
          </a:endParaRPr>
        </a:p>
      </dgm:t>
    </dgm:pt>
    <dgm:pt modelId="{9947C538-9306-4CC3-850C-81339C68F314}" type="sibTrans" cxnId="{294B05F7-4D65-4278-87C5-34E7FDBDE41A}">
      <dgm:prSet/>
      <dgm:spPr/>
      <dgm:t>
        <a:bodyPr/>
        <a:lstStyle/>
        <a:p>
          <a:endParaRPr lang="zh-TW" altLang="en-US" sz="1400">
            <a:latin typeface="Adobe 繁黑體 Std B" pitchFamily="34" charset="-120"/>
            <a:ea typeface="Adobe 繁黑體 Std B" pitchFamily="34" charset="-120"/>
          </a:endParaRPr>
        </a:p>
      </dgm:t>
    </dgm:pt>
    <dgm:pt modelId="{62952F63-00A2-4ECD-97C5-F00E2EEBD734}" type="pres">
      <dgm:prSet presAssocID="{945D3B50-90E7-435C-84B5-F274A0F36D95}" presName="linear" presStyleCnt="0">
        <dgm:presLayoutVars>
          <dgm:dir/>
          <dgm:resizeHandles val="exact"/>
        </dgm:presLayoutVars>
      </dgm:prSet>
      <dgm:spPr/>
      <dgm:t>
        <a:bodyPr/>
        <a:lstStyle/>
        <a:p>
          <a:endParaRPr lang="zh-TW" altLang="en-US"/>
        </a:p>
      </dgm:t>
    </dgm:pt>
    <dgm:pt modelId="{16B405F8-4318-4D2A-86DB-E7C77A69B059}" type="pres">
      <dgm:prSet presAssocID="{BCB8B7B9-1E18-4CA3-99AB-C95990ABEF63}" presName="comp" presStyleCnt="0"/>
      <dgm:spPr/>
    </dgm:pt>
    <dgm:pt modelId="{614E6963-BEB2-40D0-ACB9-4B48EF9B33D1}" type="pres">
      <dgm:prSet presAssocID="{BCB8B7B9-1E18-4CA3-99AB-C95990ABEF63}" presName="box" presStyleLbl="node1" presStyleIdx="0" presStyleCnt="3" custLinFactNeighborX="1724"/>
      <dgm:spPr/>
      <dgm:t>
        <a:bodyPr/>
        <a:lstStyle/>
        <a:p>
          <a:endParaRPr lang="zh-TW" altLang="en-US"/>
        </a:p>
      </dgm:t>
    </dgm:pt>
    <dgm:pt modelId="{CC95DB48-6FE9-4025-83E8-A0C919A93B91}" type="pres">
      <dgm:prSet presAssocID="{BCB8B7B9-1E18-4CA3-99AB-C95990ABEF63}" presName="img" presStyleLbl="fgImgPlace1" presStyleIdx="0" presStyleCnt="3"/>
      <dgm:spPr>
        <a:blipFill rotWithShape="1">
          <a:blip xmlns:r="http://schemas.openxmlformats.org/officeDocument/2006/relationships" r:embed="rId1"/>
          <a:stretch>
            <a:fillRect/>
          </a:stretch>
        </a:blipFill>
      </dgm:spPr>
    </dgm:pt>
    <dgm:pt modelId="{4298EFA7-CB6E-41E6-A3FF-359D579259D1}" type="pres">
      <dgm:prSet presAssocID="{BCB8B7B9-1E18-4CA3-99AB-C95990ABEF63}" presName="text" presStyleLbl="node1" presStyleIdx="0" presStyleCnt="3">
        <dgm:presLayoutVars>
          <dgm:bulletEnabled val="1"/>
        </dgm:presLayoutVars>
      </dgm:prSet>
      <dgm:spPr/>
      <dgm:t>
        <a:bodyPr/>
        <a:lstStyle/>
        <a:p>
          <a:endParaRPr lang="zh-TW" altLang="en-US"/>
        </a:p>
      </dgm:t>
    </dgm:pt>
    <dgm:pt modelId="{841D6A3B-7A6A-4C92-B2E4-D3DF9A6F479E}" type="pres">
      <dgm:prSet presAssocID="{85B6EB30-AE3E-4956-BC57-896204B5D6B1}" presName="spacer" presStyleCnt="0"/>
      <dgm:spPr/>
    </dgm:pt>
    <dgm:pt modelId="{ED6DDB77-7B70-4FA1-83F8-A23B478CED5A}" type="pres">
      <dgm:prSet presAssocID="{710DE70D-D1DD-435F-AB57-712504C01FC7}" presName="comp" presStyleCnt="0"/>
      <dgm:spPr/>
    </dgm:pt>
    <dgm:pt modelId="{55B8F4E3-2D05-4DB1-A505-36A80BCAC101}" type="pres">
      <dgm:prSet presAssocID="{710DE70D-D1DD-435F-AB57-712504C01FC7}" presName="box" presStyleLbl="node1" presStyleIdx="1" presStyleCnt="3"/>
      <dgm:spPr/>
      <dgm:t>
        <a:bodyPr/>
        <a:lstStyle/>
        <a:p>
          <a:endParaRPr lang="zh-TW" altLang="en-US"/>
        </a:p>
      </dgm:t>
    </dgm:pt>
    <dgm:pt modelId="{E84CD187-1CC6-4600-87D4-1B1C5E2C4DA7}" type="pres">
      <dgm:prSet presAssocID="{710DE70D-D1DD-435F-AB57-712504C01FC7}" presName="img" presStyleLbl="fgImgPlace1" presStyleIdx="1" presStyleCnt="3"/>
      <dgm:spPr>
        <a:blipFill rotWithShape="1">
          <a:blip xmlns:r="http://schemas.openxmlformats.org/officeDocument/2006/relationships" r:embed="rId2"/>
          <a:stretch>
            <a:fillRect/>
          </a:stretch>
        </a:blipFill>
      </dgm:spPr>
    </dgm:pt>
    <dgm:pt modelId="{CDFFBB44-B85F-4A05-81F7-24EDBD6101AE}" type="pres">
      <dgm:prSet presAssocID="{710DE70D-D1DD-435F-AB57-712504C01FC7}" presName="text" presStyleLbl="node1" presStyleIdx="1" presStyleCnt="3">
        <dgm:presLayoutVars>
          <dgm:bulletEnabled val="1"/>
        </dgm:presLayoutVars>
      </dgm:prSet>
      <dgm:spPr/>
      <dgm:t>
        <a:bodyPr/>
        <a:lstStyle/>
        <a:p>
          <a:endParaRPr lang="zh-TW" altLang="en-US"/>
        </a:p>
      </dgm:t>
    </dgm:pt>
    <dgm:pt modelId="{5946944B-B8A7-4BF9-BA1E-1F48D4309E94}" type="pres">
      <dgm:prSet presAssocID="{4DB2B6E7-5852-40DB-9DE6-2ECBCCC214D6}" presName="spacer" presStyleCnt="0"/>
      <dgm:spPr/>
    </dgm:pt>
    <dgm:pt modelId="{6C1594D8-BCC1-4674-976B-F8FD43ACCEE0}" type="pres">
      <dgm:prSet presAssocID="{B31ECC48-70BE-4337-B8E4-2C01C0F374B6}" presName="comp" presStyleCnt="0"/>
      <dgm:spPr/>
    </dgm:pt>
    <dgm:pt modelId="{27E8E56E-45AF-403A-B08F-8970A4181D2A}" type="pres">
      <dgm:prSet presAssocID="{B31ECC48-70BE-4337-B8E4-2C01C0F374B6}" presName="box" presStyleLbl="node1" presStyleIdx="2" presStyleCnt="3"/>
      <dgm:spPr/>
      <dgm:t>
        <a:bodyPr/>
        <a:lstStyle/>
        <a:p>
          <a:endParaRPr lang="zh-TW" altLang="en-US"/>
        </a:p>
      </dgm:t>
    </dgm:pt>
    <dgm:pt modelId="{EA471FBE-641F-4C6E-B01C-C0086C3083BA}" type="pres">
      <dgm:prSet presAssocID="{B31ECC48-70BE-4337-B8E4-2C01C0F374B6}" presName="img" presStyleLbl="fgImgPlace1" presStyleIdx="2" presStyleCnt="3"/>
      <dgm:spPr>
        <a:blipFill rotWithShape="1">
          <a:blip xmlns:r="http://schemas.openxmlformats.org/officeDocument/2006/relationships" r:embed="rId3"/>
          <a:stretch>
            <a:fillRect/>
          </a:stretch>
        </a:blipFill>
      </dgm:spPr>
    </dgm:pt>
    <dgm:pt modelId="{CE3FA4A4-0991-44C6-B5BF-EB225E6A5937}" type="pres">
      <dgm:prSet presAssocID="{B31ECC48-70BE-4337-B8E4-2C01C0F374B6}" presName="text" presStyleLbl="node1" presStyleIdx="2" presStyleCnt="3">
        <dgm:presLayoutVars>
          <dgm:bulletEnabled val="1"/>
        </dgm:presLayoutVars>
      </dgm:prSet>
      <dgm:spPr/>
      <dgm:t>
        <a:bodyPr/>
        <a:lstStyle/>
        <a:p>
          <a:endParaRPr lang="zh-TW" altLang="en-US"/>
        </a:p>
      </dgm:t>
    </dgm:pt>
  </dgm:ptLst>
  <dgm:cxnLst>
    <dgm:cxn modelId="{53D67B8F-85E7-184B-9A46-066D8793A095}" type="presOf" srcId="{BCB8B7B9-1E18-4CA3-99AB-C95990ABEF63}" destId="{4298EFA7-CB6E-41E6-A3FF-359D579259D1}" srcOrd="1" destOrd="0" presId="urn:microsoft.com/office/officeart/2005/8/layout/vList4#1"/>
    <dgm:cxn modelId="{4DB67B8B-1CA4-F44F-856B-0C3A4792F675}" type="presOf" srcId="{BCB8B7B9-1E18-4CA3-99AB-C95990ABEF63}" destId="{614E6963-BEB2-40D0-ACB9-4B48EF9B33D1}" srcOrd="0" destOrd="0" presId="urn:microsoft.com/office/officeart/2005/8/layout/vList4#1"/>
    <dgm:cxn modelId="{BAA50444-3775-41B4-AF84-BF121A7D6CB5}" srcId="{945D3B50-90E7-435C-84B5-F274A0F36D95}" destId="{710DE70D-D1DD-435F-AB57-712504C01FC7}" srcOrd="1" destOrd="0" parTransId="{C2EEE8D7-4CE0-4366-A773-98C303007C3C}" sibTransId="{4DB2B6E7-5852-40DB-9DE6-2ECBCCC214D6}"/>
    <dgm:cxn modelId="{30F3FBE0-0727-FD47-90E9-9D6E5D97D581}" type="presOf" srcId="{B31ECC48-70BE-4337-B8E4-2C01C0F374B6}" destId="{CE3FA4A4-0991-44C6-B5BF-EB225E6A5937}" srcOrd="1" destOrd="0" presId="urn:microsoft.com/office/officeart/2005/8/layout/vList4#1"/>
    <dgm:cxn modelId="{232999AD-12CA-2541-A4A8-2CEBB598F112}" type="presOf" srcId="{710DE70D-D1DD-435F-AB57-712504C01FC7}" destId="{55B8F4E3-2D05-4DB1-A505-36A80BCAC101}" srcOrd="0" destOrd="0" presId="urn:microsoft.com/office/officeart/2005/8/layout/vList4#1"/>
    <dgm:cxn modelId="{099A8423-E77B-564C-981F-6C00BE804813}" type="presOf" srcId="{B31ECC48-70BE-4337-B8E4-2C01C0F374B6}" destId="{27E8E56E-45AF-403A-B08F-8970A4181D2A}" srcOrd="0" destOrd="0" presId="urn:microsoft.com/office/officeart/2005/8/layout/vList4#1"/>
    <dgm:cxn modelId="{1A07B47F-D018-5D4A-8A86-C6244262EBC9}" type="presOf" srcId="{710DE70D-D1DD-435F-AB57-712504C01FC7}" destId="{CDFFBB44-B85F-4A05-81F7-24EDBD6101AE}" srcOrd="1" destOrd="0" presId="urn:microsoft.com/office/officeart/2005/8/layout/vList4#1"/>
    <dgm:cxn modelId="{1342743D-B4BC-8148-844D-A45293B287D7}" type="presOf" srcId="{945D3B50-90E7-435C-84B5-F274A0F36D95}" destId="{62952F63-00A2-4ECD-97C5-F00E2EEBD734}" srcOrd="0" destOrd="0" presId="urn:microsoft.com/office/officeart/2005/8/layout/vList4#1"/>
    <dgm:cxn modelId="{294B05F7-4D65-4278-87C5-34E7FDBDE41A}" srcId="{945D3B50-90E7-435C-84B5-F274A0F36D95}" destId="{B31ECC48-70BE-4337-B8E4-2C01C0F374B6}" srcOrd="2" destOrd="0" parTransId="{B22E053B-6B35-4067-9404-BE8B46A02926}" sibTransId="{9947C538-9306-4CC3-850C-81339C68F314}"/>
    <dgm:cxn modelId="{60BB7422-B5CA-4552-BC4C-473CE9FF01F7}" srcId="{945D3B50-90E7-435C-84B5-F274A0F36D95}" destId="{BCB8B7B9-1E18-4CA3-99AB-C95990ABEF63}" srcOrd="0" destOrd="0" parTransId="{7656B396-9CFD-4E86-963F-BFB1443F34C7}" sibTransId="{85B6EB30-AE3E-4956-BC57-896204B5D6B1}"/>
    <dgm:cxn modelId="{F1AD6F68-4A28-EE4C-9911-BDB07CB225E6}" type="presParOf" srcId="{62952F63-00A2-4ECD-97C5-F00E2EEBD734}" destId="{16B405F8-4318-4D2A-86DB-E7C77A69B059}" srcOrd="0" destOrd="0" presId="urn:microsoft.com/office/officeart/2005/8/layout/vList4#1"/>
    <dgm:cxn modelId="{0A818AA1-1D62-8C4B-9A73-FA922E0C592C}" type="presParOf" srcId="{16B405F8-4318-4D2A-86DB-E7C77A69B059}" destId="{614E6963-BEB2-40D0-ACB9-4B48EF9B33D1}" srcOrd="0" destOrd="0" presId="urn:microsoft.com/office/officeart/2005/8/layout/vList4#1"/>
    <dgm:cxn modelId="{43EE3D62-CBFF-AF46-BA31-D0DDE264EC81}" type="presParOf" srcId="{16B405F8-4318-4D2A-86DB-E7C77A69B059}" destId="{CC95DB48-6FE9-4025-83E8-A0C919A93B91}" srcOrd="1" destOrd="0" presId="urn:microsoft.com/office/officeart/2005/8/layout/vList4#1"/>
    <dgm:cxn modelId="{C502E8B5-738F-CE4C-94D3-D203976F1EA9}" type="presParOf" srcId="{16B405F8-4318-4D2A-86DB-E7C77A69B059}" destId="{4298EFA7-CB6E-41E6-A3FF-359D579259D1}" srcOrd="2" destOrd="0" presId="urn:microsoft.com/office/officeart/2005/8/layout/vList4#1"/>
    <dgm:cxn modelId="{831BD97A-1F6C-B94F-AFA8-4860680F4101}" type="presParOf" srcId="{62952F63-00A2-4ECD-97C5-F00E2EEBD734}" destId="{841D6A3B-7A6A-4C92-B2E4-D3DF9A6F479E}" srcOrd="1" destOrd="0" presId="urn:microsoft.com/office/officeart/2005/8/layout/vList4#1"/>
    <dgm:cxn modelId="{6A40DB98-93AF-714B-B41E-3430F9ABEE2E}" type="presParOf" srcId="{62952F63-00A2-4ECD-97C5-F00E2EEBD734}" destId="{ED6DDB77-7B70-4FA1-83F8-A23B478CED5A}" srcOrd="2" destOrd="0" presId="urn:microsoft.com/office/officeart/2005/8/layout/vList4#1"/>
    <dgm:cxn modelId="{6DC355D2-8ED9-244C-AE25-2EEDF8047F33}" type="presParOf" srcId="{ED6DDB77-7B70-4FA1-83F8-A23B478CED5A}" destId="{55B8F4E3-2D05-4DB1-A505-36A80BCAC101}" srcOrd="0" destOrd="0" presId="urn:microsoft.com/office/officeart/2005/8/layout/vList4#1"/>
    <dgm:cxn modelId="{D580EACD-C27E-3D4F-9C22-7340A91D383C}" type="presParOf" srcId="{ED6DDB77-7B70-4FA1-83F8-A23B478CED5A}" destId="{E84CD187-1CC6-4600-87D4-1B1C5E2C4DA7}" srcOrd="1" destOrd="0" presId="urn:microsoft.com/office/officeart/2005/8/layout/vList4#1"/>
    <dgm:cxn modelId="{1AC91050-3C8C-9341-9101-F64D9E566FBA}" type="presParOf" srcId="{ED6DDB77-7B70-4FA1-83F8-A23B478CED5A}" destId="{CDFFBB44-B85F-4A05-81F7-24EDBD6101AE}" srcOrd="2" destOrd="0" presId="urn:microsoft.com/office/officeart/2005/8/layout/vList4#1"/>
    <dgm:cxn modelId="{8326E91D-105F-EE42-868E-F7FE63B34A10}" type="presParOf" srcId="{62952F63-00A2-4ECD-97C5-F00E2EEBD734}" destId="{5946944B-B8A7-4BF9-BA1E-1F48D4309E94}" srcOrd="3" destOrd="0" presId="urn:microsoft.com/office/officeart/2005/8/layout/vList4#1"/>
    <dgm:cxn modelId="{5DBA0596-D9E8-BD47-8F2F-B5F8999F184F}" type="presParOf" srcId="{62952F63-00A2-4ECD-97C5-F00E2EEBD734}" destId="{6C1594D8-BCC1-4674-976B-F8FD43ACCEE0}" srcOrd="4" destOrd="0" presId="urn:microsoft.com/office/officeart/2005/8/layout/vList4#1"/>
    <dgm:cxn modelId="{B3029281-F3FB-B54C-A03D-8486C450950A}" type="presParOf" srcId="{6C1594D8-BCC1-4674-976B-F8FD43ACCEE0}" destId="{27E8E56E-45AF-403A-B08F-8970A4181D2A}" srcOrd="0" destOrd="0" presId="urn:microsoft.com/office/officeart/2005/8/layout/vList4#1"/>
    <dgm:cxn modelId="{ED6A9F78-50B6-AB4E-9D2D-8A68B0A91526}" type="presParOf" srcId="{6C1594D8-BCC1-4674-976B-F8FD43ACCEE0}" destId="{EA471FBE-641F-4C6E-B01C-C0086C3083BA}" srcOrd="1" destOrd="0" presId="urn:microsoft.com/office/officeart/2005/8/layout/vList4#1"/>
    <dgm:cxn modelId="{86E79DBD-C85A-A944-BAA9-95DF5809CA35}" type="presParOf" srcId="{6C1594D8-BCC1-4674-976B-F8FD43ACCEE0}" destId="{CE3FA4A4-0991-44C6-B5BF-EB225E6A5937}" srcOrd="2" destOrd="0" presId="urn:microsoft.com/office/officeart/2005/8/layout/vList4#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7FB022-EEB9-4DE1-8CBE-DB865A521DE9}" type="doc">
      <dgm:prSet loTypeId="urn:microsoft.com/office/officeart/2005/8/layout/hProcess9" loCatId="process" qsTypeId="urn:microsoft.com/office/officeart/2005/8/quickstyle/simple1" qsCatId="simple" csTypeId="urn:microsoft.com/office/officeart/2005/8/colors/colorful2" csCatId="colorful" phldr="1"/>
      <dgm:spPr/>
    </dgm:pt>
    <dgm:pt modelId="{17414668-8E7C-4E21-B6B3-47472D869B83}">
      <dgm:prSet phldrT="[文字]" custT="1"/>
      <dgm:spPr>
        <a:ln w="38100">
          <a:solidFill>
            <a:schemeClr val="bg1"/>
          </a:solidFill>
        </a:ln>
      </dgm:spPr>
      <dgm:t>
        <a:bodyPr/>
        <a:lstStyle/>
        <a:p>
          <a:pPr>
            <a:lnSpc>
              <a:spcPts val="4200"/>
            </a:lnSpc>
            <a:spcAft>
              <a:spcPts val="0"/>
            </a:spcAft>
          </a:pPr>
          <a:r>
            <a:rPr lang="zh-TW" altLang="en-US" sz="3600" b="0" dirty="0">
              <a:solidFill>
                <a:schemeClr val="accent3">
                  <a:lumMod val="20000"/>
                  <a:lumOff val="80000"/>
                </a:schemeClr>
              </a:solidFill>
              <a:effectLst/>
              <a:latin typeface="標楷體" pitchFamily="65" charset="-120"/>
              <a:ea typeface="標楷體" pitchFamily="65" charset="-120"/>
            </a:rPr>
            <a:t>探索體驗</a:t>
          </a:r>
        </a:p>
      </dgm:t>
    </dgm:pt>
    <dgm:pt modelId="{C0DF0925-6305-4C9F-B17C-0A6FACFA9506}" type="parTrans" cxnId="{5ECA2F85-633C-4971-80F5-9E5AA0F40480}">
      <dgm:prSet/>
      <dgm:spPr/>
      <dgm:t>
        <a:bodyPr/>
        <a:lstStyle/>
        <a:p>
          <a:endParaRPr lang="zh-TW" altLang="en-US"/>
        </a:p>
      </dgm:t>
    </dgm:pt>
    <dgm:pt modelId="{87A83350-A49D-4414-8AAB-AE3F799D8BD6}" type="sibTrans" cxnId="{5ECA2F85-633C-4971-80F5-9E5AA0F40480}">
      <dgm:prSet/>
      <dgm:spPr/>
      <dgm:t>
        <a:bodyPr/>
        <a:lstStyle/>
        <a:p>
          <a:endParaRPr lang="zh-TW" altLang="en-US"/>
        </a:p>
      </dgm:t>
    </dgm:pt>
    <dgm:pt modelId="{CEE05894-7822-459E-AC61-D2BB51DABDA4}">
      <dgm:prSet phldrT="[文字]" custT="1"/>
      <dgm:spPr>
        <a:ln w="38100">
          <a:solidFill>
            <a:schemeClr val="bg1"/>
          </a:solidFill>
        </a:ln>
      </dgm:spPr>
      <dgm:t>
        <a:bodyPr/>
        <a:lstStyle/>
        <a:p>
          <a:pPr>
            <a:lnSpc>
              <a:spcPts val="4200"/>
            </a:lnSpc>
            <a:spcAft>
              <a:spcPts val="0"/>
            </a:spcAft>
          </a:pPr>
          <a:r>
            <a:rPr lang="zh-TW" altLang="en-US" sz="3600" b="0" dirty="0">
              <a:solidFill>
                <a:srgbClr val="C00000"/>
              </a:solidFill>
              <a:effectLst/>
              <a:latin typeface="標楷體" pitchFamily="65" charset="-120"/>
              <a:ea typeface="標楷體" pitchFamily="65" charset="-120"/>
            </a:rPr>
            <a:t>統整省思</a:t>
          </a:r>
        </a:p>
      </dgm:t>
    </dgm:pt>
    <dgm:pt modelId="{B9EB8885-14C4-4395-8887-B36CA3BA7F16}" type="parTrans" cxnId="{27F197B4-1DCB-4997-8B48-B5B6D744CFB4}">
      <dgm:prSet/>
      <dgm:spPr/>
      <dgm:t>
        <a:bodyPr/>
        <a:lstStyle/>
        <a:p>
          <a:endParaRPr lang="zh-TW" altLang="en-US"/>
        </a:p>
      </dgm:t>
    </dgm:pt>
    <dgm:pt modelId="{C5EF45AB-16E1-4A98-913D-B0D95AB2EDB0}" type="sibTrans" cxnId="{27F197B4-1DCB-4997-8B48-B5B6D744CFB4}">
      <dgm:prSet/>
      <dgm:spPr/>
      <dgm:t>
        <a:bodyPr/>
        <a:lstStyle/>
        <a:p>
          <a:endParaRPr lang="zh-TW" altLang="en-US"/>
        </a:p>
      </dgm:t>
    </dgm:pt>
    <dgm:pt modelId="{77867A4E-1F63-4D93-8B2F-BC03263C86AC}">
      <dgm:prSet phldrT="[文字]" custT="1"/>
      <dgm:spPr>
        <a:ln w="38100">
          <a:solidFill>
            <a:schemeClr val="bg1"/>
          </a:solidFill>
        </a:ln>
      </dgm:spPr>
      <dgm:t>
        <a:bodyPr/>
        <a:lstStyle/>
        <a:p>
          <a:pPr>
            <a:lnSpc>
              <a:spcPts val="4200"/>
            </a:lnSpc>
            <a:spcAft>
              <a:spcPts val="0"/>
            </a:spcAft>
          </a:pPr>
          <a:r>
            <a:rPr lang="zh-TW" altLang="en-US" sz="3600" b="0" dirty="0">
              <a:solidFill>
                <a:srgbClr val="FFFF00"/>
              </a:solidFill>
              <a:effectLst/>
              <a:latin typeface="標楷體" pitchFamily="65" charset="-120"/>
              <a:ea typeface="標楷體" pitchFamily="65" charset="-120"/>
            </a:rPr>
            <a:t>宣導培訓</a:t>
          </a:r>
        </a:p>
      </dgm:t>
    </dgm:pt>
    <dgm:pt modelId="{27880CE7-BB04-4AC9-85A1-5B22670DDD02}" type="parTrans" cxnId="{45440E86-CBD2-4353-8DD2-A6DAEC348622}">
      <dgm:prSet/>
      <dgm:spPr/>
      <dgm:t>
        <a:bodyPr/>
        <a:lstStyle/>
        <a:p>
          <a:endParaRPr lang="zh-TW" altLang="en-US"/>
        </a:p>
      </dgm:t>
    </dgm:pt>
    <dgm:pt modelId="{616B5496-1971-49C3-A82B-306757527324}" type="sibTrans" cxnId="{45440E86-CBD2-4353-8DD2-A6DAEC348622}">
      <dgm:prSet/>
      <dgm:spPr/>
      <dgm:t>
        <a:bodyPr/>
        <a:lstStyle/>
        <a:p>
          <a:endParaRPr lang="zh-TW" altLang="en-US"/>
        </a:p>
      </dgm:t>
    </dgm:pt>
    <dgm:pt modelId="{998F1B80-43EE-4DE1-AC7B-CE25668C6D86}" type="pres">
      <dgm:prSet presAssocID="{1E7FB022-EEB9-4DE1-8CBE-DB865A521DE9}" presName="CompostProcess" presStyleCnt="0">
        <dgm:presLayoutVars>
          <dgm:dir/>
          <dgm:resizeHandles val="exact"/>
        </dgm:presLayoutVars>
      </dgm:prSet>
      <dgm:spPr/>
    </dgm:pt>
    <dgm:pt modelId="{F9281329-A4AE-4C8F-832C-BF34028495B7}" type="pres">
      <dgm:prSet presAssocID="{1E7FB022-EEB9-4DE1-8CBE-DB865A521DE9}" presName="arrow" presStyleLbl="bgShp" presStyleIdx="0" presStyleCnt="1" custScaleX="116703" custLinFactNeighborX="1027" custLinFactNeighborY="1943"/>
      <dgm:spPr>
        <a:gradFill rotWithShape="0">
          <a:gsLst>
            <a:gs pos="0">
              <a:schemeClr val="tx2">
                <a:lumMod val="75000"/>
              </a:schemeClr>
            </a:gs>
            <a:gs pos="50000">
              <a:schemeClr val="accent1">
                <a:tint val="44500"/>
                <a:satMod val="160000"/>
              </a:schemeClr>
            </a:gs>
            <a:gs pos="100000">
              <a:schemeClr val="tx2">
                <a:lumMod val="75000"/>
              </a:schemeClr>
            </a:gs>
          </a:gsLst>
          <a:lin ang="5400000" scaled="0"/>
        </a:gradFill>
        <a:ln w="12700"/>
      </dgm:spPr>
    </dgm:pt>
    <dgm:pt modelId="{4AAB0BAB-227D-4120-8699-4E4878BB4821}" type="pres">
      <dgm:prSet presAssocID="{1E7FB022-EEB9-4DE1-8CBE-DB865A521DE9}" presName="linearProcess" presStyleCnt="0"/>
      <dgm:spPr/>
    </dgm:pt>
    <dgm:pt modelId="{9D93E39F-8CC9-4A1E-9671-C0176B6C9E64}" type="pres">
      <dgm:prSet presAssocID="{77867A4E-1F63-4D93-8B2F-BC03263C86AC}" presName="textNode" presStyleLbl="node1" presStyleIdx="0" presStyleCnt="3">
        <dgm:presLayoutVars>
          <dgm:bulletEnabled val="1"/>
        </dgm:presLayoutVars>
      </dgm:prSet>
      <dgm:spPr/>
      <dgm:t>
        <a:bodyPr/>
        <a:lstStyle/>
        <a:p>
          <a:endParaRPr lang="zh-TW" altLang="en-US"/>
        </a:p>
      </dgm:t>
    </dgm:pt>
    <dgm:pt modelId="{BC4503DE-39A3-4E69-8C22-6E0F8A8550A8}" type="pres">
      <dgm:prSet presAssocID="{616B5496-1971-49C3-A82B-306757527324}" presName="sibTrans" presStyleCnt="0"/>
      <dgm:spPr/>
    </dgm:pt>
    <dgm:pt modelId="{F97E00A9-C840-4AB2-A506-BD14EC6DCCD8}" type="pres">
      <dgm:prSet presAssocID="{17414668-8E7C-4E21-B6B3-47472D869B83}" presName="textNode" presStyleLbl="node1" presStyleIdx="1" presStyleCnt="3">
        <dgm:presLayoutVars>
          <dgm:bulletEnabled val="1"/>
        </dgm:presLayoutVars>
      </dgm:prSet>
      <dgm:spPr/>
      <dgm:t>
        <a:bodyPr/>
        <a:lstStyle/>
        <a:p>
          <a:endParaRPr lang="zh-TW" altLang="en-US"/>
        </a:p>
      </dgm:t>
    </dgm:pt>
    <dgm:pt modelId="{C720EB95-CD69-45DA-ABE0-FE26936DFC9D}" type="pres">
      <dgm:prSet presAssocID="{87A83350-A49D-4414-8AAB-AE3F799D8BD6}" presName="sibTrans" presStyleCnt="0"/>
      <dgm:spPr/>
    </dgm:pt>
    <dgm:pt modelId="{D6F3213F-45E8-425A-903B-FFC4010A3E0D}" type="pres">
      <dgm:prSet presAssocID="{CEE05894-7822-459E-AC61-D2BB51DABDA4}" presName="textNode" presStyleLbl="node1" presStyleIdx="2" presStyleCnt="3">
        <dgm:presLayoutVars>
          <dgm:bulletEnabled val="1"/>
        </dgm:presLayoutVars>
      </dgm:prSet>
      <dgm:spPr/>
      <dgm:t>
        <a:bodyPr/>
        <a:lstStyle/>
        <a:p>
          <a:endParaRPr lang="zh-TW" altLang="en-US"/>
        </a:p>
      </dgm:t>
    </dgm:pt>
  </dgm:ptLst>
  <dgm:cxnLst>
    <dgm:cxn modelId="{F11C0860-851B-4586-86B2-FD2C2B0ACAC8}" type="presOf" srcId="{77867A4E-1F63-4D93-8B2F-BC03263C86AC}" destId="{9D93E39F-8CC9-4A1E-9671-C0176B6C9E64}" srcOrd="0" destOrd="0" presId="urn:microsoft.com/office/officeart/2005/8/layout/hProcess9"/>
    <dgm:cxn modelId="{0373D535-CC83-40BB-8B1E-7B1D08E0D71C}" type="presOf" srcId="{17414668-8E7C-4E21-B6B3-47472D869B83}" destId="{F97E00A9-C840-4AB2-A506-BD14EC6DCCD8}" srcOrd="0" destOrd="0" presId="urn:microsoft.com/office/officeart/2005/8/layout/hProcess9"/>
    <dgm:cxn modelId="{45440E86-CBD2-4353-8DD2-A6DAEC348622}" srcId="{1E7FB022-EEB9-4DE1-8CBE-DB865A521DE9}" destId="{77867A4E-1F63-4D93-8B2F-BC03263C86AC}" srcOrd="0" destOrd="0" parTransId="{27880CE7-BB04-4AC9-85A1-5B22670DDD02}" sibTransId="{616B5496-1971-49C3-A82B-306757527324}"/>
    <dgm:cxn modelId="{5ECA2F85-633C-4971-80F5-9E5AA0F40480}" srcId="{1E7FB022-EEB9-4DE1-8CBE-DB865A521DE9}" destId="{17414668-8E7C-4E21-B6B3-47472D869B83}" srcOrd="1" destOrd="0" parTransId="{C0DF0925-6305-4C9F-B17C-0A6FACFA9506}" sibTransId="{87A83350-A49D-4414-8AAB-AE3F799D8BD6}"/>
    <dgm:cxn modelId="{734DF1DB-3C1F-47D2-BDC6-4F0EC34677CE}" type="presOf" srcId="{1E7FB022-EEB9-4DE1-8CBE-DB865A521DE9}" destId="{998F1B80-43EE-4DE1-AC7B-CE25668C6D86}" srcOrd="0" destOrd="0" presId="urn:microsoft.com/office/officeart/2005/8/layout/hProcess9"/>
    <dgm:cxn modelId="{27F197B4-1DCB-4997-8B48-B5B6D744CFB4}" srcId="{1E7FB022-EEB9-4DE1-8CBE-DB865A521DE9}" destId="{CEE05894-7822-459E-AC61-D2BB51DABDA4}" srcOrd="2" destOrd="0" parTransId="{B9EB8885-14C4-4395-8887-B36CA3BA7F16}" sibTransId="{C5EF45AB-16E1-4A98-913D-B0D95AB2EDB0}"/>
    <dgm:cxn modelId="{28BA10FB-FC2B-42D8-95A6-85DF0320F5B0}" type="presOf" srcId="{CEE05894-7822-459E-AC61-D2BB51DABDA4}" destId="{D6F3213F-45E8-425A-903B-FFC4010A3E0D}" srcOrd="0" destOrd="0" presId="urn:microsoft.com/office/officeart/2005/8/layout/hProcess9"/>
    <dgm:cxn modelId="{39A14328-BC16-4696-892A-4DD1288B621C}" type="presParOf" srcId="{998F1B80-43EE-4DE1-AC7B-CE25668C6D86}" destId="{F9281329-A4AE-4C8F-832C-BF34028495B7}" srcOrd="0" destOrd="0" presId="urn:microsoft.com/office/officeart/2005/8/layout/hProcess9"/>
    <dgm:cxn modelId="{7D9BC686-D269-43E5-8EB1-6753EB902A3D}" type="presParOf" srcId="{998F1B80-43EE-4DE1-AC7B-CE25668C6D86}" destId="{4AAB0BAB-227D-4120-8699-4E4878BB4821}" srcOrd="1" destOrd="0" presId="urn:microsoft.com/office/officeart/2005/8/layout/hProcess9"/>
    <dgm:cxn modelId="{53B0E4BF-B876-482B-94B9-7A8540B49FB5}" type="presParOf" srcId="{4AAB0BAB-227D-4120-8699-4E4878BB4821}" destId="{9D93E39F-8CC9-4A1E-9671-C0176B6C9E64}" srcOrd="0" destOrd="0" presId="urn:microsoft.com/office/officeart/2005/8/layout/hProcess9"/>
    <dgm:cxn modelId="{ABA956CB-0511-4EC7-8B67-43205166619B}" type="presParOf" srcId="{4AAB0BAB-227D-4120-8699-4E4878BB4821}" destId="{BC4503DE-39A3-4E69-8C22-6E0F8A8550A8}" srcOrd="1" destOrd="0" presId="urn:microsoft.com/office/officeart/2005/8/layout/hProcess9"/>
    <dgm:cxn modelId="{0BB182E6-671D-43B9-9BAB-B2625915982C}" type="presParOf" srcId="{4AAB0BAB-227D-4120-8699-4E4878BB4821}" destId="{F97E00A9-C840-4AB2-A506-BD14EC6DCCD8}" srcOrd="2" destOrd="0" presId="urn:microsoft.com/office/officeart/2005/8/layout/hProcess9"/>
    <dgm:cxn modelId="{555996FD-07F9-46B0-9595-80530EF11741}" type="presParOf" srcId="{4AAB0BAB-227D-4120-8699-4E4878BB4821}" destId="{C720EB95-CD69-45DA-ABE0-FE26936DFC9D}" srcOrd="3" destOrd="0" presId="urn:microsoft.com/office/officeart/2005/8/layout/hProcess9"/>
    <dgm:cxn modelId="{8DEB42AA-B881-4318-8C5F-38CC8C6CEC49}" type="presParOf" srcId="{4AAB0BAB-227D-4120-8699-4E4878BB4821}" destId="{D6F3213F-45E8-425A-903B-FFC4010A3E0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6DD079-6D2A-4124-9430-F092A875A64F}"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zh-TW" altLang="en-US"/>
        </a:p>
      </dgm:t>
    </dgm:pt>
    <dgm:pt modelId="{1B975278-D5EA-43DF-8E5F-5ADBBA4CE55D}">
      <dgm:prSet phldrT="[文字]" custT="1"/>
      <dgm:spPr/>
      <dgm:t>
        <a:bodyPr/>
        <a:lstStyle/>
        <a:p>
          <a:pPr rtl="0"/>
          <a:r>
            <a:rPr kumimoji="0" lang="zh-TW" altLang="en-US" sz="4000" b="1" i="0" u="none" strike="noStrike" cap="none" spc="0" normalizeH="0" baseline="0" noProof="0" dirty="0">
              <a:ln/>
              <a:solidFill>
                <a:schemeClr val="bg1"/>
              </a:solidFill>
              <a:effectLst/>
              <a:uLnTx/>
              <a:uFillTx/>
              <a:latin typeface="Adobe 繁黑體 Std B" pitchFamily="34" charset="-120"/>
              <a:ea typeface="Adobe 繁黑體 Std B" pitchFamily="34" charset="-120"/>
              <a:cs typeface="+mn-cs"/>
            </a:rPr>
            <a:t>重視弱勢</a:t>
          </a:r>
          <a:r>
            <a:rPr kumimoji="0" lang="en-US" altLang="zh-TW" sz="4000" b="1" i="0" u="none" strike="noStrike" cap="none" spc="0" normalizeH="0" baseline="0" noProof="0" dirty="0">
              <a:ln/>
              <a:solidFill>
                <a:schemeClr val="bg1"/>
              </a:solidFill>
              <a:effectLst/>
              <a:uLnTx/>
              <a:uFillTx/>
              <a:latin typeface="Adobe 繁黑體 Std B" pitchFamily="34" charset="-120"/>
              <a:ea typeface="Adobe 繁黑體 Std B" pitchFamily="34" charset="-120"/>
              <a:cs typeface="+mn-cs"/>
            </a:rPr>
            <a:t/>
          </a:r>
          <a:br>
            <a:rPr kumimoji="0" lang="en-US" altLang="zh-TW" sz="4000" b="1" i="0" u="none" strike="noStrike" cap="none" spc="0" normalizeH="0" baseline="0" noProof="0" dirty="0">
              <a:ln/>
              <a:solidFill>
                <a:schemeClr val="bg1"/>
              </a:solidFill>
              <a:effectLst/>
              <a:uLnTx/>
              <a:uFillTx/>
              <a:latin typeface="Adobe 繁黑體 Std B" pitchFamily="34" charset="-120"/>
              <a:ea typeface="Adobe 繁黑體 Std B" pitchFamily="34" charset="-120"/>
              <a:cs typeface="+mn-cs"/>
            </a:rPr>
          </a:br>
          <a:r>
            <a:rPr kumimoji="0" lang="zh-TW" altLang="en-US" sz="4000" b="1" i="0" u="none" strike="noStrike" cap="none" spc="0" normalizeH="0" baseline="0" noProof="0" dirty="0">
              <a:ln/>
              <a:solidFill>
                <a:schemeClr val="bg1"/>
              </a:solidFill>
              <a:effectLst/>
              <a:uLnTx/>
              <a:uFillTx/>
              <a:latin typeface="Adobe 繁黑體 Std B" pitchFamily="34" charset="-120"/>
              <a:ea typeface="Adobe 繁黑體 Std B" pitchFamily="34" charset="-120"/>
              <a:cs typeface="+mn-cs"/>
            </a:rPr>
            <a:t>主動關懷</a:t>
          </a:r>
          <a:endParaRPr lang="zh-TW" altLang="en-US" sz="4000" dirty="0">
            <a:solidFill>
              <a:schemeClr val="bg1"/>
            </a:solidFill>
            <a:effectLst/>
            <a:latin typeface="Adobe 繁黑體 Std B" pitchFamily="34" charset="-120"/>
            <a:ea typeface="Adobe 繁黑體 Std B" pitchFamily="34" charset="-120"/>
          </a:endParaRPr>
        </a:p>
      </dgm:t>
    </dgm:pt>
    <dgm:pt modelId="{E4D1FAEC-78AB-4A76-912E-4095C3787936}" type="parTrans" cxnId="{BEA45D02-5701-447A-9484-7B5C8AF667A7}">
      <dgm:prSet/>
      <dgm:spPr/>
      <dgm:t>
        <a:bodyPr/>
        <a:lstStyle/>
        <a:p>
          <a:endParaRPr lang="zh-TW" altLang="en-US" sz="3600">
            <a:latin typeface="Adobe 繁黑體 Std B" pitchFamily="34" charset="-120"/>
            <a:ea typeface="Adobe 繁黑體 Std B" pitchFamily="34" charset="-120"/>
          </a:endParaRPr>
        </a:p>
      </dgm:t>
    </dgm:pt>
    <dgm:pt modelId="{263CF50C-7458-4F1A-9C50-F7D2E53388D1}" type="sibTrans" cxnId="{BEA45D02-5701-447A-9484-7B5C8AF667A7}">
      <dgm:prSet/>
      <dgm:spPr/>
      <dgm:t>
        <a:bodyPr/>
        <a:lstStyle/>
        <a:p>
          <a:endParaRPr lang="zh-TW" altLang="en-US" sz="3600">
            <a:latin typeface="Adobe 繁黑體 Std B" pitchFamily="34" charset="-120"/>
            <a:ea typeface="Adobe 繁黑體 Std B" pitchFamily="34" charset="-120"/>
          </a:endParaRPr>
        </a:p>
      </dgm:t>
    </dgm:pt>
    <dgm:pt modelId="{09A258A2-702F-40E9-9AA9-563290786699}">
      <dgm:prSet phldrT="[文字]" custT="1"/>
      <dgm:spPr/>
      <dgm:t>
        <a:bodyPr/>
        <a:lstStyle/>
        <a:p>
          <a:pPr rtl="0"/>
          <a:r>
            <a:rPr lang="zh-TW" altLang="en-US" sz="4200" b="1"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t>適性選擇</a:t>
          </a:r>
          <a:r>
            <a:rPr lang="en-US" altLang="zh-TW" sz="4200" b="1"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4200" b="1"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zh-TW" altLang="en-US" sz="4200" b="1"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t>就近入學</a:t>
          </a:r>
          <a:endParaRPr lang="zh-TW" altLang="en-US" sz="4200" dirty="0">
            <a:solidFill>
              <a:schemeClr val="accent6">
                <a:lumMod val="20000"/>
                <a:lumOff val="80000"/>
              </a:schemeClr>
            </a:solidFill>
            <a:latin typeface="Adobe 繁黑體 Std B" pitchFamily="34" charset="-120"/>
            <a:ea typeface="Adobe 繁黑體 Std B" pitchFamily="34" charset="-120"/>
          </a:endParaRPr>
        </a:p>
      </dgm:t>
    </dgm:pt>
    <dgm:pt modelId="{BF0ED1F1-3F9D-4672-BF0E-2B5306E747B0}" type="parTrans" cxnId="{5D83145A-3B5A-446F-AC70-A2EB3F174B5A}">
      <dgm:prSet/>
      <dgm:spPr/>
      <dgm:t>
        <a:bodyPr/>
        <a:lstStyle/>
        <a:p>
          <a:endParaRPr lang="zh-TW" altLang="en-US" sz="3600">
            <a:latin typeface="Adobe 繁黑體 Std B" pitchFamily="34" charset="-120"/>
            <a:ea typeface="Adobe 繁黑體 Std B" pitchFamily="34" charset="-120"/>
          </a:endParaRPr>
        </a:p>
      </dgm:t>
    </dgm:pt>
    <dgm:pt modelId="{A96B8EDF-0D09-433C-8CB5-5536AE9FF745}" type="sibTrans" cxnId="{5D83145A-3B5A-446F-AC70-A2EB3F174B5A}">
      <dgm:prSet/>
      <dgm:spPr/>
      <dgm:t>
        <a:bodyPr/>
        <a:lstStyle/>
        <a:p>
          <a:endParaRPr lang="zh-TW" altLang="en-US" sz="3600">
            <a:latin typeface="Adobe 繁黑體 Std B" pitchFamily="34" charset="-120"/>
            <a:ea typeface="Adobe 繁黑體 Std B" pitchFamily="34" charset="-120"/>
          </a:endParaRPr>
        </a:p>
      </dgm:t>
    </dgm:pt>
    <dgm:pt modelId="{38B8F17C-8D56-4D55-AE0D-306DA191DDBE}">
      <dgm:prSet phldrT="[文字]" custT="1"/>
      <dgm:spPr/>
      <dgm:t>
        <a:bodyPr/>
        <a:lstStyle/>
        <a:p>
          <a:pPr rtl="0"/>
          <a:r>
            <a:rPr lang="zh-TW" altLang="en-US" sz="4000" b="1" dirty="0">
              <a:solidFill>
                <a:srgbClr val="FFFF66"/>
              </a:solidFill>
              <a:effectLst>
                <a:glow rad="228600">
                  <a:schemeClr val="accent3">
                    <a:satMod val="175000"/>
                    <a:alpha val="40000"/>
                  </a:schemeClr>
                </a:glow>
              </a:effectLst>
              <a:latin typeface="Adobe 繁黑體 Std B" pitchFamily="34" charset="-120"/>
              <a:ea typeface="Adobe 繁黑體 Std B" pitchFamily="34" charset="-120"/>
            </a:rPr>
            <a:t>強化宣導生涯進路</a:t>
          </a:r>
          <a:endParaRPr lang="zh-TW" altLang="en-US" sz="4000" dirty="0">
            <a:solidFill>
              <a:srgbClr val="FFFF66"/>
            </a:solidFill>
            <a:latin typeface="Adobe 繁黑體 Std B" pitchFamily="34" charset="-120"/>
            <a:ea typeface="Adobe 繁黑體 Std B"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pres?slideindex=1&amp;slidetitle="/>
          </dgm14:cNvPr>
        </a:ext>
      </dgm:extLst>
    </dgm:pt>
    <dgm:pt modelId="{E9E05966-4F8F-48D9-940A-5FCBFFFC9A36}" type="parTrans" cxnId="{2D0C7457-B746-4E2A-B11F-7207279DFBC3}">
      <dgm:prSet/>
      <dgm:spPr/>
      <dgm:t>
        <a:bodyPr/>
        <a:lstStyle/>
        <a:p>
          <a:endParaRPr lang="zh-TW" altLang="en-US" sz="3600">
            <a:latin typeface="Adobe 繁黑體 Std B" pitchFamily="34" charset="-120"/>
            <a:ea typeface="Adobe 繁黑體 Std B" pitchFamily="34" charset="-120"/>
          </a:endParaRPr>
        </a:p>
      </dgm:t>
    </dgm:pt>
    <dgm:pt modelId="{49A6EB43-48AE-45A8-A3A6-F635913C3FF8}" type="sibTrans" cxnId="{2D0C7457-B746-4E2A-B11F-7207279DFBC3}">
      <dgm:prSet/>
      <dgm:spPr/>
      <dgm:t>
        <a:bodyPr/>
        <a:lstStyle/>
        <a:p>
          <a:endParaRPr lang="zh-TW" altLang="en-US" sz="3600">
            <a:latin typeface="Adobe 繁黑體 Std B" pitchFamily="34" charset="-120"/>
            <a:ea typeface="Adobe 繁黑體 Std B" pitchFamily="34" charset="-120"/>
          </a:endParaRPr>
        </a:p>
      </dgm:t>
    </dgm:pt>
    <dgm:pt modelId="{52B71EF0-306C-4204-8D16-CCA12E08525C}" type="pres">
      <dgm:prSet presAssocID="{816DD079-6D2A-4124-9430-F092A875A64F}" presName="Name0" presStyleCnt="0">
        <dgm:presLayoutVars>
          <dgm:dir/>
          <dgm:resizeHandles val="exact"/>
        </dgm:presLayoutVars>
      </dgm:prSet>
      <dgm:spPr/>
      <dgm:t>
        <a:bodyPr/>
        <a:lstStyle/>
        <a:p>
          <a:endParaRPr lang="zh-TW" altLang="en-US"/>
        </a:p>
      </dgm:t>
    </dgm:pt>
    <dgm:pt modelId="{B1BBCFE8-D21A-456C-8598-7DC7C36583CD}" type="pres">
      <dgm:prSet presAssocID="{1B975278-D5EA-43DF-8E5F-5ADBBA4CE55D}" presName="node" presStyleLbl="node1" presStyleIdx="0" presStyleCnt="3">
        <dgm:presLayoutVars>
          <dgm:bulletEnabled val="1"/>
        </dgm:presLayoutVars>
      </dgm:prSet>
      <dgm:spPr/>
      <dgm:t>
        <a:bodyPr/>
        <a:lstStyle/>
        <a:p>
          <a:endParaRPr lang="zh-TW" altLang="en-US"/>
        </a:p>
      </dgm:t>
    </dgm:pt>
    <dgm:pt modelId="{45E6B84B-7061-4C5C-960F-87542AE02FEA}" type="pres">
      <dgm:prSet presAssocID="{263CF50C-7458-4F1A-9C50-F7D2E53388D1}" presName="sibTrans" presStyleCnt="0"/>
      <dgm:spPr/>
    </dgm:pt>
    <dgm:pt modelId="{AAAC0DE2-67B1-47AA-B7CB-9F514F5BE73B}" type="pres">
      <dgm:prSet presAssocID="{38B8F17C-8D56-4D55-AE0D-306DA191DDBE}" presName="node" presStyleLbl="node1" presStyleIdx="1" presStyleCnt="3">
        <dgm:presLayoutVars>
          <dgm:bulletEnabled val="1"/>
        </dgm:presLayoutVars>
      </dgm:prSet>
      <dgm:spPr/>
      <dgm:t>
        <a:bodyPr/>
        <a:lstStyle/>
        <a:p>
          <a:endParaRPr lang="zh-TW" altLang="en-US"/>
        </a:p>
      </dgm:t>
    </dgm:pt>
    <dgm:pt modelId="{A4788702-9E45-4382-9A8F-3C6D149B9011}" type="pres">
      <dgm:prSet presAssocID="{49A6EB43-48AE-45A8-A3A6-F635913C3FF8}" presName="sibTrans" presStyleCnt="0"/>
      <dgm:spPr/>
    </dgm:pt>
    <dgm:pt modelId="{D1E99713-0EE6-4A87-AD39-053087675B0F}" type="pres">
      <dgm:prSet presAssocID="{09A258A2-702F-40E9-9AA9-563290786699}" presName="node" presStyleLbl="node1" presStyleIdx="2" presStyleCnt="3">
        <dgm:presLayoutVars>
          <dgm:bulletEnabled val="1"/>
        </dgm:presLayoutVars>
      </dgm:prSet>
      <dgm:spPr/>
      <dgm:t>
        <a:bodyPr/>
        <a:lstStyle/>
        <a:p>
          <a:endParaRPr lang="zh-TW" altLang="en-US"/>
        </a:p>
      </dgm:t>
    </dgm:pt>
  </dgm:ptLst>
  <dgm:cxnLst>
    <dgm:cxn modelId="{3898E950-5826-4B3A-ABDE-843F9082E62F}" type="presOf" srcId="{816DD079-6D2A-4124-9430-F092A875A64F}" destId="{52B71EF0-306C-4204-8D16-CCA12E08525C}" srcOrd="0" destOrd="0" presId="urn:microsoft.com/office/officeart/2005/8/layout/hList6"/>
    <dgm:cxn modelId="{2D0C7457-B746-4E2A-B11F-7207279DFBC3}" srcId="{816DD079-6D2A-4124-9430-F092A875A64F}" destId="{38B8F17C-8D56-4D55-AE0D-306DA191DDBE}" srcOrd="1" destOrd="0" parTransId="{E9E05966-4F8F-48D9-940A-5FCBFFFC9A36}" sibTransId="{49A6EB43-48AE-45A8-A3A6-F635913C3FF8}"/>
    <dgm:cxn modelId="{BEA45D02-5701-447A-9484-7B5C8AF667A7}" srcId="{816DD079-6D2A-4124-9430-F092A875A64F}" destId="{1B975278-D5EA-43DF-8E5F-5ADBBA4CE55D}" srcOrd="0" destOrd="0" parTransId="{E4D1FAEC-78AB-4A76-912E-4095C3787936}" sibTransId="{263CF50C-7458-4F1A-9C50-F7D2E53388D1}"/>
    <dgm:cxn modelId="{5D83145A-3B5A-446F-AC70-A2EB3F174B5A}" srcId="{816DD079-6D2A-4124-9430-F092A875A64F}" destId="{09A258A2-702F-40E9-9AA9-563290786699}" srcOrd="2" destOrd="0" parTransId="{BF0ED1F1-3F9D-4672-BF0E-2B5306E747B0}" sibTransId="{A96B8EDF-0D09-433C-8CB5-5536AE9FF745}"/>
    <dgm:cxn modelId="{4E5DF2F7-CF05-474C-A843-F164237B350F}" type="presOf" srcId="{1B975278-D5EA-43DF-8E5F-5ADBBA4CE55D}" destId="{B1BBCFE8-D21A-456C-8598-7DC7C36583CD}" srcOrd="0" destOrd="0" presId="urn:microsoft.com/office/officeart/2005/8/layout/hList6"/>
    <dgm:cxn modelId="{5F3E2AAF-532A-435F-BE4A-4AA9CFDDC0D7}" type="presOf" srcId="{09A258A2-702F-40E9-9AA9-563290786699}" destId="{D1E99713-0EE6-4A87-AD39-053087675B0F}" srcOrd="0" destOrd="0" presId="urn:microsoft.com/office/officeart/2005/8/layout/hList6"/>
    <dgm:cxn modelId="{8B3AAC69-165E-48B1-B35F-B572C6D80BBA}" type="presOf" srcId="{38B8F17C-8D56-4D55-AE0D-306DA191DDBE}" destId="{AAAC0DE2-67B1-47AA-B7CB-9F514F5BE73B}" srcOrd="0" destOrd="0" presId="urn:microsoft.com/office/officeart/2005/8/layout/hList6"/>
    <dgm:cxn modelId="{CF4D80F0-8741-4F9F-85A9-B7D3C2433AFF}" type="presParOf" srcId="{52B71EF0-306C-4204-8D16-CCA12E08525C}" destId="{B1BBCFE8-D21A-456C-8598-7DC7C36583CD}" srcOrd="0" destOrd="0" presId="urn:microsoft.com/office/officeart/2005/8/layout/hList6"/>
    <dgm:cxn modelId="{6CA8EF2F-2470-4E93-B237-4C2D184F42B1}" type="presParOf" srcId="{52B71EF0-306C-4204-8D16-CCA12E08525C}" destId="{45E6B84B-7061-4C5C-960F-87542AE02FEA}" srcOrd="1" destOrd="0" presId="urn:microsoft.com/office/officeart/2005/8/layout/hList6"/>
    <dgm:cxn modelId="{9174940F-5E82-4B53-B982-A73FEBE37BBC}" type="presParOf" srcId="{52B71EF0-306C-4204-8D16-CCA12E08525C}" destId="{AAAC0DE2-67B1-47AA-B7CB-9F514F5BE73B}" srcOrd="2" destOrd="0" presId="urn:microsoft.com/office/officeart/2005/8/layout/hList6"/>
    <dgm:cxn modelId="{20A93574-5178-422E-AE94-18A747AC4192}" type="presParOf" srcId="{52B71EF0-306C-4204-8D16-CCA12E08525C}" destId="{A4788702-9E45-4382-9A8F-3C6D149B9011}" srcOrd="3" destOrd="0" presId="urn:microsoft.com/office/officeart/2005/8/layout/hList6"/>
    <dgm:cxn modelId="{C2016DCA-5053-4EF7-B851-3FB2B7617462}" type="presParOf" srcId="{52B71EF0-306C-4204-8D16-CCA12E08525C}" destId="{D1E99713-0EE6-4A87-AD39-053087675B0F}"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6FF15BA0-F8CB-4FAB-B213-E015D3D31F7C}" type="doc">
      <dgm:prSet loTypeId="urn:microsoft.com/office/officeart/2008/layout/VerticalCurvedList" loCatId="list" qsTypeId="urn:microsoft.com/office/officeart/2005/8/quickstyle/3d2" qsCatId="3D" csTypeId="urn:microsoft.com/office/officeart/2005/8/colors/accent2_2" csCatId="accent2" phldr="1"/>
      <dgm:spPr/>
      <dgm:t>
        <a:bodyPr/>
        <a:lstStyle/>
        <a:p>
          <a:endParaRPr lang="zh-TW" altLang="en-US"/>
        </a:p>
      </dgm:t>
    </dgm:pt>
    <dgm:pt modelId="{9DF369EA-B5C2-45C1-BAB1-37B089E5819C}">
      <dgm:prSet phldrT="[文字]"/>
      <dgm:spPr/>
      <dgm:t>
        <a:bodyPr/>
        <a:lstStyle/>
        <a:p>
          <a:r>
            <a:rPr lang="zh-TW" altLang="en-US" b="1" dirty="0">
              <a:solidFill>
                <a:srgbClr val="FFFF00"/>
              </a:solidFill>
              <a:effectLst>
                <a:outerShdw blurRad="38100" dist="38100" dir="2700000" algn="tl">
                  <a:srgbClr val="000000">
                    <a:alpha val="43137"/>
                  </a:srgbClr>
                </a:outerShdw>
              </a:effectLst>
              <a:ea typeface="標楷體" pitchFamily="65" charset="-120"/>
            </a:rPr>
            <a:t>提升國中導師及輔導人員升學進路輔導能力</a:t>
          </a:r>
        </a:p>
      </dgm:t>
    </dgm:pt>
    <dgm:pt modelId="{A3E698C4-92F5-4800-BE0F-C2C62EB2BFAB}" type="parTrans" cxnId="{363F6098-6268-4DAC-A5A2-10A8FCD0187C}">
      <dgm:prSet/>
      <dgm:spPr/>
      <dgm:t>
        <a:bodyPr/>
        <a:lstStyle/>
        <a:p>
          <a:endParaRPr lang="zh-TW" altLang="en-US"/>
        </a:p>
      </dgm:t>
    </dgm:pt>
    <dgm:pt modelId="{12776A18-AC3F-43CF-94F3-54CB3B5BBF9B}" type="sibTrans" cxnId="{363F6098-6268-4DAC-A5A2-10A8FCD0187C}">
      <dgm:prSet/>
      <dgm:spPr/>
      <dgm:t>
        <a:bodyPr/>
        <a:lstStyle/>
        <a:p>
          <a:endParaRPr lang="zh-TW" altLang="en-US"/>
        </a:p>
      </dgm:t>
    </dgm:pt>
    <dgm:pt modelId="{649B262D-5997-459C-9031-8F11372A8A47}">
      <dgm:prSet phldrT="[文字]"/>
      <dgm:spPr/>
      <dgm:t>
        <a:bodyPr/>
        <a:lstStyle/>
        <a:p>
          <a:r>
            <a:rPr lang="zh-TW" altLang="en-US" b="1" dirty="0">
              <a:solidFill>
                <a:srgbClr val="FFFF00"/>
              </a:solidFill>
              <a:effectLst>
                <a:outerShdw blurRad="38100" dist="38100" dir="2700000" algn="tl">
                  <a:srgbClr val="000000">
                    <a:alpha val="43137"/>
                  </a:srgbClr>
                </a:outerShdw>
              </a:effectLst>
              <a:ea typeface="標楷體" pitchFamily="65" charset="-120"/>
            </a:rPr>
            <a:t>增進親師生對未來學習內容及進路發展之了解</a:t>
          </a:r>
          <a:endParaRPr lang="zh-TW" altLang="en-US" dirty="0">
            <a:solidFill>
              <a:srgbClr val="FFFF00"/>
            </a:solidFill>
            <a:effectLst>
              <a:outerShdw blurRad="38100" dist="38100" dir="2700000" algn="tl">
                <a:srgbClr val="000000">
                  <a:alpha val="43137"/>
                </a:srgbClr>
              </a:outerShdw>
            </a:effectLst>
          </a:endParaRPr>
        </a:p>
      </dgm:t>
    </dgm:pt>
    <dgm:pt modelId="{FA5CA6EC-6A38-4115-8B41-91D1F372490F}" type="parTrans" cxnId="{39D7D0AB-CEDD-46AD-9EF9-908AECE14B39}">
      <dgm:prSet/>
      <dgm:spPr/>
      <dgm:t>
        <a:bodyPr/>
        <a:lstStyle/>
        <a:p>
          <a:endParaRPr lang="zh-TW" altLang="en-US"/>
        </a:p>
      </dgm:t>
    </dgm:pt>
    <dgm:pt modelId="{0FCD2D27-D7F0-477E-BC66-A40695737F54}" type="sibTrans" cxnId="{39D7D0AB-CEDD-46AD-9EF9-908AECE14B39}">
      <dgm:prSet/>
      <dgm:spPr/>
      <dgm:t>
        <a:bodyPr/>
        <a:lstStyle/>
        <a:p>
          <a:endParaRPr lang="zh-TW" altLang="en-US"/>
        </a:p>
      </dgm:t>
    </dgm:pt>
    <dgm:pt modelId="{1215C562-B77E-4D7A-B2FA-C28985E50A20}">
      <dgm:prSet phldrT="[文字]"/>
      <dgm:spPr/>
      <dgm:t>
        <a:bodyPr/>
        <a:lstStyle/>
        <a:p>
          <a:r>
            <a:rPr lang="zh-TW" altLang="en-US" b="1" dirty="0">
              <a:effectLst>
                <a:outerShdw blurRad="38100" dist="38100" dir="2700000" algn="tl">
                  <a:srgbClr val="000000">
                    <a:alpha val="43137"/>
                  </a:srgbClr>
                </a:outerShdw>
              </a:effectLst>
              <a:ea typeface="標楷體" pitchFamily="65" charset="-120"/>
            </a:rPr>
            <a:t>親師生共同檢視現階段超額比序積分計算方式</a:t>
          </a:r>
        </a:p>
      </dgm:t>
    </dgm:pt>
    <dgm:pt modelId="{34E6F460-9F71-4208-A7EC-DFFC1131EACF}" type="parTrans" cxnId="{4B8F46CE-F5C0-4A02-8DFC-216D159ADE72}">
      <dgm:prSet/>
      <dgm:spPr/>
      <dgm:t>
        <a:bodyPr/>
        <a:lstStyle/>
        <a:p>
          <a:endParaRPr lang="zh-TW" altLang="en-US"/>
        </a:p>
      </dgm:t>
    </dgm:pt>
    <dgm:pt modelId="{0E25D2B9-5DCB-477C-B9DB-C45A01118CA0}" type="sibTrans" cxnId="{4B8F46CE-F5C0-4A02-8DFC-216D159ADE72}">
      <dgm:prSet/>
      <dgm:spPr/>
      <dgm:t>
        <a:bodyPr/>
        <a:lstStyle/>
        <a:p>
          <a:endParaRPr lang="zh-TW" altLang="en-US"/>
        </a:p>
      </dgm:t>
    </dgm:pt>
    <dgm:pt modelId="{72A3F8F8-CBAC-4894-B26D-B4DC88F4FE29}">
      <dgm:prSet phldrT="[文字]"/>
      <dgm:spPr/>
      <dgm:t>
        <a:bodyPr/>
        <a:lstStyle/>
        <a:p>
          <a:r>
            <a:rPr lang="zh-TW" altLang="en-US" b="1" dirty="0">
              <a:effectLst>
                <a:outerShdw blurRad="38100" dist="38100" dir="2700000" algn="tl">
                  <a:srgbClr val="000000">
                    <a:alpha val="43137"/>
                  </a:srgbClr>
                </a:outerShdw>
              </a:effectLst>
              <a:ea typeface="標楷體" pitchFamily="65" charset="-120"/>
            </a:rPr>
            <a:t>學生熟悉本年度免試作業系統操作方式</a:t>
          </a:r>
        </a:p>
      </dgm:t>
    </dgm:pt>
    <dgm:pt modelId="{C5E87777-5B03-4E7C-8976-A2AD0A04D3DD}" type="parTrans" cxnId="{FBF4C485-26FB-456C-B257-1DC4C368B283}">
      <dgm:prSet/>
      <dgm:spPr/>
      <dgm:t>
        <a:bodyPr/>
        <a:lstStyle/>
        <a:p>
          <a:endParaRPr lang="zh-TW" altLang="en-US"/>
        </a:p>
      </dgm:t>
    </dgm:pt>
    <dgm:pt modelId="{CBF6B458-8947-4BB0-9B12-3BF66CE71C97}" type="sibTrans" cxnId="{FBF4C485-26FB-456C-B257-1DC4C368B283}">
      <dgm:prSet/>
      <dgm:spPr/>
      <dgm:t>
        <a:bodyPr/>
        <a:lstStyle/>
        <a:p>
          <a:endParaRPr lang="zh-TW" altLang="en-US"/>
        </a:p>
      </dgm:t>
    </dgm:pt>
    <dgm:pt modelId="{C4327ABF-DEAA-4326-AA2A-7F5887F3CA31}" type="pres">
      <dgm:prSet presAssocID="{6FF15BA0-F8CB-4FAB-B213-E015D3D31F7C}" presName="Name0" presStyleCnt="0">
        <dgm:presLayoutVars>
          <dgm:chMax val="7"/>
          <dgm:chPref val="7"/>
          <dgm:dir/>
        </dgm:presLayoutVars>
      </dgm:prSet>
      <dgm:spPr/>
      <dgm:t>
        <a:bodyPr/>
        <a:lstStyle/>
        <a:p>
          <a:endParaRPr lang="zh-TW" altLang="en-US"/>
        </a:p>
      </dgm:t>
    </dgm:pt>
    <dgm:pt modelId="{2A8DD63D-0FAE-4D5A-A578-A48F9A9DFACF}" type="pres">
      <dgm:prSet presAssocID="{6FF15BA0-F8CB-4FAB-B213-E015D3D31F7C}" presName="Name1" presStyleCnt="0"/>
      <dgm:spPr/>
    </dgm:pt>
    <dgm:pt modelId="{81DC4386-A472-4344-A751-F37EEF9A9A43}" type="pres">
      <dgm:prSet presAssocID="{6FF15BA0-F8CB-4FAB-B213-E015D3D31F7C}" presName="cycle" presStyleCnt="0"/>
      <dgm:spPr/>
    </dgm:pt>
    <dgm:pt modelId="{E8A45CE9-64E6-4662-B471-705A2A3CFE52}" type="pres">
      <dgm:prSet presAssocID="{6FF15BA0-F8CB-4FAB-B213-E015D3D31F7C}" presName="srcNode" presStyleLbl="node1" presStyleIdx="0" presStyleCnt="4"/>
      <dgm:spPr/>
    </dgm:pt>
    <dgm:pt modelId="{A48E2778-1E32-4B94-A174-DAB7EF0537DE}" type="pres">
      <dgm:prSet presAssocID="{6FF15BA0-F8CB-4FAB-B213-E015D3D31F7C}" presName="conn" presStyleLbl="parChTrans1D2" presStyleIdx="0" presStyleCnt="1"/>
      <dgm:spPr/>
      <dgm:t>
        <a:bodyPr/>
        <a:lstStyle/>
        <a:p>
          <a:endParaRPr lang="zh-TW" altLang="en-US"/>
        </a:p>
      </dgm:t>
    </dgm:pt>
    <dgm:pt modelId="{4618ECBC-74AE-46C2-A170-D15CA90F3558}" type="pres">
      <dgm:prSet presAssocID="{6FF15BA0-F8CB-4FAB-B213-E015D3D31F7C}" presName="extraNode" presStyleLbl="node1" presStyleIdx="0" presStyleCnt="4"/>
      <dgm:spPr/>
    </dgm:pt>
    <dgm:pt modelId="{85F41E2E-1395-4003-B725-A7F3A69F8A97}" type="pres">
      <dgm:prSet presAssocID="{6FF15BA0-F8CB-4FAB-B213-E015D3D31F7C}" presName="dstNode" presStyleLbl="node1" presStyleIdx="0" presStyleCnt="4"/>
      <dgm:spPr/>
    </dgm:pt>
    <dgm:pt modelId="{2932664E-E8A5-4973-9112-7A1A076C966D}" type="pres">
      <dgm:prSet presAssocID="{72A3F8F8-CBAC-4894-B26D-B4DC88F4FE29}" presName="text_1" presStyleLbl="node1" presStyleIdx="0" presStyleCnt="4">
        <dgm:presLayoutVars>
          <dgm:bulletEnabled val="1"/>
        </dgm:presLayoutVars>
      </dgm:prSet>
      <dgm:spPr/>
      <dgm:t>
        <a:bodyPr/>
        <a:lstStyle/>
        <a:p>
          <a:endParaRPr lang="zh-TW" altLang="en-US"/>
        </a:p>
      </dgm:t>
    </dgm:pt>
    <dgm:pt modelId="{362A92FC-3D2D-4D7B-BFE7-AAA72B76835C}" type="pres">
      <dgm:prSet presAssocID="{72A3F8F8-CBAC-4894-B26D-B4DC88F4FE29}" presName="accent_1" presStyleCnt="0"/>
      <dgm:spPr/>
    </dgm:pt>
    <dgm:pt modelId="{96A0ED99-EC3D-47FF-8087-3EDB056CA9E1}" type="pres">
      <dgm:prSet presAssocID="{72A3F8F8-CBAC-4894-B26D-B4DC88F4FE29}" presName="accentRepeatNode" presStyleLbl="solidFgAcc1" presStyleIdx="0" presStyleCnt="4"/>
      <dgm:spPr/>
    </dgm:pt>
    <dgm:pt modelId="{1E93FB34-8356-43FD-ACB6-07505B8E756B}" type="pres">
      <dgm:prSet presAssocID="{9DF369EA-B5C2-45C1-BAB1-37B089E5819C}" presName="text_2" presStyleLbl="node1" presStyleIdx="1" presStyleCnt="4">
        <dgm:presLayoutVars>
          <dgm:bulletEnabled val="1"/>
        </dgm:presLayoutVars>
      </dgm:prSet>
      <dgm:spPr/>
      <dgm:t>
        <a:bodyPr/>
        <a:lstStyle/>
        <a:p>
          <a:endParaRPr lang="zh-TW" altLang="en-US"/>
        </a:p>
      </dgm:t>
    </dgm:pt>
    <dgm:pt modelId="{59AE3318-2D95-465A-9397-A8D2912D8983}" type="pres">
      <dgm:prSet presAssocID="{9DF369EA-B5C2-45C1-BAB1-37B089E5819C}" presName="accent_2" presStyleCnt="0"/>
      <dgm:spPr/>
    </dgm:pt>
    <dgm:pt modelId="{0568F6AD-8007-4A48-9D82-268E2E678A38}" type="pres">
      <dgm:prSet presAssocID="{9DF369EA-B5C2-45C1-BAB1-37B089E5819C}" presName="accentRepeatNode" presStyleLbl="solidFgAcc1" presStyleIdx="1" presStyleCnt="4"/>
      <dgm:spPr/>
    </dgm:pt>
    <dgm:pt modelId="{F51A816E-64E8-47AD-A62F-96E68EB2529A}" type="pres">
      <dgm:prSet presAssocID="{1215C562-B77E-4D7A-B2FA-C28985E50A20}" presName="text_3" presStyleLbl="node1" presStyleIdx="2" presStyleCnt="4">
        <dgm:presLayoutVars>
          <dgm:bulletEnabled val="1"/>
        </dgm:presLayoutVars>
      </dgm:prSet>
      <dgm:spPr/>
      <dgm:t>
        <a:bodyPr/>
        <a:lstStyle/>
        <a:p>
          <a:endParaRPr lang="zh-TW" altLang="en-US"/>
        </a:p>
      </dgm:t>
    </dgm:pt>
    <dgm:pt modelId="{1F9D7A04-701D-415B-9A05-76EFC626AFFF}" type="pres">
      <dgm:prSet presAssocID="{1215C562-B77E-4D7A-B2FA-C28985E50A20}" presName="accent_3" presStyleCnt="0"/>
      <dgm:spPr/>
    </dgm:pt>
    <dgm:pt modelId="{0A333C45-5B46-4976-8075-A401377461FB}" type="pres">
      <dgm:prSet presAssocID="{1215C562-B77E-4D7A-B2FA-C28985E50A20}" presName="accentRepeatNode" presStyleLbl="solidFgAcc1" presStyleIdx="2" presStyleCnt="4"/>
      <dgm:spPr/>
    </dgm:pt>
    <dgm:pt modelId="{4DD5FCC2-EB0D-42C6-BDC2-A2FCD234773D}" type="pres">
      <dgm:prSet presAssocID="{649B262D-5997-459C-9031-8F11372A8A47}" presName="text_4" presStyleLbl="node1" presStyleIdx="3" presStyleCnt="4">
        <dgm:presLayoutVars>
          <dgm:bulletEnabled val="1"/>
        </dgm:presLayoutVars>
      </dgm:prSet>
      <dgm:spPr/>
      <dgm:t>
        <a:bodyPr/>
        <a:lstStyle/>
        <a:p>
          <a:endParaRPr lang="zh-TW" altLang="en-US"/>
        </a:p>
      </dgm:t>
    </dgm:pt>
    <dgm:pt modelId="{30665008-53E3-4171-B359-BCCBA90EA24B}" type="pres">
      <dgm:prSet presAssocID="{649B262D-5997-459C-9031-8F11372A8A47}" presName="accent_4" presStyleCnt="0"/>
      <dgm:spPr/>
    </dgm:pt>
    <dgm:pt modelId="{9BBBE1DB-6416-487B-B42A-A893642FFE55}" type="pres">
      <dgm:prSet presAssocID="{649B262D-5997-459C-9031-8F11372A8A47}" presName="accentRepeatNode" presStyleLbl="solidFgAcc1" presStyleIdx="3" presStyleCnt="4"/>
      <dgm:spPr/>
    </dgm:pt>
  </dgm:ptLst>
  <dgm:cxnLst>
    <dgm:cxn modelId="{C5E83317-8192-472D-9F72-E45805FE2DA1}" type="presOf" srcId="{9DF369EA-B5C2-45C1-BAB1-37B089E5819C}" destId="{1E93FB34-8356-43FD-ACB6-07505B8E756B}" srcOrd="0" destOrd="0" presId="urn:microsoft.com/office/officeart/2008/layout/VerticalCurvedList"/>
    <dgm:cxn modelId="{6E38B752-80D8-4302-AE21-AAC15CE2F313}" type="presOf" srcId="{1215C562-B77E-4D7A-B2FA-C28985E50A20}" destId="{F51A816E-64E8-47AD-A62F-96E68EB2529A}" srcOrd="0" destOrd="0" presId="urn:microsoft.com/office/officeart/2008/layout/VerticalCurvedList"/>
    <dgm:cxn modelId="{501634FD-D89F-4B18-88B6-0E458FB7D255}" type="presOf" srcId="{CBF6B458-8947-4BB0-9B12-3BF66CE71C97}" destId="{A48E2778-1E32-4B94-A174-DAB7EF0537DE}" srcOrd="0" destOrd="0" presId="urn:microsoft.com/office/officeart/2008/layout/VerticalCurvedList"/>
    <dgm:cxn modelId="{11D075FE-60A6-49D0-B4F3-65DB7ADE1E82}" type="presOf" srcId="{649B262D-5997-459C-9031-8F11372A8A47}" destId="{4DD5FCC2-EB0D-42C6-BDC2-A2FCD234773D}" srcOrd="0" destOrd="0" presId="urn:microsoft.com/office/officeart/2008/layout/VerticalCurvedList"/>
    <dgm:cxn modelId="{39D7D0AB-CEDD-46AD-9EF9-908AECE14B39}" srcId="{6FF15BA0-F8CB-4FAB-B213-E015D3D31F7C}" destId="{649B262D-5997-459C-9031-8F11372A8A47}" srcOrd="3" destOrd="0" parTransId="{FA5CA6EC-6A38-4115-8B41-91D1F372490F}" sibTransId="{0FCD2D27-D7F0-477E-BC66-A40695737F54}"/>
    <dgm:cxn modelId="{3557ADEF-46F6-4BF0-BF8A-3C2BDE36F21A}" type="presOf" srcId="{72A3F8F8-CBAC-4894-B26D-B4DC88F4FE29}" destId="{2932664E-E8A5-4973-9112-7A1A076C966D}" srcOrd="0" destOrd="0" presId="urn:microsoft.com/office/officeart/2008/layout/VerticalCurvedList"/>
    <dgm:cxn modelId="{4B8F46CE-F5C0-4A02-8DFC-216D159ADE72}" srcId="{6FF15BA0-F8CB-4FAB-B213-E015D3D31F7C}" destId="{1215C562-B77E-4D7A-B2FA-C28985E50A20}" srcOrd="2" destOrd="0" parTransId="{34E6F460-9F71-4208-A7EC-DFFC1131EACF}" sibTransId="{0E25D2B9-5DCB-477C-B9DB-C45A01118CA0}"/>
    <dgm:cxn modelId="{363F6098-6268-4DAC-A5A2-10A8FCD0187C}" srcId="{6FF15BA0-F8CB-4FAB-B213-E015D3D31F7C}" destId="{9DF369EA-B5C2-45C1-BAB1-37B089E5819C}" srcOrd="1" destOrd="0" parTransId="{A3E698C4-92F5-4800-BE0F-C2C62EB2BFAB}" sibTransId="{12776A18-AC3F-43CF-94F3-54CB3B5BBF9B}"/>
    <dgm:cxn modelId="{A64E6A40-D193-4A06-8D65-14DE491D4366}" type="presOf" srcId="{6FF15BA0-F8CB-4FAB-B213-E015D3D31F7C}" destId="{C4327ABF-DEAA-4326-AA2A-7F5887F3CA31}" srcOrd="0" destOrd="0" presId="urn:microsoft.com/office/officeart/2008/layout/VerticalCurvedList"/>
    <dgm:cxn modelId="{FBF4C485-26FB-456C-B257-1DC4C368B283}" srcId="{6FF15BA0-F8CB-4FAB-B213-E015D3D31F7C}" destId="{72A3F8F8-CBAC-4894-B26D-B4DC88F4FE29}" srcOrd="0" destOrd="0" parTransId="{C5E87777-5B03-4E7C-8976-A2AD0A04D3DD}" sibTransId="{CBF6B458-8947-4BB0-9B12-3BF66CE71C97}"/>
    <dgm:cxn modelId="{2BD21118-644E-4CA7-8A63-69398F191A87}" type="presParOf" srcId="{C4327ABF-DEAA-4326-AA2A-7F5887F3CA31}" destId="{2A8DD63D-0FAE-4D5A-A578-A48F9A9DFACF}" srcOrd="0" destOrd="0" presId="urn:microsoft.com/office/officeart/2008/layout/VerticalCurvedList"/>
    <dgm:cxn modelId="{A962FA8A-277F-440E-9A20-388CCCE3FE26}" type="presParOf" srcId="{2A8DD63D-0FAE-4D5A-A578-A48F9A9DFACF}" destId="{81DC4386-A472-4344-A751-F37EEF9A9A43}" srcOrd="0" destOrd="0" presId="urn:microsoft.com/office/officeart/2008/layout/VerticalCurvedList"/>
    <dgm:cxn modelId="{41C235ED-D4F3-47B1-BD64-942B175C9ECC}" type="presParOf" srcId="{81DC4386-A472-4344-A751-F37EEF9A9A43}" destId="{E8A45CE9-64E6-4662-B471-705A2A3CFE52}" srcOrd="0" destOrd="0" presId="urn:microsoft.com/office/officeart/2008/layout/VerticalCurvedList"/>
    <dgm:cxn modelId="{825B4D05-4737-4188-A0F4-4990E1922DBE}" type="presParOf" srcId="{81DC4386-A472-4344-A751-F37EEF9A9A43}" destId="{A48E2778-1E32-4B94-A174-DAB7EF0537DE}" srcOrd="1" destOrd="0" presId="urn:microsoft.com/office/officeart/2008/layout/VerticalCurvedList"/>
    <dgm:cxn modelId="{87B97691-3B0D-4262-90BD-6FA014817695}" type="presParOf" srcId="{81DC4386-A472-4344-A751-F37EEF9A9A43}" destId="{4618ECBC-74AE-46C2-A170-D15CA90F3558}" srcOrd="2" destOrd="0" presId="urn:microsoft.com/office/officeart/2008/layout/VerticalCurvedList"/>
    <dgm:cxn modelId="{62A4147B-6ED1-437B-A936-899B75CBEC41}" type="presParOf" srcId="{81DC4386-A472-4344-A751-F37EEF9A9A43}" destId="{85F41E2E-1395-4003-B725-A7F3A69F8A97}" srcOrd="3" destOrd="0" presId="urn:microsoft.com/office/officeart/2008/layout/VerticalCurvedList"/>
    <dgm:cxn modelId="{92935BE9-25E8-4472-B326-FE3C69B28074}" type="presParOf" srcId="{2A8DD63D-0FAE-4D5A-A578-A48F9A9DFACF}" destId="{2932664E-E8A5-4973-9112-7A1A076C966D}" srcOrd="1" destOrd="0" presId="urn:microsoft.com/office/officeart/2008/layout/VerticalCurvedList"/>
    <dgm:cxn modelId="{D1613ECB-755B-4C85-9DF7-73239688D0CF}" type="presParOf" srcId="{2A8DD63D-0FAE-4D5A-A578-A48F9A9DFACF}" destId="{362A92FC-3D2D-4D7B-BFE7-AAA72B76835C}" srcOrd="2" destOrd="0" presId="urn:microsoft.com/office/officeart/2008/layout/VerticalCurvedList"/>
    <dgm:cxn modelId="{ACA9206B-B5BD-4B90-9B54-8FDDBB54353D}" type="presParOf" srcId="{362A92FC-3D2D-4D7B-BFE7-AAA72B76835C}" destId="{96A0ED99-EC3D-47FF-8087-3EDB056CA9E1}" srcOrd="0" destOrd="0" presId="urn:microsoft.com/office/officeart/2008/layout/VerticalCurvedList"/>
    <dgm:cxn modelId="{0385BC0C-9C34-4346-8D24-871DA9421B17}" type="presParOf" srcId="{2A8DD63D-0FAE-4D5A-A578-A48F9A9DFACF}" destId="{1E93FB34-8356-43FD-ACB6-07505B8E756B}" srcOrd="3" destOrd="0" presId="urn:microsoft.com/office/officeart/2008/layout/VerticalCurvedList"/>
    <dgm:cxn modelId="{EEA54704-6176-45F3-B9EB-E98F29401894}" type="presParOf" srcId="{2A8DD63D-0FAE-4D5A-A578-A48F9A9DFACF}" destId="{59AE3318-2D95-465A-9397-A8D2912D8983}" srcOrd="4" destOrd="0" presId="urn:microsoft.com/office/officeart/2008/layout/VerticalCurvedList"/>
    <dgm:cxn modelId="{F5CD7427-5C9E-45D6-B878-E051D48774AF}" type="presParOf" srcId="{59AE3318-2D95-465A-9397-A8D2912D8983}" destId="{0568F6AD-8007-4A48-9D82-268E2E678A38}" srcOrd="0" destOrd="0" presId="urn:microsoft.com/office/officeart/2008/layout/VerticalCurvedList"/>
    <dgm:cxn modelId="{D1598D85-92C9-4B42-9168-624968EED224}" type="presParOf" srcId="{2A8DD63D-0FAE-4D5A-A578-A48F9A9DFACF}" destId="{F51A816E-64E8-47AD-A62F-96E68EB2529A}" srcOrd="5" destOrd="0" presId="urn:microsoft.com/office/officeart/2008/layout/VerticalCurvedList"/>
    <dgm:cxn modelId="{59A2021A-0A84-4C24-B65D-98B70239587B}" type="presParOf" srcId="{2A8DD63D-0FAE-4D5A-A578-A48F9A9DFACF}" destId="{1F9D7A04-701D-415B-9A05-76EFC626AFFF}" srcOrd="6" destOrd="0" presId="urn:microsoft.com/office/officeart/2008/layout/VerticalCurvedList"/>
    <dgm:cxn modelId="{F7E4FFF9-844D-41E2-B1E7-2C3E72AC0C63}" type="presParOf" srcId="{1F9D7A04-701D-415B-9A05-76EFC626AFFF}" destId="{0A333C45-5B46-4976-8075-A401377461FB}" srcOrd="0" destOrd="0" presId="urn:microsoft.com/office/officeart/2008/layout/VerticalCurvedList"/>
    <dgm:cxn modelId="{5904CFCC-4398-4E23-9209-22045671892E}" type="presParOf" srcId="{2A8DD63D-0FAE-4D5A-A578-A48F9A9DFACF}" destId="{4DD5FCC2-EB0D-42C6-BDC2-A2FCD234773D}" srcOrd="7" destOrd="0" presId="urn:microsoft.com/office/officeart/2008/layout/VerticalCurvedList"/>
    <dgm:cxn modelId="{2E2B2E66-1BC3-443B-83B4-622248D3B9CA}" type="presParOf" srcId="{2A8DD63D-0FAE-4D5A-A578-A48F9A9DFACF}" destId="{30665008-53E3-4171-B359-BCCBA90EA24B}" srcOrd="8" destOrd="0" presId="urn:microsoft.com/office/officeart/2008/layout/VerticalCurvedList"/>
    <dgm:cxn modelId="{FBFE6636-BFC9-4161-9590-B3DE6CF957BB}" type="presParOf" srcId="{30665008-53E3-4171-B359-BCCBA90EA24B}" destId="{9BBBE1DB-6416-487B-B42A-A893642FFE5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F15BA0-F8CB-4FAB-B213-E015D3D31F7C}" type="doc">
      <dgm:prSet loTypeId="urn:microsoft.com/office/officeart/2008/layout/VerticalAccentList" loCatId="list" qsTypeId="urn:microsoft.com/office/officeart/2005/8/quickstyle/simple2" qsCatId="simple" csTypeId="urn:microsoft.com/office/officeart/2005/8/colors/colorful2" csCatId="colorful" phldr="1"/>
      <dgm:spPr/>
      <dgm:t>
        <a:bodyPr/>
        <a:lstStyle/>
        <a:p>
          <a:endParaRPr lang="zh-TW" altLang="en-US"/>
        </a:p>
      </dgm:t>
    </dgm:pt>
    <dgm:pt modelId="{1215C562-B77E-4D7A-B2FA-C28985E50A20}">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a:effectLst>
                <a:outerShdw blurRad="38100" dist="38100" dir="2700000" algn="tl">
                  <a:srgbClr val="000000">
                    <a:alpha val="43137"/>
                  </a:srgbClr>
                </a:outerShdw>
              </a:effectLst>
              <a:latin typeface="標楷體" pitchFamily="65" charset="-120"/>
              <a:ea typeface="標楷體" pitchFamily="65" charset="-120"/>
            </a:rPr>
            <a:t>辦理相關輔導研習，增進人員知能</a:t>
          </a:r>
          <a:endParaRPr lang="zh-TW" altLang="en-US" sz="3200" b="1" dirty="0">
            <a:effectLst>
              <a:outerShdw blurRad="38100" dist="38100" dir="2700000" algn="tl">
                <a:srgbClr val="000000">
                  <a:alpha val="43137"/>
                </a:srgbClr>
              </a:outerShdw>
            </a:effectLst>
            <a:latin typeface="標楷體" pitchFamily="65" charset="-120"/>
            <a:ea typeface="標楷體" pitchFamily="65" charset="-120"/>
          </a:endParaRPr>
        </a:p>
      </dgm:t>
    </dgm:pt>
    <dgm:pt modelId="{34E6F460-9F71-4208-A7EC-DFFC1131EACF}" type="parTrans" cxnId="{4B8F46CE-F5C0-4A02-8DFC-216D159ADE72}">
      <dgm:prSet/>
      <dgm:spPr/>
      <dgm:t>
        <a:bodyPr/>
        <a:lstStyle/>
        <a:p>
          <a:endParaRPr lang="zh-TW" altLang="en-US"/>
        </a:p>
      </dgm:t>
    </dgm:pt>
    <dgm:pt modelId="{0E25D2B9-5DCB-477C-B9DB-C45A01118CA0}" type="sibTrans" cxnId="{4B8F46CE-F5C0-4A02-8DFC-216D159ADE72}">
      <dgm:prSet/>
      <dgm:spPr/>
      <dgm:t>
        <a:bodyPr/>
        <a:lstStyle/>
        <a:p>
          <a:endParaRPr lang="zh-TW" altLang="en-US"/>
        </a:p>
      </dgm:t>
    </dgm:pt>
    <dgm:pt modelId="{72A3F8F8-CBAC-4894-B26D-B4DC88F4FE29}">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a:effectLst>
                <a:outerShdw blurRad="38100" dist="38100" dir="2700000" algn="tl">
                  <a:srgbClr val="000000">
                    <a:alpha val="43137"/>
                  </a:srgbClr>
                </a:outerShdw>
              </a:effectLst>
              <a:latin typeface="標楷體" pitchFamily="65" charset="-120"/>
              <a:ea typeface="標楷體" pitchFamily="65" charset="-120"/>
            </a:rPr>
            <a:t>提供相關輔導資源，協助輔導工作推動</a:t>
          </a:r>
          <a:endParaRPr lang="zh-TW" altLang="en-US" sz="3200" b="1" dirty="0">
            <a:effectLst>
              <a:outerShdw blurRad="38100" dist="38100" dir="2700000" algn="tl">
                <a:srgbClr val="000000">
                  <a:alpha val="43137"/>
                </a:srgbClr>
              </a:outerShdw>
            </a:effectLst>
            <a:ea typeface="標楷體" pitchFamily="65" charset="-120"/>
          </a:endParaRPr>
        </a:p>
      </dgm:t>
    </dgm:pt>
    <dgm:pt modelId="{C5E87777-5B03-4E7C-8976-A2AD0A04D3DD}" type="parTrans" cxnId="{FBF4C485-26FB-456C-B257-1DC4C368B283}">
      <dgm:prSet/>
      <dgm:spPr/>
      <dgm:t>
        <a:bodyPr/>
        <a:lstStyle/>
        <a:p>
          <a:endParaRPr lang="zh-TW" altLang="en-US"/>
        </a:p>
      </dgm:t>
    </dgm:pt>
    <dgm:pt modelId="{CBF6B458-8947-4BB0-9B12-3BF66CE71C97}" type="sibTrans" cxnId="{FBF4C485-26FB-456C-B257-1DC4C368B283}">
      <dgm:prSet/>
      <dgm:spPr/>
      <dgm:t>
        <a:bodyPr/>
        <a:lstStyle/>
        <a:p>
          <a:endParaRPr lang="zh-TW" altLang="en-US"/>
        </a:p>
      </dgm:t>
    </dgm:pt>
    <dgm:pt modelId="{0FA213B0-9070-400D-B54F-7625195EB9E0}">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a:effectLst>
                <a:outerShdw blurRad="38100" dist="38100" dir="2700000" algn="tl">
                  <a:srgbClr val="000000">
                    <a:alpha val="43137"/>
                  </a:srgbClr>
                </a:outerShdw>
              </a:effectLst>
              <a:latin typeface="標楷體" pitchFamily="65" charset="-120"/>
              <a:ea typeface="標楷體" pitchFamily="65" charset="-120"/>
            </a:rPr>
            <a:t>成立輔導策略諮詢團隊，提供必要協助</a:t>
          </a:r>
          <a:endParaRPr lang="zh-TW" altLang="en-US" sz="3200" b="1" dirty="0">
            <a:effectLst>
              <a:outerShdw blurRad="38100" dist="38100" dir="2700000" algn="tl">
                <a:srgbClr val="000000">
                  <a:alpha val="43137"/>
                </a:srgbClr>
              </a:outerShdw>
            </a:effectLst>
            <a:latin typeface="標楷體" pitchFamily="65" charset="-120"/>
            <a:ea typeface="標楷體" pitchFamily="65" charset="-120"/>
          </a:endParaRPr>
        </a:p>
      </dgm:t>
    </dgm:pt>
    <dgm:pt modelId="{5EEE0F8E-194C-4AC3-AF73-D525A0DB0FA6}" type="parTrans" cxnId="{6EF77C52-48C6-4DDE-B8CE-1D1CA7AA16C8}">
      <dgm:prSet/>
      <dgm:spPr/>
      <dgm:t>
        <a:bodyPr/>
        <a:lstStyle/>
        <a:p>
          <a:endParaRPr lang="zh-TW" altLang="en-US"/>
        </a:p>
      </dgm:t>
    </dgm:pt>
    <dgm:pt modelId="{4DDF84F5-06A0-4D26-93D4-C92CA20C8DC5}" type="sibTrans" cxnId="{6EF77C52-48C6-4DDE-B8CE-1D1CA7AA16C8}">
      <dgm:prSet/>
      <dgm:spPr/>
      <dgm:t>
        <a:bodyPr/>
        <a:lstStyle/>
        <a:p>
          <a:endParaRPr lang="zh-TW" altLang="en-US"/>
        </a:p>
      </dgm:t>
    </dgm:pt>
    <dgm:pt modelId="{D54E2B8B-96A0-430E-A5A3-D4C45B32F7FB}">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檢核督導相關輔導作業執行情形，提升成效</a:t>
          </a:r>
        </a:p>
      </dgm:t>
    </dgm:pt>
    <dgm:pt modelId="{586878E1-BE05-47B4-8976-361CCCEA547E}" type="parTrans" cxnId="{53F04559-BB7F-4495-8244-B78F1CB6C2EA}">
      <dgm:prSet/>
      <dgm:spPr/>
      <dgm:t>
        <a:bodyPr/>
        <a:lstStyle/>
        <a:p>
          <a:endParaRPr lang="zh-TW" altLang="en-US"/>
        </a:p>
      </dgm:t>
    </dgm:pt>
    <dgm:pt modelId="{0980AB08-30DE-4084-AFEF-7C94228FA3C6}" type="sibTrans" cxnId="{53F04559-BB7F-4495-8244-B78F1CB6C2EA}">
      <dgm:prSet/>
      <dgm:spPr/>
      <dgm:t>
        <a:bodyPr/>
        <a:lstStyle/>
        <a:p>
          <a:endParaRPr lang="zh-TW" altLang="en-US"/>
        </a:p>
      </dgm:t>
    </dgm:pt>
    <dgm:pt modelId="{FB1EA6E0-6014-4C64-A0BF-9E9278E9684F}">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a:effectLst>
                <a:outerShdw blurRad="38100" dist="38100" dir="2700000" algn="tl">
                  <a:srgbClr val="000000">
                    <a:alpha val="43137"/>
                  </a:srgbClr>
                </a:outerShdw>
              </a:effectLst>
              <a:latin typeface="標楷體" pitchFamily="65" charset="-120"/>
              <a:ea typeface="標楷體" pitchFamily="65" charset="-120"/>
            </a:rPr>
            <a:t>召開相關輔導策略工作會議，以達經驗互通</a:t>
          </a:r>
          <a:endParaRPr lang="zh-TW" altLang="en-US" sz="3200" b="1" dirty="0">
            <a:effectLst>
              <a:outerShdw blurRad="38100" dist="38100" dir="2700000" algn="tl">
                <a:srgbClr val="000000">
                  <a:alpha val="43137"/>
                </a:srgbClr>
              </a:outerShdw>
            </a:effectLst>
            <a:latin typeface="標楷體" pitchFamily="65" charset="-120"/>
            <a:ea typeface="標楷體" pitchFamily="65" charset="-120"/>
          </a:endParaRPr>
        </a:p>
      </dgm:t>
    </dgm:pt>
    <dgm:pt modelId="{AB318450-4AFD-4B7A-96B8-FDCEA2954F95}" type="parTrans" cxnId="{88C17118-574A-45B2-AE70-1417E50EFB5D}">
      <dgm:prSet/>
      <dgm:spPr/>
      <dgm:t>
        <a:bodyPr/>
        <a:lstStyle/>
        <a:p>
          <a:endParaRPr lang="zh-TW" altLang="en-US"/>
        </a:p>
      </dgm:t>
    </dgm:pt>
    <dgm:pt modelId="{3B2546D5-EEA0-4FC5-96F3-2478F656516A}" type="sibTrans" cxnId="{88C17118-574A-45B2-AE70-1417E50EFB5D}">
      <dgm:prSet/>
      <dgm:spPr/>
      <dgm:t>
        <a:bodyPr/>
        <a:lstStyle/>
        <a:p>
          <a:endParaRPr lang="zh-TW" altLang="en-US"/>
        </a:p>
      </dgm:t>
    </dgm:pt>
    <dgm:pt modelId="{9781DE10-ABCE-4070-A150-1C54741DB7A6}" type="pres">
      <dgm:prSet presAssocID="{6FF15BA0-F8CB-4FAB-B213-E015D3D31F7C}" presName="Name0" presStyleCnt="0">
        <dgm:presLayoutVars>
          <dgm:chMax/>
          <dgm:chPref/>
          <dgm:dir/>
        </dgm:presLayoutVars>
      </dgm:prSet>
      <dgm:spPr/>
      <dgm:t>
        <a:bodyPr/>
        <a:lstStyle/>
        <a:p>
          <a:endParaRPr lang="zh-TW" altLang="en-US"/>
        </a:p>
      </dgm:t>
    </dgm:pt>
    <dgm:pt modelId="{E76C75BB-E776-45D7-B7D7-61D086A1B25D}" type="pres">
      <dgm:prSet presAssocID="{72A3F8F8-CBAC-4894-B26D-B4DC88F4FE29}" presName="parenttextcomposite" presStyleCnt="0"/>
      <dgm:spPr/>
    </dgm:pt>
    <dgm:pt modelId="{A1F9F71A-B508-403E-BCCD-B4170C870920}" type="pres">
      <dgm:prSet presAssocID="{72A3F8F8-CBAC-4894-B26D-B4DC88F4FE29}" presName="parenttext" presStyleLbl="revTx" presStyleIdx="0" presStyleCnt="5">
        <dgm:presLayoutVars>
          <dgm:chMax/>
          <dgm:chPref val="2"/>
          <dgm:bulletEnabled val="1"/>
        </dgm:presLayoutVars>
      </dgm:prSet>
      <dgm:spPr/>
      <dgm:t>
        <a:bodyPr/>
        <a:lstStyle/>
        <a:p>
          <a:endParaRPr lang="zh-TW" altLang="en-US"/>
        </a:p>
      </dgm:t>
    </dgm:pt>
    <dgm:pt modelId="{9F0649D7-2CAA-4264-92FC-8068EF09C823}" type="pres">
      <dgm:prSet presAssocID="{72A3F8F8-CBAC-4894-B26D-B4DC88F4FE29}" presName="parallelogramComposite" presStyleCnt="0"/>
      <dgm:spPr/>
    </dgm:pt>
    <dgm:pt modelId="{39438B20-9A44-46F8-B398-8E3DB257DED7}" type="pres">
      <dgm:prSet presAssocID="{72A3F8F8-CBAC-4894-B26D-B4DC88F4FE29}" presName="parallelogram1" presStyleLbl="alignNode1" presStyleIdx="0" presStyleCnt="35"/>
      <dgm:spPr/>
    </dgm:pt>
    <dgm:pt modelId="{D3AAC822-C15E-4CA6-92CD-A1DD61CEABAD}" type="pres">
      <dgm:prSet presAssocID="{72A3F8F8-CBAC-4894-B26D-B4DC88F4FE29}" presName="parallelogram2" presStyleLbl="alignNode1" presStyleIdx="1" presStyleCnt="35"/>
      <dgm:spPr/>
    </dgm:pt>
    <dgm:pt modelId="{87E85597-83A1-43FA-8705-C3564A8A1603}" type="pres">
      <dgm:prSet presAssocID="{72A3F8F8-CBAC-4894-B26D-B4DC88F4FE29}" presName="parallelogram3" presStyleLbl="alignNode1" presStyleIdx="2" presStyleCnt="35"/>
      <dgm:spPr/>
    </dgm:pt>
    <dgm:pt modelId="{020903C8-2086-4643-89CF-8440A3C1B257}" type="pres">
      <dgm:prSet presAssocID="{72A3F8F8-CBAC-4894-B26D-B4DC88F4FE29}" presName="parallelogram4" presStyleLbl="alignNode1" presStyleIdx="3" presStyleCnt="35"/>
      <dgm:spPr/>
    </dgm:pt>
    <dgm:pt modelId="{7C5CAD8E-5514-4989-8E93-A6710615A162}" type="pres">
      <dgm:prSet presAssocID="{72A3F8F8-CBAC-4894-B26D-B4DC88F4FE29}" presName="parallelogram5" presStyleLbl="alignNode1" presStyleIdx="4" presStyleCnt="35"/>
      <dgm:spPr/>
    </dgm:pt>
    <dgm:pt modelId="{F6C30D32-6612-45A4-B617-182618ABDC4D}" type="pres">
      <dgm:prSet presAssocID="{72A3F8F8-CBAC-4894-B26D-B4DC88F4FE29}" presName="parallelogram6" presStyleLbl="alignNode1" presStyleIdx="5" presStyleCnt="35"/>
      <dgm:spPr/>
    </dgm:pt>
    <dgm:pt modelId="{878DE63C-A9A4-4973-9B12-186210E27784}" type="pres">
      <dgm:prSet presAssocID="{72A3F8F8-CBAC-4894-B26D-B4DC88F4FE29}" presName="parallelogram7" presStyleLbl="alignNode1" presStyleIdx="6" presStyleCnt="35"/>
      <dgm:spPr/>
    </dgm:pt>
    <dgm:pt modelId="{FB283512-3D24-4BD4-B7AD-D4A7FF6ED0E1}" type="pres">
      <dgm:prSet presAssocID="{CBF6B458-8947-4BB0-9B12-3BF66CE71C97}" presName="sibTrans" presStyleCnt="0"/>
      <dgm:spPr/>
    </dgm:pt>
    <dgm:pt modelId="{158F531A-9ED4-4DED-88B9-365C8E0ACDE3}" type="pres">
      <dgm:prSet presAssocID="{1215C562-B77E-4D7A-B2FA-C28985E50A20}" presName="parenttextcomposite" presStyleCnt="0"/>
      <dgm:spPr/>
    </dgm:pt>
    <dgm:pt modelId="{B2184DF6-D96C-4B23-B695-C0D2DE80ACA4}" type="pres">
      <dgm:prSet presAssocID="{1215C562-B77E-4D7A-B2FA-C28985E50A20}" presName="parenttext" presStyleLbl="revTx" presStyleIdx="1" presStyleCnt="5">
        <dgm:presLayoutVars>
          <dgm:chMax/>
          <dgm:chPref val="2"/>
          <dgm:bulletEnabled val="1"/>
        </dgm:presLayoutVars>
      </dgm:prSet>
      <dgm:spPr/>
      <dgm:t>
        <a:bodyPr/>
        <a:lstStyle/>
        <a:p>
          <a:endParaRPr lang="zh-TW" altLang="en-US"/>
        </a:p>
      </dgm:t>
    </dgm:pt>
    <dgm:pt modelId="{6D299365-3B49-4A5A-B5FF-0318272B3A82}" type="pres">
      <dgm:prSet presAssocID="{1215C562-B77E-4D7A-B2FA-C28985E50A20}" presName="parallelogramComposite" presStyleCnt="0"/>
      <dgm:spPr/>
    </dgm:pt>
    <dgm:pt modelId="{DA2B8282-C6C9-4A19-80BE-D1C340103926}" type="pres">
      <dgm:prSet presAssocID="{1215C562-B77E-4D7A-B2FA-C28985E50A20}" presName="parallelogram1" presStyleLbl="alignNode1" presStyleIdx="7" presStyleCnt="35"/>
      <dgm:spPr/>
    </dgm:pt>
    <dgm:pt modelId="{2C06B9D7-73A4-4FF9-B46C-A509CBB29739}" type="pres">
      <dgm:prSet presAssocID="{1215C562-B77E-4D7A-B2FA-C28985E50A20}" presName="parallelogram2" presStyleLbl="alignNode1" presStyleIdx="8" presStyleCnt="35"/>
      <dgm:spPr/>
    </dgm:pt>
    <dgm:pt modelId="{CCA1888D-7721-4FAE-80CB-0C6E0B5A25AD}" type="pres">
      <dgm:prSet presAssocID="{1215C562-B77E-4D7A-B2FA-C28985E50A20}" presName="parallelogram3" presStyleLbl="alignNode1" presStyleIdx="9" presStyleCnt="35"/>
      <dgm:spPr/>
    </dgm:pt>
    <dgm:pt modelId="{E750F04D-1BD4-4A2B-B53C-A98341F3E992}" type="pres">
      <dgm:prSet presAssocID="{1215C562-B77E-4D7A-B2FA-C28985E50A20}" presName="parallelogram4" presStyleLbl="alignNode1" presStyleIdx="10" presStyleCnt="35"/>
      <dgm:spPr/>
    </dgm:pt>
    <dgm:pt modelId="{CA3EC134-AD64-4F7B-A1E6-8C6D4881FB51}" type="pres">
      <dgm:prSet presAssocID="{1215C562-B77E-4D7A-B2FA-C28985E50A20}" presName="parallelogram5" presStyleLbl="alignNode1" presStyleIdx="11" presStyleCnt="35"/>
      <dgm:spPr/>
    </dgm:pt>
    <dgm:pt modelId="{10E1B995-C838-46F3-AC3E-75323A9A089D}" type="pres">
      <dgm:prSet presAssocID="{1215C562-B77E-4D7A-B2FA-C28985E50A20}" presName="parallelogram6" presStyleLbl="alignNode1" presStyleIdx="12" presStyleCnt="35"/>
      <dgm:spPr/>
    </dgm:pt>
    <dgm:pt modelId="{A5131128-1208-4F52-8FD9-B827B07A196A}" type="pres">
      <dgm:prSet presAssocID="{1215C562-B77E-4D7A-B2FA-C28985E50A20}" presName="parallelogram7" presStyleLbl="alignNode1" presStyleIdx="13" presStyleCnt="35"/>
      <dgm:spPr/>
    </dgm:pt>
    <dgm:pt modelId="{5F5B9F2F-451A-4B50-BF23-EED90D0A8E65}" type="pres">
      <dgm:prSet presAssocID="{0E25D2B9-5DCB-477C-B9DB-C45A01118CA0}" presName="sibTrans" presStyleCnt="0"/>
      <dgm:spPr/>
    </dgm:pt>
    <dgm:pt modelId="{C663B4EC-2CC7-44C7-9FD2-133DC9EBC7B3}" type="pres">
      <dgm:prSet presAssocID="{0FA213B0-9070-400D-B54F-7625195EB9E0}" presName="parenttextcomposite" presStyleCnt="0"/>
      <dgm:spPr/>
    </dgm:pt>
    <dgm:pt modelId="{8A4915E5-69EE-4A06-9686-3DFDDEB87ABC}" type="pres">
      <dgm:prSet presAssocID="{0FA213B0-9070-400D-B54F-7625195EB9E0}" presName="parenttext" presStyleLbl="revTx" presStyleIdx="2" presStyleCnt="5">
        <dgm:presLayoutVars>
          <dgm:chMax/>
          <dgm:chPref val="2"/>
          <dgm:bulletEnabled val="1"/>
        </dgm:presLayoutVars>
      </dgm:prSet>
      <dgm:spPr/>
      <dgm:t>
        <a:bodyPr/>
        <a:lstStyle/>
        <a:p>
          <a:endParaRPr lang="zh-TW" altLang="en-US"/>
        </a:p>
      </dgm:t>
    </dgm:pt>
    <dgm:pt modelId="{0468D4AD-380E-423F-B8AF-7045A2381224}" type="pres">
      <dgm:prSet presAssocID="{0FA213B0-9070-400D-B54F-7625195EB9E0}" presName="parallelogramComposite" presStyleCnt="0"/>
      <dgm:spPr/>
    </dgm:pt>
    <dgm:pt modelId="{12CE579B-6971-403E-A6BA-81851722DAB4}" type="pres">
      <dgm:prSet presAssocID="{0FA213B0-9070-400D-B54F-7625195EB9E0}" presName="parallelogram1" presStyleLbl="alignNode1" presStyleIdx="14" presStyleCnt="35"/>
      <dgm:spPr/>
    </dgm:pt>
    <dgm:pt modelId="{206CA850-486A-4CC2-8BCA-4E2231DF58D3}" type="pres">
      <dgm:prSet presAssocID="{0FA213B0-9070-400D-B54F-7625195EB9E0}" presName="parallelogram2" presStyleLbl="alignNode1" presStyleIdx="15" presStyleCnt="35"/>
      <dgm:spPr/>
    </dgm:pt>
    <dgm:pt modelId="{F96B6FCC-9918-4CAF-A0AF-113B01B67159}" type="pres">
      <dgm:prSet presAssocID="{0FA213B0-9070-400D-B54F-7625195EB9E0}" presName="parallelogram3" presStyleLbl="alignNode1" presStyleIdx="16" presStyleCnt="35"/>
      <dgm:spPr/>
    </dgm:pt>
    <dgm:pt modelId="{1EF237C8-3908-46A1-8802-456DF4377833}" type="pres">
      <dgm:prSet presAssocID="{0FA213B0-9070-400D-B54F-7625195EB9E0}" presName="parallelogram4" presStyleLbl="alignNode1" presStyleIdx="17" presStyleCnt="35"/>
      <dgm:spPr/>
    </dgm:pt>
    <dgm:pt modelId="{5E4D6F39-BA70-4DA0-9C30-943A600EF9E3}" type="pres">
      <dgm:prSet presAssocID="{0FA213B0-9070-400D-B54F-7625195EB9E0}" presName="parallelogram5" presStyleLbl="alignNode1" presStyleIdx="18" presStyleCnt="35"/>
      <dgm:spPr/>
    </dgm:pt>
    <dgm:pt modelId="{78E988D7-98D5-430A-BD93-F97FAFC89E14}" type="pres">
      <dgm:prSet presAssocID="{0FA213B0-9070-400D-B54F-7625195EB9E0}" presName="parallelogram6" presStyleLbl="alignNode1" presStyleIdx="19" presStyleCnt="35"/>
      <dgm:spPr/>
    </dgm:pt>
    <dgm:pt modelId="{91E2349A-4927-4A72-A0E9-98F96BEA44BB}" type="pres">
      <dgm:prSet presAssocID="{0FA213B0-9070-400D-B54F-7625195EB9E0}" presName="parallelogram7" presStyleLbl="alignNode1" presStyleIdx="20" presStyleCnt="35"/>
      <dgm:spPr/>
    </dgm:pt>
    <dgm:pt modelId="{D2F7E9CB-F25D-445D-908F-2A7C511303E3}" type="pres">
      <dgm:prSet presAssocID="{4DDF84F5-06A0-4D26-93D4-C92CA20C8DC5}" presName="sibTrans" presStyleCnt="0"/>
      <dgm:spPr/>
    </dgm:pt>
    <dgm:pt modelId="{532A111A-2544-4B34-B963-A03A99BE6A5E}" type="pres">
      <dgm:prSet presAssocID="{FB1EA6E0-6014-4C64-A0BF-9E9278E9684F}" presName="parenttextcomposite" presStyleCnt="0"/>
      <dgm:spPr/>
    </dgm:pt>
    <dgm:pt modelId="{32BD608E-342B-4DE7-B1D6-25650E6BA627}" type="pres">
      <dgm:prSet presAssocID="{FB1EA6E0-6014-4C64-A0BF-9E9278E9684F}" presName="parenttext" presStyleLbl="revTx" presStyleIdx="3" presStyleCnt="5" custScaleX="100370">
        <dgm:presLayoutVars>
          <dgm:chMax/>
          <dgm:chPref val="2"/>
          <dgm:bulletEnabled val="1"/>
        </dgm:presLayoutVars>
      </dgm:prSet>
      <dgm:spPr/>
      <dgm:t>
        <a:bodyPr/>
        <a:lstStyle/>
        <a:p>
          <a:endParaRPr lang="zh-TW" altLang="en-US"/>
        </a:p>
      </dgm:t>
    </dgm:pt>
    <dgm:pt modelId="{757C2303-DDBC-441A-B6A5-47A5E4E5D9E5}" type="pres">
      <dgm:prSet presAssocID="{FB1EA6E0-6014-4C64-A0BF-9E9278E9684F}" presName="parallelogramComposite" presStyleCnt="0"/>
      <dgm:spPr/>
    </dgm:pt>
    <dgm:pt modelId="{B12CDCEE-596F-4EEB-A469-BC887AEF4D84}" type="pres">
      <dgm:prSet presAssocID="{FB1EA6E0-6014-4C64-A0BF-9E9278E9684F}" presName="parallelogram1" presStyleLbl="alignNode1" presStyleIdx="21" presStyleCnt="35"/>
      <dgm:spPr/>
    </dgm:pt>
    <dgm:pt modelId="{AE5E9F57-011B-483E-974F-1BA0540EE98A}" type="pres">
      <dgm:prSet presAssocID="{FB1EA6E0-6014-4C64-A0BF-9E9278E9684F}" presName="parallelogram2" presStyleLbl="alignNode1" presStyleIdx="22" presStyleCnt="35"/>
      <dgm:spPr/>
    </dgm:pt>
    <dgm:pt modelId="{C88483F2-CABA-4627-94BC-A3888B5F2816}" type="pres">
      <dgm:prSet presAssocID="{FB1EA6E0-6014-4C64-A0BF-9E9278E9684F}" presName="parallelogram3" presStyleLbl="alignNode1" presStyleIdx="23" presStyleCnt="35"/>
      <dgm:spPr/>
    </dgm:pt>
    <dgm:pt modelId="{7A1025A9-2104-4772-BC0F-677E9459713A}" type="pres">
      <dgm:prSet presAssocID="{FB1EA6E0-6014-4C64-A0BF-9E9278E9684F}" presName="parallelogram4" presStyleLbl="alignNode1" presStyleIdx="24" presStyleCnt="35"/>
      <dgm:spPr/>
    </dgm:pt>
    <dgm:pt modelId="{D415D5F6-CEF6-48C9-91FA-3978F1F4DADF}" type="pres">
      <dgm:prSet presAssocID="{FB1EA6E0-6014-4C64-A0BF-9E9278E9684F}" presName="parallelogram5" presStyleLbl="alignNode1" presStyleIdx="25" presStyleCnt="35"/>
      <dgm:spPr/>
    </dgm:pt>
    <dgm:pt modelId="{8AF5D37D-FAA7-4802-9434-688FF591F2D3}" type="pres">
      <dgm:prSet presAssocID="{FB1EA6E0-6014-4C64-A0BF-9E9278E9684F}" presName="parallelogram6" presStyleLbl="alignNode1" presStyleIdx="26" presStyleCnt="35"/>
      <dgm:spPr/>
    </dgm:pt>
    <dgm:pt modelId="{38FF157D-2307-4850-8D81-AA250259F263}" type="pres">
      <dgm:prSet presAssocID="{FB1EA6E0-6014-4C64-A0BF-9E9278E9684F}" presName="parallelogram7" presStyleLbl="alignNode1" presStyleIdx="27" presStyleCnt="35"/>
      <dgm:spPr/>
    </dgm:pt>
    <dgm:pt modelId="{519D47E3-8492-4EAF-B0BC-60426FF9DBB6}" type="pres">
      <dgm:prSet presAssocID="{3B2546D5-EEA0-4FC5-96F3-2478F656516A}" presName="sibTrans" presStyleCnt="0"/>
      <dgm:spPr/>
    </dgm:pt>
    <dgm:pt modelId="{DF24C1F3-0B59-4C73-83C7-2DAECA7D75B2}" type="pres">
      <dgm:prSet presAssocID="{D54E2B8B-96A0-430E-A5A3-D4C45B32F7FB}" presName="parenttextcomposite" presStyleCnt="0"/>
      <dgm:spPr/>
    </dgm:pt>
    <dgm:pt modelId="{77992113-1BB1-4EA9-97F6-552BBA7BEDA1}" type="pres">
      <dgm:prSet presAssocID="{D54E2B8B-96A0-430E-A5A3-D4C45B32F7FB}" presName="parenttext" presStyleLbl="revTx" presStyleIdx="4" presStyleCnt="5" custScaleX="100370">
        <dgm:presLayoutVars>
          <dgm:chMax/>
          <dgm:chPref val="2"/>
          <dgm:bulletEnabled val="1"/>
        </dgm:presLayoutVars>
      </dgm:prSet>
      <dgm:spPr/>
      <dgm:t>
        <a:bodyPr/>
        <a:lstStyle/>
        <a:p>
          <a:endParaRPr lang="zh-TW" altLang="en-US"/>
        </a:p>
      </dgm:t>
    </dgm:pt>
    <dgm:pt modelId="{6583145D-AD82-4799-B75F-AE1BFD44B5FE}" type="pres">
      <dgm:prSet presAssocID="{D54E2B8B-96A0-430E-A5A3-D4C45B32F7FB}" presName="parallelogramComposite" presStyleCnt="0"/>
      <dgm:spPr/>
    </dgm:pt>
    <dgm:pt modelId="{5224FEFC-8E2C-4A96-9808-65C5AC8B6BEE}" type="pres">
      <dgm:prSet presAssocID="{D54E2B8B-96A0-430E-A5A3-D4C45B32F7FB}" presName="parallelogram1" presStyleLbl="alignNode1" presStyleIdx="28" presStyleCnt="35"/>
      <dgm:spPr/>
    </dgm:pt>
    <dgm:pt modelId="{017AC360-62A4-49D2-99DF-76AAEFFEA071}" type="pres">
      <dgm:prSet presAssocID="{D54E2B8B-96A0-430E-A5A3-D4C45B32F7FB}" presName="parallelogram2" presStyleLbl="alignNode1" presStyleIdx="29" presStyleCnt="35"/>
      <dgm:spPr/>
    </dgm:pt>
    <dgm:pt modelId="{2DB581BE-1A4E-46AF-9F85-6E7D3DBC6B45}" type="pres">
      <dgm:prSet presAssocID="{D54E2B8B-96A0-430E-A5A3-D4C45B32F7FB}" presName="parallelogram3" presStyleLbl="alignNode1" presStyleIdx="30" presStyleCnt="35"/>
      <dgm:spPr/>
    </dgm:pt>
    <dgm:pt modelId="{66BB5C8A-C5B0-4240-8655-F9D01F00FFE1}" type="pres">
      <dgm:prSet presAssocID="{D54E2B8B-96A0-430E-A5A3-D4C45B32F7FB}" presName="parallelogram4" presStyleLbl="alignNode1" presStyleIdx="31" presStyleCnt="35"/>
      <dgm:spPr/>
    </dgm:pt>
    <dgm:pt modelId="{6395F70C-8A2A-4193-977C-841DDD3FA957}" type="pres">
      <dgm:prSet presAssocID="{D54E2B8B-96A0-430E-A5A3-D4C45B32F7FB}" presName="parallelogram5" presStyleLbl="alignNode1" presStyleIdx="32" presStyleCnt="35"/>
      <dgm:spPr/>
    </dgm:pt>
    <dgm:pt modelId="{255E2BFD-9F4E-4A6D-B0D7-E7ADE0EC0B17}" type="pres">
      <dgm:prSet presAssocID="{D54E2B8B-96A0-430E-A5A3-D4C45B32F7FB}" presName="parallelogram6" presStyleLbl="alignNode1" presStyleIdx="33" presStyleCnt="35"/>
      <dgm:spPr/>
    </dgm:pt>
    <dgm:pt modelId="{9304AF14-0C0E-4C39-A25B-70F320EE0C1A}" type="pres">
      <dgm:prSet presAssocID="{D54E2B8B-96A0-430E-A5A3-D4C45B32F7FB}" presName="parallelogram7" presStyleLbl="alignNode1" presStyleIdx="34" presStyleCnt="35"/>
      <dgm:spPr/>
    </dgm:pt>
  </dgm:ptLst>
  <dgm:cxnLst>
    <dgm:cxn modelId="{6EF77C52-48C6-4DDE-B8CE-1D1CA7AA16C8}" srcId="{6FF15BA0-F8CB-4FAB-B213-E015D3D31F7C}" destId="{0FA213B0-9070-400D-B54F-7625195EB9E0}" srcOrd="2" destOrd="0" parTransId="{5EEE0F8E-194C-4AC3-AF73-D525A0DB0FA6}" sibTransId="{4DDF84F5-06A0-4D26-93D4-C92CA20C8DC5}"/>
    <dgm:cxn modelId="{63F635E3-5B7A-4149-831A-CAAE8F54E557}" type="presOf" srcId="{1215C562-B77E-4D7A-B2FA-C28985E50A20}" destId="{B2184DF6-D96C-4B23-B695-C0D2DE80ACA4}" srcOrd="0" destOrd="0" presId="urn:microsoft.com/office/officeart/2008/layout/VerticalAccentList"/>
    <dgm:cxn modelId="{88C17118-574A-45B2-AE70-1417E50EFB5D}" srcId="{6FF15BA0-F8CB-4FAB-B213-E015D3D31F7C}" destId="{FB1EA6E0-6014-4C64-A0BF-9E9278E9684F}" srcOrd="3" destOrd="0" parTransId="{AB318450-4AFD-4B7A-96B8-FDCEA2954F95}" sibTransId="{3B2546D5-EEA0-4FC5-96F3-2478F656516A}"/>
    <dgm:cxn modelId="{FBF4C485-26FB-456C-B257-1DC4C368B283}" srcId="{6FF15BA0-F8CB-4FAB-B213-E015D3D31F7C}" destId="{72A3F8F8-CBAC-4894-B26D-B4DC88F4FE29}" srcOrd="0" destOrd="0" parTransId="{C5E87777-5B03-4E7C-8976-A2AD0A04D3DD}" sibTransId="{CBF6B458-8947-4BB0-9B12-3BF66CE71C97}"/>
    <dgm:cxn modelId="{4B8F46CE-F5C0-4A02-8DFC-216D159ADE72}" srcId="{6FF15BA0-F8CB-4FAB-B213-E015D3D31F7C}" destId="{1215C562-B77E-4D7A-B2FA-C28985E50A20}" srcOrd="1" destOrd="0" parTransId="{34E6F460-9F71-4208-A7EC-DFFC1131EACF}" sibTransId="{0E25D2B9-5DCB-477C-B9DB-C45A01118CA0}"/>
    <dgm:cxn modelId="{C775D72B-4044-4BA0-AED0-BCD6FDAEC383}" type="presOf" srcId="{6FF15BA0-F8CB-4FAB-B213-E015D3D31F7C}" destId="{9781DE10-ABCE-4070-A150-1C54741DB7A6}" srcOrd="0" destOrd="0" presId="urn:microsoft.com/office/officeart/2008/layout/VerticalAccentList"/>
    <dgm:cxn modelId="{D336129B-45CE-4585-86EF-77CFE9272628}" type="presOf" srcId="{D54E2B8B-96A0-430E-A5A3-D4C45B32F7FB}" destId="{77992113-1BB1-4EA9-97F6-552BBA7BEDA1}" srcOrd="0" destOrd="0" presId="urn:microsoft.com/office/officeart/2008/layout/VerticalAccentList"/>
    <dgm:cxn modelId="{53F04559-BB7F-4495-8244-B78F1CB6C2EA}" srcId="{6FF15BA0-F8CB-4FAB-B213-E015D3D31F7C}" destId="{D54E2B8B-96A0-430E-A5A3-D4C45B32F7FB}" srcOrd="4" destOrd="0" parTransId="{586878E1-BE05-47B4-8976-361CCCEA547E}" sibTransId="{0980AB08-30DE-4084-AFEF-7C94228FA3C6}"/>
    <dgm:cxn modelId="{284C9CF8-E2FD-486F-AA5F-C7C5E5AD7D20}" type="presOf" srcId="{0FA213B0-9070-400D-B54F-7625195EB9E0}" destId="{8A4915E5-69EE-4A06-9686-3DFDDEB87ABC}" srcOrd="0" destOrd="0" presId="urn:microsoft.com/office/officeart/2008/layout/VerticalAccentList"/>
    <dgm:cxn modelId="{3D250171-5B5A-4498-9B45-CF215D76B60C}" type="presOf" srcId="{72A3F8F8-CBAC-4894-B26D-B4DC88F4FE29}" destId="{A1F9F71A-B508-403E-BCCD-B4170C870920}" srcOrd="0" destOrd="0" presId="urn:microsoft.com/office/officeart/2008/layout/VerticalAccentList"/>
    <dgm:cxn modelId="{28AC1956-38BF-4DB7-B336-F09C09CC87F9}" type="presOf" srcId="{FB1EA6E0-6014-4C64-A0BF-9E9278E9684F}" destId="{32BD608E-342B-4DE7-B1D6-25650E6BA627}" srcOrd="0" destOrd="0" presId="urn:microsoft.com/office/officeart/2008/layout/VerticalAccentList"/>
    <dgm:cxn modelId="{58296BCB-1162-4CB6-B2AC-21AAD16A05CC}" type="presParOf" srcId="{9781DE10-ABCE-4070-A150-1C54741DB7A6}" destId="{E76C75BB-E776-45D7-B7D7-61D086A1B25D}" srcOrd="0" destOrd="0" presId="urn:microsoft.com/office/officeart/2008/layout/VerticalAccentList"/>
    <dgm:cxn modelId="{65404A32-FFAB-47BD-8403-59DC52DF2B55}" type="presParOf" srcId="{E76C75BB-E776-45D7-B7D7-61D086A1B25D}" destId="{A1F9F71A-B508-403E-BCCD-B4170C870920}" srcOrd="0" destOrd="0" presId="urn:microsoft.com/office/officeart/2008/layout/VerticalAccentList"/>
    <dgm:cxn modelId="{0895B1BF-26E3-4521-826E-BCFB78A67DE5}" type="presParOf" srcId="{9781DE10-ABCE-4070-A150-1C54741DB7A6}" destId="{9F0649D7-2CAA-4264-92FC-8068EF09C823}" srcOrd="1" destOrd="0" presId="urn:microsoft.com/office/officeart/2008/layout/VerticalAccentList"/>
    <dgm:cxn modelId="{8E511C1F-6E98-40B4-AAC4-23E856C47AF3}" type="presParOf" srcId="{9F0649D7-2CAA-4264-92FC-8068EF09C823}" destId="{39438B20-9A44-46F8-B398-8E3DB257DED7}" srcOrd="0" destOrd="0" presId="urn:microsoft.com/office/officeart/2008/layout/VerticalAccentList"/>
    <dgm:cxn modelId="{72330C87-0C3B-43DC-8904-C4CA86768BDB}" type="presParOf" srcId="{9F0649D7-2CAA-4264-92FC-8068EF09C823}" destId="{D3AAC822-C15E-4CA6-92CD-A1DD61CEABAD}" srcOrd="1" destOrd="0" presId="urn:microsoft.com/office/officeart/2008/layout/VerticalAccentList"/>
    <dgm:cxn modelId="{22EC212E-969A-46BA-8BA3-DC4208E04862}" type="presParOf" srcId="{9F0649D7-2CAA-4264-92FC-8068EF09C823}" destId="{87E85597-83A1-43FA-8705-C3564A8A1603}" srcOrd="2" destOrd="0" presId="urn:microsoft.com/office/officeart/2008/layout/VerticalAccentList"/>
    <dgm:cxn modelId="{48E86426-6513-4CAD-8146-E57A4F2BE8A8}" type="presParOf" srcId="{9F0649D7-2CAA-4264-92FC-8068EF09C823}" destId="{020903C8-2086-4643-89CF-8440A3C1B257}" srcOrd="3" destOrd="0" presId="urn:microsoft.com/office/officeart/2008/layout/VerticalAccentList"/>
    <dgm:cxn modelId="{2C738861-18D1-4552-9E39-FE576D06FDF3}" type="presParOf" srcId="{9F0649D7-2CAA-4264-92FC-8068EF09C823}" destId="{7C5CAD8E-5514-4989-8E93-A6710615A162}" srcOrd="4" destOrd="0" presId="urn:microsoft.com/office/officeart/2008/layout/VerticalAccentList"/>
    <dgm:cxn modelId="{C35FC616-2DB4-4952-9FE9-F6FCFECA7825}" type="presParOf" srcId="{9F0649D7-2CAA-4264-92FC-8068EF09C823}" destId="{F6C30D32-6612-45A4-B617-182618ABDC4D}" srcOrd="5" destOrd="0" presId="urn:microsoft.com/office/officeart/2008/layout/VerticalAccentList"/>
    <dgm:cxn modelId="{D8EAF3F0-ECFC-4223-A1AC-B927AC9C11C4}" type="presParOf" srcId="{9F0649D7-2CAA-4264-92FC-8068EF09C823}" destId="{878DE63C-A9A4-4973-9B12-186210E27784}" srcOrd="6" destOrd="0" presId="urn:microsoft.com/office/officeart/2008/layout/VerticalAccentList"/>
    <dgm:cxn modelId="{37D98FCA-D5D7-4C03-8201-0F18DD76BDCD}" type="presParOf" srcId="{9781DE10-ABCE-4070-A150-1C54741DB7A6}" destId="{FB283512-3D24-4BD4-B7AD-D4A7FF6ED0E1}" srcOrd="2" destOrd="0" presId="urn:microsoft.com/office/officeart/2008/layout/VerticalAccentList"/>
    <dgm:cxn modelId="{F7884456-CF97-49A7-AD0A-DCF4782AD6B5}" type="presParOf" srcId="{9781DE10-ABCE-4070-A150-1C54741DB7A6}" destId="{158F531A-9ED4-4DED-88B9-365C8E0ACDE3}" srcOrd="3" destOrd="0" presId="urn:microsoft.com/office/officeart/2008/layout/VerticalAccentList"/>
    <dgm:cxn modelId="{261B83FB-138A-40BC-B4AA-266F4BE7B3B8}" type="presParOf" srcId="{158F531A-9ED4-4DED-88B9-365C8E0ACDE3}" destId="{B2184DF6-D96C-4B23-B695-C0D2DE80ACA4}" srcOrd="0" destOrd="0" presId="urn:microsoft.com/office/officeart/2008/layout/VerticalAccentList"/>
    <dgm:cxn modelId="{7E72C8C5-CB24-41E8-8FCB-E54C1036E99A}" type="presParOf" srcId="{9781DE10-ABCE-4070-A150-1C54741DB7A6}" destId="{6D299365-3B49-4A5A-B5FF-0318272B3A82}" srcOrd="4" destOrd="0" presId="urn:microsoft.com/office/officeart/2008/layout/VerticalAccentList"/>
    <dgm:cxn modelId="{295106BB-95EA-4C23-8EFC-D7A7EB55215F}" type="presParOf" srcId="{6D299365-3B49-4A5A-B5FF-0318272B3A82}" destId="{DA2B8282-C6C9-4A19-80BE-D1C340103926}" srcOrd="0" destOrd="0" presId="urn:microsoft.com/office/officeart/2008/layout/VerticalAccentList"/>
    <dgm:cxn modelId="{BF6FCA28-3BB3-474D-9C0A-2B1CC1BCC1A5}" type="presParOf" srcId="{6D299365-3B49-4A5A-B5FF-0318272B3A82}" destId="{2C06B9D7-73A4-4FF9-B46C-A509CBB29739}" srcOrd="1" destOrd="0" presId="urn:microsoft.com/office/officeart/2008/layout/VerticalAccentList"/>
    <dgm:cxn modelId="{10E6FD76-DE04-4C63-888A-9E0F5527B7C1}" type="presParOf" srcId="{6D299365-3B49-4A5A-B5FF-0318272B3A82}" destId="{CCA1888D-7721-4FAE-80CB-0C6E0B5A25AD}" srcOrd="2" destOrd="0" presId="urn:microsoft.com/office/officeart/2008/layout/VerticalAccentList"/>
    <dgm:cxn modelId="{7C0E3D73-A480-4AC5-A608-F0F07ED5E94A}" type="presParOf" srcId="{6D299365-3B49-4A5A-B5FF-0318272B3A82}" destId="{E750F04D-1BD4-4A2B-B53C-A98341F3E992}" srcOrd="3" destOrd="0" presId="urn:microsoft.com/office/officeart/2008/layout/VerticalAccentList"/>
    <dgm:cxn modelId="{67BD9B3B-A690-4360-BF69-49AC37334686}" type="presParOf" srcId="{6D299365-3B49-4A5A-B5FF-0318272B3A82}" destId="{CA3EC134-AD64-4F7B-A1E6-8C6D4881FB51}" srcOrd="4" destOrd="0" presId="urn:microsoft.com/office/officeart/2008/layout/VerticalAccentList"/>
    <dgm:cxn modelId="{6F83EFA0-EA4F-4730-AD27-7F93F33C8FBA}" type="presParOf" srcId="{6D299365-3B49-4A5A-B5FF-0318272B3A82}" destId="{10E1B995-C838-46F3-AC3E-75323A9A089D}" srcOrd="5" destOrd="0" presId="urn:microsoft.com/office/officeart/2008/layout/VerticalAccentList"/>
    <dgm:cxn modelId="{3FE9A160-7364-4712-A2CD-2830F949C6D5}" type="presParOf" srcId="{6D299365-3B49-4A5A-B5FF-0318272B3A82}" destId="{A5131128-1208-4F52-8FD9-B827B07A196A}" srcOrd="6" destOrd="0" presId="urn:microsoft.com/office/officeart/2008/layout/VerticalAccentList"/>
    <dgm:cxn modelId="{B469CC62-274B-490F-A4DD-F93B15ADC155}" type="presParOf" srcId="{9781DE10-ABCE-4070-A150-1C54741DB7A6}" destId="{5F5B9F2F-451A-4B50-BF23-EED90D0A8E65}" srcOrd="5" destOrd="0" presId="urn:microsoft.com/office/officeart/2008/layout/VerticalAccentList"/>
    <dgm:cxn modelId="{A37A07E8-39DB-422E-909D-D1484E61A6DE}" type="presParOf" srcId="{9781DE10-ABCE-4070-A150-1C54741DB7A6}" destId="{C663B4EC-2CC7-44C7-9FD2-133DC9EBC7B3}" srcOrd="6" destOrd="0" presId="urn:microsoft.com/office/officeart/2008/layout/VerticalAccentList"/>
    <dgm:cxn modelId="{25B3A48E-6D0C-4C27-8131-8D5A7273124F}" type="presParOf" srcId="{C663B4EC-2CC7-44C7-9FD2-133DC9EBC7B3}" destId="{8A4915E5-69EE-4A06-9686-3DFDDEB87ABC}" srcOrd="0" destOrd="0" presId="urn:microsoft.com/office/officeart/2008/layout/VerticalAccentList"/>
    <dgm:cxn modelId="{2468B7C7-B653-4ABA-A571-E146A89577A0}" type="presParOf" srcId="{9781DE10-ABCE-4070-A150-1C54741DB7A6}" destId="{0468D4AD-380E-423F-B8AF-7045A2381224}" srcOrd="7" destOrd="0" presId="urn:microsoft.com/office/officeart/2008/layout/VerticalAccentList"/>
    <dgm:cxn modelId="{A4B6898D-F5E2-4B28-AB68-8C09CF4362BD}" type="presParOf" srcId="{0468D4AD-380E-423F-B8AF-7045A2381224}" destId="{12CE579B-6971-403E-A6BA-81851722DAB4}" srcOrd="0" destOrd="0" presId="urn:microsoft.com/office/officeart/2008/layout/VerticalAccentList"/>
    <dgm:cxn modelId="{EB438A38-7C14-4621-89BB-D130460EED26}" type="presParOf" srcId="{0468D4AD-380E-423F-B8AF-7045A2381224}" destId="{206CA850-486A-4CC2-8BCA-4E2231DF58D3}" srcOrd="1" destOrd="0" presId="urn:microsoft.com/office/officeart/2008/layout/VerticalAccentList"/>
    <dgm:cxn modelId="{C9D4A9B2-C5AB-4892-965A-86195FDA65B1}" type="presParOf" srcId="{0468D4AD-380E-423F-B8AF-7045A2381224}" destId="{F96B6FCC-9918-4CAF-A0AF-113B01B67159}" srcOrd="2" destOrd="0" presId="urn:microsoft.com/office/officeart/2008/layout/VerticalAccentList"/>
    <dgm:cxn modelId="{56055FE0-7ECD-4EA4-A4D8-DAA3CA1E8F87}" type="presParOf" srcId="{0468D4AD-380E-423F-B8AF-7045A2381224}" destId="{1EF237C8-3908-46A1-8802-456DF4377833}" srcOrd="3" destOrd="0" presId="urn:microsoft.com/office/officeart/2008/layout/VerticalAccentList"/>
    <dgm:cxn modelId="{D6DADF18-2297-4AD0-A9AC-7E3F8ADC6472}" type="presParOf" srcId="{0468D4AD-380E-423F-B8AF-7045A2381224}" destId="{5E4D6F39-BA70-4DA0-9C30-943A600EF9E3}" srcOrd="4" destOrd="0" presId="urn:microsoft.com/office/officeart/2008/layout/VerticalAccentList"/>
    <dgm:cxn modelId="{EB9A9354-70DE-4DC1-BE06-E10E4F30C5E7}" type="presParOf" srcId="{0468D4AD-380E-423F-B8AF-7045A2381224}" destId="{78E988D7-98D5-430A-BD93-F97FAFC89E14}" srcOrd="5" destOrd="0" presId="urn:microsoft.com/office/officeart/2008/layout/VerticalAccentList"/>
    <dgm:cxn modelId="{DB908D9D-CE8F-4A5F-BE36-AF6254A6793F}" type="presParOf" srcId="{0468D4AD-380E-423F-B8AF-7045A2381224}" destId="{91E2349A-4927-4A72-A0E9-98F96BEA44BB}" srcOrd="6" destOrd="0" presId="urn:microsoft.com/office/officeart/2008/layout/VerticalAccentList"/>
    <dgm:cxn modelId="{DBB8C96B-C935-4381-8FC7-C8532BEFDE1F}" type="presParOf" srcId="{9781DE10-ABCE-4070-A150-1C54741DB7A6}" destId="{D2F7E9CB-F25D-445D-908F-2A7C511303E3}" srcOrd="8" destOrd="0" presId="urn:microsoft.com/office/officeart/2008/layout/VerticalAccentList"/>
    <dgm:cxn modelId="{8596B3C1-6C08-4022-B9CD-C76F48638ABF}" type="presParOf" srcId="{9781DE10-ABCE-4070-A150-1C54741DB7A6}" destId="{532A111A-2544-4B34-B963-A03A99BE6A5E}" srcOrd="9" destOrd="0" presId="urn:microsoft.com/office/officeart/2008/layout/VerticalAccentList"/>
    <dgm:cxn modelId="{5878A688-D704-4BCC-A14E-96AA7B217EDA}" type="presParOf" srcId="{532A111A-2544-4B34-B963-A03A99BE6A5E}" destId="{32BD608E-342B-4DE7-B1D6-25650E6BA627}" srcOrd="0" destOrd="0" presId="urn:microsoft.com/office/officeart/2008/layout/VerticalAccentList"/>
    <dgm:cxn modelId="{FB978611-F6F4-414B-9A5A-CCE79FD4D84A}" type="presParOf" srcId="{9781DE10-ABCE-4070-A150-1C54741DB7A6}" destId="{757C2303-DDBC-441A-B6A5-47A5E4E5D9E5}" srcOrd="10" destOrd="0" presId="urn:microsoft.com/office/officeart/2008/layout/VerticalAccentList"/>
    <dgm:cxn modelId="{8992082A-4382-45B7-9035-E9E138E6B941}" type="presParOf" srcId="{757C2303-DDBC-441A-B6A5-47A5E4E5D9E5}" destId="{B12CDCEE-596F-4EEB-A469-BC887AEF4D84}" srcOrd="0" destOrd="0" presId="urn:microsoft.com/office/officeart/2008/layout/VerticalAccentList"/>
    <dgm:cxn modelId="{C239A73D-6894-4A30-A050-38AC5A9A5539}" type="presParOf" srcId="{757C2303-DDBC-441A-B6A5-47A5E4E5D9E5}" destId="{AE5E9F57-011B-483E-974F-1BA0540EE98A}" srcOrd="1" destOrd="0" presId="urn:microsoft.com/office/officeart/2008/layout/VerticalAccentList"/>
    <dgm:cxn modelId="{24548797-9902-42D7-B2E3-19AE6C02A663}" type="presParOf" srcId="{757C2303-DDBC-441A-B6A5-47A5E4E5D9E5}" destId="{C88483F2-CABA-4627-94BC-A3888B5F2816}" srcOrd="2" destOrd="0" presId="urn:microsoft.com/office/officeart/2008/layout/VerticalAccentList"/>
    <dgm:cxn modelId="{AE1A5FBD-F507-468B-86B9-857714CEFEF3}" type="presParOf" srcId="{757C2303-DDBC-441A-B6A5-47A5E4E5D9E5}" destId="{7A1025A9-2104-4772-BC0F-677E9459713A}" srcOrd="3" destOrd="0" presId="urn:microsoft.com/office/officeart/2008/layout/VerticalAccentList"/>
    <dgm:cxn modelId="{1729E9B4-5A09-4782-A271-56764D01D670}" type="presParOf" srcId="{757C2303-DDBC-441A-B6A5-47A5E4E5D9E5}" destId="{D415D5F6-CEF6-48C9-91FA-3978F1F4DADF}" srcOrd="4" destOrd="0" presId="urn:microsoft.com/office/officeart/2008/layout/VerticalAccentList"/>
    <dgm:cxn modelId="{06BBC4A3-FE29-47F4-9050-0D1FA30C8B3B}" type="presParOf" srcId="{757C2303-DDBC-441A-B6A5-47A5E4E5D9E5}" destId="{8AF5D37D-FAA7-4802-9434-688FF591F2D3}" srcOrd="5" destOrd="0" presId="urn:microsoft.com/office/officeart/2008/layout/VerticalAccentList"/>
    <dgm:cxn modelId="{4688738E-6A02-48E6-BCAD-2BCF60A0ED0B}" type="presParOf" srcId="{757C2303-DDBC-441A-B6A5-47A5E4E5D9E5}" destId="{38FF157D-2307-4850-8D81-AA250259F263}" srcOrd="6" destOrd="0" presId="urn:microsoft.com/office/officeart/2008/layout/VerticalAccentList"/>
    <dgm:cxn modelId="{60A5DFDD-F4E2-445C-B047-6E229B0DCC0F}" type="presParOf" srcId="{9781DE10-ABCE-4070-A150-1C54741DB7A6}" destId="{519D47E3-8492-4EAF-B0BC-60426FF9DBB6}" srcOrd="11" destOrd="0" presId="urn:microsoft.com/office/officeart/2008/layout/VerticalAccentList"/>
    <dgm:cxn modelId="{8EF856E5-7D09-4749-82B1-48083CF37ED5}" type="presParOf" srcId="{9781DE10-ABCE-4070-A150-1C54741DB7A6}" destId="{DF24C1F3-0B59-4C73-83C7-2DAECA7D75B2}" srcOrd="12" destOrd="0" presId="urn:microsoft.com/office/officeart/2008/layout/VerticalAccentList"/>
    <dgm:cxn modelId="{6C46AB16-58DD-4A83-9661-6B44ED3B84C5}" type="presParOf" srcId="{DF24C1F3-0B59-4C73-83C7-2DAECA7D75B2}" destId="{77992113-1BB1-4EA9-97F6-552BBA7BEDA1}" srcOrd="0" destOrd="0" presId="urn:microsoft.com/office/officeart/2008/layout/VerticalAccentList"/>
    <dgm:cxn modelId="{51F998CE-CBD3-478D-A489-5FAE04F13032}" type="presParOf" srcId="{9781DE10-ABCE-4070-A150-1C54741DB7A6}" destId="{6583145D-AD82-4799-B75F-AE1BFD44B5FE}" srcOrd="13" destOrd="0" presId="urn:microsoft.com/office/officeart/2008/layout/VerticalAccentList"/>
    <dgm:cxn modelId="{B498BC05-C1E1-4339-8D1A-28EBCCF8A132}" type="presParOf" srcId="{6583145D-AD82-4799-B75F-AE1BFD44B5FE}" destId="{5224FEFC-8E2C-4A96-9808-65C5AC8B6BEE}" srcOrd="0" destOrd="0" presId="urn:microsoft.com/office/officeart/2008/layout/VerticalAccentList"/>
    <dgm:cxn modelId="{54C5B625-53A4-4BCC-B1D6-5BEB88B8B9B1}" type="presParOf" srcId="{6583145D-AD82-4799-B75F-AE1BFD44B5FE}" destId="{017AC360-62A4-49D2-99DF-76AAEFFEA071}" srcOrd="1" destOrd="0" presId="urn:microsoft.com/office/officeart/2008/layout/VerticalAccentList"/>
    <dgm:cxn modelId="{3A0E26B0-F0A0-4342-A93C-A449AC236CD6}" type="presParOf" srcId="{6583145D-AD82-4799-B75F-AE1BFD44B5FE}" destId="{2DB581BE-1A4E-46AF-9F85-6E7D3DBC6B45}" srcOrd="2" destOrd="0" presId="urn:microsoft.com/office/officeart/2008/layout/VerticalAccentList"/>
    <dgm:cxn modelId="{68794D21-3FB3-42A2-B57B-4B54D658F594}" type="presParOf" srcId="{6583145D-AD82-4799-B75F-AE1BFD44B5FE}" destId="{66BB5C8A-C5B0-4240-8655-F9D01F00FFE1}" srcOrd="3" destOrd="0" presId="urn:microsoft.com/office/officeart/2008/layout/VerticalAccentList"/>
    <dgm:cxn modelId="{884B50A8-3973-43BD-9543-E820DC25E236}" type="presParOf" srcId="{6583145D-AD82-4799-B75F-AE1BFD44B5FE}" destId="{6395F70C-8A2A-4193-977C-841DDD3FA957}" srcOrd="4" destOrd="0" presId="urn:microsoft.com/office/officeart/2008/layout/VerticalAccentList"/>
    <dgm:cxn modelId="{6CA8647C-BDF7-44AA-B6A4-8D2FEEB4619F}" type="presParOf" srcId="{6583145D-AD82-4799-B75F-AE1BFD44B5FE}" destId="{255E2BFD-9F4E-4A6D-B0D7-E7ADE0EC0B17}" srcOrd="5" destOrd="0" presId="urn:microsoft.com/office/officeart/2008/layout/VerticalAccentList"/>
    <dgm:cxn modelId="{3807FD2A-4B64-4F40-8B75-0F006EC0A034}" type="presParOf" srcId="{6583145D-AD82-4799-B75F-AE1BFD44B5FE}" destId="{9304AF14-0C0E-4C39-A25B-70F320EE0C1A}" srcOrd="6"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076914-130A-D64D-99C0-13EE768616B7}" type="doc">
      <dgm:prSet loTypeId="urn:microsoft.com/office/officeart/2005/8/layout/radial4" loCatId="" qsTypeId="urn:microsoft.com/office/officeart/2005/8/quickstyle/3d2" qsCatId="3D" csTypeId="urn:microsoft.com/office/officeart/2005/8/colors/colorful1#3" csCatId="colorful" phldr="1"/>
      <dgm:spPr/>
      <dgm:t>
        <a:bodyPr/>
        <a:lstStyle/>
        <a:p>
          <a:endParaRPr lang="zh-TW" altLang="en-US"/>
        </a:p>
      </dgm:t>
    </dgm:pt>
    <dgm:pt modelId="{12E477E4-732F-1347-A606-82C9724F8A8D}">
      <dgm:prSet phldrT="[文字]"/>
      <dgm:spPr/>
      <dgm:t>
        <a:bodyPr/>
        <a:lstStyle/>
        <a:p>
          <a:r>
            <a:rPr lang="zh-TW" altLang="en-US" dirty="0">
              <a:latin typeface="Adobe 繁黑體 Std B" pitchFamily="34" charset="-120"/>
              <a:ea typeface="Adobe 繁黑體 Std B" pitchFamily="34" charset="-120"/>
            </a:rPr>
            <a:t>十二年國教</a:t>
          </a:r>
        </a:p>
      </dgm:t>
    </dgm:pt>
    <dgm:pt modelId="{B58B65DF-BF8C-994A-AF35-6F4F43E10CE7}" type="parTrans" cxnId="{A798CC39-1C6C-694E-A99B-D6BC2C7BE355}">
      <dgm:prSet/>
      <dgm:spPr/>
      <dgm:t>
        <a:bodyPr/>
        <a:lstStyle/>
        <a:p>
          <a:endParaRPr lang="zh-TW" altLang="en-US"/>
        </a:p>
      </dgm:t>
    </dgm:pt>
    <dgm:pt modelId="{B281CCFB-A81D-A84D-AAF0-E83B8C43C148}" type="sibTrans" cxnId="{A798CC39-1C6C-694E-A99B-D6BC2C7BE355}">
      <dgm:prSet/>
      <dgm:spPr/>
      <dgm:t>
        <a:bodyPr/>
        <a:lstStyle/>
        <a:p>
          <a:endParaRPr lang="zh-TW" altLang="en-US"/>
        </a:p>
      </dgm:t>
    </dgm:pt>
    <dgm:pt modelId="{141C95DD-E7A8-0548-AB18-C15554B0133B}">
      <dgm:prSet phldrT="[文字]" custT="1"/>
      <dgm:spPr/>
      <dgm:t>
        <a:bodyPr/>
        <a:lstStyle/>
        <a:p>
          <a:r>
            <a:rPr lang="zh-TW" altLang="en-US" sz="2800" dirty="0">
              <a:latin typeface="Adobe 繁黑體 Std B" pitchFamily="34" charset="-120"/>
              <a:ea typeface="Adobe 繁黑體 Std B" pitchFamily="34" charset="-120"/>
            </a:rPr>
            <a:t>沒有一個孩子</a:t>
          </a:r>
          <a:endParaRPr lang="en-US" altLang="zh-TW" sz="2800" dirty="0">
            <a:latin typeface="Adobe 繁黑體 Std B" pitchFamily="34" charset="-120"/>
            <a:ea typeface="Adobe 繁黑體 Std B" pitchFamily="34" charset="-120"/>
          </a:endParaRPr>
        </a:p>
        <a:p>
          <a:r>
            <a:rPr lang="zh-TW" altLang="en-US" sz="2800" dirty="0">
              <a:latin typeface="Adobe 繁黑體 Std B" pitchFamily="34" charset="-120"/>
              <a:ea typeface="Adobe 繁黑體 Std B" pitchFamily="34" charset="-120"/>
            </a:rPr>
            <a:t>該被放棄</a:t>
          </a:r>
        </a:p>
      </dgm:t>
    </dgm:pt>
    <dgm:pt modelId="{F92AE303-4FAF-764A-969C-A7ED4D2E739E}" type="parTrans" cxnId="{59D6D336-DB5A-154F-B612-F25B5777E222}">
      <dgm:prSet/>
      <dgm:spPr/>
      <dgm:t>
        <a:bodyPr/>
        <a:lstStyle/>
        <a:p>
          <a:endParaRPr lang="zh-TW" altLang="en-US"/>
        </a:p>
      </dgm:t>
    </dgm:pt>
    <dgm:pt modelId="{80345050-191C-734E-9765-BF4276E867B4}" type="sibTrans" cxnId="{59D6D336-DB5A-154F-B612-F25B5777E222}">
      <dgm:prSet/>
      <dgm:spPr/>
      <dgm:t>
        <a:bodyPr/>
        <a:lstStyle/>
        <a:p>
          <a:endParaRPr lang="zh-TW" altLang="en-US"/>
        </a:p>
      </dgm:t>
    </dgm:pt>
    <dgm:pt modelId="{A28267E3-21D9-1E46-8A85-AFCC37F8F02C}">
      <dgm:prSet phldrT="[文字]" custT="1"/>
      <dgm:spPr>
        <a:effectLst>
          <a:outerShdw blurRad="190500" dist="292100" dir="2940000" rotWithShape="0">
            <a:srgbClr val="000000">
              <a:alpha val="31000"/>
            </a:srgbClr>
          </a:outerShdw>
        </a:effectLst>
      </dgm:spPr>
      <dgm:t>
        <a:bodyPr/>
        <a:lstStyle/>
        <a:p>
          <a:r>
            <a:rPr lang="zh-TW" altLang="en-US" sz="2800" dirty="0">
              <a:solidFill>
                <a:schemeClr val="tx1"/>
              </a:solidFill>
              <a:latin typeface="Adobe 繁黑體 Std B" pitchFamily="34" charset="-120"/>
              <a:ea typeface="Adobe 繁黑體 Std B" pitchFamily="34" charset="-120"/>
            </a:rPr>
            <a:t>發揮孩子的</a:t>
          </a:r>
          <a:endParaRPr lang="en-US" altLang="zh-TW" sz="2800" dirty="0">
            <a:solidFill>
              <a:schemeClr val="tx1"/>
            </a:solidFill>
            <a:latin typeface="Adobe 繁黑體 Std B" pitchFamily="34" charset="-120"/>
            <a:ea typeface="Adobe 繁黑體 Std B" pitchFamily="34" charset="-120"/>
          </a:endParaRPr>
        </a:p>
        <a:p>
          <a:r>
            <a:rPr lang="zh-TW" altLang="en-US" sz="2800" dirty="0">
              <a:solidFill>
                <a:schemeClr val="tx1"/>
              </a:solidFill>
              <a:latin typeface="Adobe 繁黑體 Std B" pitchFamily="34" charset="-120"/>
              <a:ea typeface="Adobe 繁黑體 Std B" pitchFamily="34" charset="-120"/>
            </a:rPr>
            <a:t>優勢智慧</a:t>
          </a:r>
        </a:p>
      </dgm:t>
    </dgm:pt>
    <dgm:pt modelId="{0E7B53FB-0836-D442-98B2-23CE5876F4D3}" type="parTrans" cxnId="{FF29AF17-A051-0F47-8AC7-47F365E8DAEE}">
      <dgm:prSet/>
      <dgm:spPr>
        <a:effectLst>
          <a:outerShdw blurRad="215900" dist="203200" dir="3720000" rotWithShape="0">
            <a:srgbClr val="000000">
              <a:alpha val="46000"/>
            </a:srgbClr>
          </a:outerShdw>
        </a:effectLst>
      </dgm:spPr>
      <dgm:t>
        <a:bodyPr/>
        <a:lstStyle/>
        <a:p>
          <a:endParaRPr lang="zh-TW" altLang="en-US"/>
        </a:p>
      </dgm:t>
    </dgm:pt>
    <dgm:pt modelId="{B316E8C5-871D-E748-A777-BDE38F9800E7}" type="sibTrans" cxnId="{FF29AF17-A051-0F47-8AC7-47F365E8DAEE}">
      <dgm:prSet/>
      <dgm:spPr/>
      <dgm:t>
        <a:bodyPr/>
        <a:lstStyle/>
        <a:p>
          <a:endParaRPr lang="zh-TW" altLang="en-US"/>
        </a:p>
      </dgm:t>
    </dgm:pt>
    <dgm:pt modelId="{4A91BDFC-893B-E94E-A509-4117558C08C8}">
      <dgm:prSet phldrT="[文字]" custT="1"/>
      <dgm:spPr/>
      <dgm:t>
        <a:bodyPr/>
        <a:lstStyle/>
        <a:p>
          <a:r>
            <a:rPr lang="zh-TW" altLang="en-US" sz="2800" dirty="0">
              <a:latin typeface="Adobe 繁黑體 Std B" pitchFamily="34" charset="-120"/>
              <a:ea typeface="Adobe 繁黑體 Std B" pitchFamily="34" charset="-120"/>
            </a:rPr>
            <a:t>孩子的未來</a:t>
          </a:r>
          <a:endParaRPr lang="en-US" altLang="zh-TW" sz="2800" dirty="0">
            <a:latin typeface="Adobe 繁黑體 Std B" pitchFamily="34" charset="-120"/>
            <a:ea typeface="Adobe 繁黑體 Std B" pitchFamily="34" charset="-120"/>
          </a:endParaRPr>
        </a:p>
        <a:p>
          <a:r>
            <a:rPr lang="zh-TW" altLang="en-US" sz="2800" dirty="0">
              <a:latin typeface="Adobe 繁黑體 Std B" pitchFamily="34" charset="-120"/>
              <a:ea typeface="Adobe 繁黑體 Std B" pitchFamily="34" charset="-120"/>
            </a:rPr>
            <a:t>台灣的未來</a:t>
          </a:r>
        </a:p>
      </dgm:t>
    </dgm:pt>
    <dgm:pt modelId="{04DCA982-8A40-0C49-A0BB-9EF0185EF1C0}" type="parTrans" cxnId="{80D115D0-1A2B-AD47-821C-5F6ECB04AC1C}">
      <dgm:prSet/>
      <dgm:spPr/>
      <dgm:t>
        <a:bodyPr/>
        <a:lstStyle/>
        <a:p>
          <a:endParaRPr lang="zh-TW" altLang="en-US"/>
        </a:p>
      </dgm:t>
    </dgm:pt>
    <dgm:pt modelId="{9B949646-214B-FF4D-8E7F-1E0B637AA043}" type="sibTrans" cxnId="{80D115D0-1A2B-AD47-821C-5F6ECB04AC1C}">
      <dgm:prSet/>
      <dgm:spPr/>
      <dgm:t>
        <a:bodyPr/>
        <a:lstStyle/>
        <a:p>
          <a:endParaRPr lang="zh-TW" altLang="en-US"/>
        </a:p>
      </dgm:t>
    </dgm:pt>
    <dgm:pt modelId="{E89A9081-AD22-D144-A7DA-4AB71F61576A}" type="pres">
      <dgm:prSet presAssocID="{4F076914-130A-D64D-99C0-13EE768616B7}" presName="cycle" presStyleCnt="0">
        <dgm:presLayoutVars>
          <dgm:chMax val="1"/>
          <dgm:dir/>
          <dgm:animLvl val="ctr"/>
          <dgm:resizeHandles val="exact"/>
        </dgm:presLayoutVars>
      </dgm:prSet>
      <dgm:spPr/>
      <dgm:t>
        <a:bodyPr/>
        <a:lstStyle/>
        <a:p>
          <a:endParaRPr lang="zh-TW" altLang="en-US"/>
        </a:p>
      </dgm:t>
    </dgm:pt>
    <dgm:pt modelId="{47A4BD58-D313-6645-A8EE-1CFF50498644}" type="pres">
      <dgm:prSet presAssocID="{12E477E4-732F-1347-A606-82C9724F8A8D}" presName="centerShape" presStyleLbl="node0" presStyleIdx="0" presStyleCnt="1" custLinFactNeighborY="-8682"/>
      <dgm:spPr/>
      <dgm:t>
        <a:bodyPr/>
        <a:lstStyle/>
        <a:p>
          <a:endParaRPr lang="zh-TW" altLang="en-US"/>
        </a:p>
      </dgm:t>
    </dgm:pt>
    <dgm:pt modelId="{FAA4AB26-3688-2C43-8913-4256F6EAF2B6}" type="pres">
      <dgm:prSet presAssocID="{F92AE303-4FAF-764A-969C-A7ED4D2E739E}" presName="parTrans" presStyleLbl="bgSibTrans2D1" presStyleIdx="0" presStyleCnt="3" custLinFactNeighborY="17572"/>
      <dgm:spPr/>
      <dgm:t>
        <a:bodyPr/>
        <a:lstStyle/>
        <a:p>
          <a:endParaRPr lang="zh-TW" altLang="en-US"/>
        </a:p>
      </dgm:t>
    </dgm:pt>
    <dgm:pt modelId="{07CC10C2-7079-2943-A52C-AD088CEB45B0}" type="pres">
      <dgm:prSet presAssocID="{141C95DD-E7A8-0548-AB18-C15554B0133B}" presName="node" presStyleLbl="node1" presStyleIdx="0" presStyleCnt="3" custScaleX="127909" custRadScaleRad="109972" custRadScaleInc="1282">
        <dgm:presLayoutVars>
          <dgm:bulletEnabled val="1"/>
        </dgm:presLayoutVars>
      </dgm:prSet>
      <dgm:spPr/>
      <dgm:t>
        <a:bodyPr/>
        <a:lstStyle/>
        <a:p>
          <a:endParaRPr lang="zh-TW" altLang="en-US"/>
        </a:p>
      </dgm:t>
    </dgm:pt>
    <dgm:pt modelId="{CF00A4A9-C999-5345-9DFD-056E4E9A230A}" type="pres">
      <dgm:prSet presAssocID="{0E7B53FB-0836-D442-98B2-23CE5876F4D3}" presName="parTrans" presStyleLbl="bgSibTrans2D1" presStyleIdx="1" presStyleCnt="3"/>
      <dgm:spPr/>
      <dgm:t>
        <a:bodyPr/>
        <a:lstStyle/>
        <a:p>
          <a:endParaRPr lang="zh-TW" altLang="en-US"/>
        </a:p>
      </dgm:t>
    </dgm:pt>
    <dgm:pt modelId="{A05410C7-0859-8B4B-BE72-88249C4898FE}" type="pres">
      <dgm:prSet presAssocID="{A28267E3-21D9-1E46-8A85-AFCC37F8F02C}" presName="node" presStyleLbl="node1" presStyleIdx="1" presStyleCnt="3" custScaleX="117889" custScaleY="95642">
        <dgm:presLayoutVars>
          <dgm:bulletEnabled val="1"/>
        </dgm:presLayoutVars>
      </dgm:prSet>
      <dgm:spPr/>
      <dgm:t>
        <a:bodyPr/>
        <a:lstStyle/>
        <a:p>
          <a:endParaRPr lang="zh-TW" altLang="en-US"/>
        </a:p>
      </dgm:t>
    </dgm:pt>
    <dgm:pt modelId="{4EAA3EAC-931A-E94D-B387-E9493D89F339}" type="pres">
      <dgm:prSet presAssocID="{04DCA982-8A40-0C49-A0BB-9EF0185EF1C0}" presName="parTrans" presStyleLbl="bgSibTrans2D1" presStyleIdx="2" presStyleCnt="3" custLinFactNeighborX="-5974" custLinFactNeighborY="22107" custRadScaleRad="115244" custRadScaleInc="-2147483648"/>
      <dgm:spPr/>
      <dgm:t>
        <a:bodyPr/>
        <a:lstStyle/>
        <a:p>
          <a:endParaRPr lang="zh-TW" altLang="en-US"/>
        </a:p>
      </dgm:t>
    </dgm:pt>
    <dgm:pt modelId="{9E76ABB2-C4DD-2C49-95F0-33FDCA1B4919}" type="pres">
      <dgm:prSet presAssocID="{4A91BDFC-893B-E94E-A509-4117558C08C8}" presName="node" presStyleLbl="node1" presStyleIdx="2" presStyleCnt="3" custScaleX="119864" custScaleY="93444" custRadScaleRad="110640" custRadScaleInc="-3259">
        <dgm:presLayoutVars>
          <dgm:bulletEnabled val="1"/>
        </dgm:presLayoutVars>
      </dgm:prSet>
      <dgm:spPr/>
      <dgm:t>
        <a:bodyPr/>
        <a:lstStyle/>
        <a:p>
          <a:endParaRPr lang="zh-TW" altLang="en-US"/>
        </a:p>
      </dgm:t>
    </dgm:pt>
  </dgm:ptLst>
  <dgm:cxnLst>
    <dgm:cxn modelId="{266A22F9-1892-4658-A5ED-B4C6BE9E2E5F}" type="presOf" srcId="{04DCA982-8A40-0C49-A0BB-9EF0185EF1C0}" destId="{4EAA3EAC-931A-E94D-B387-E9493D89F339}" srcOrd="0" destOrd="0" presId="urn:microsoft.com/office/officeart/2005/8/layout/radial4"/>
    <dgm:cxn modelId="{756124F8-B4F0-42FB-90B4-58BBF6CAF20D}" type="presOf" srcId="{4A91BDFC-893B-E94E-A509-4117558C08C8}" destId="{9E76ABB2-C4DD-2C49-95F0-33FDCA1B4919}" srcOrd="0" destOrd="0" presId="urn:microsoft.com/office/officeart/2005/8/layout/radial4"/>
    <dgm:cxn modelId="{763C027C-3D4C-4B40-886B-E6BE10747639}" type="presOf" srcId="{0E7B53FB-0836-D442-98B2-23CE5876F4D3}" destId="{CF00A4A9-C999-5345-9DFD-056E4E9A230A}" srcOrd="0" destOrd="0" presId="urn:microsoft.com/office/officeart/2005/8/layout/radial4"/>
    <dgm:cxn modelId="{E82AFE40-816E-4AB2-8C9C-9FF181B90BDC}" type="presOf" srcId="{141C95DD-E7A8-0548-AB18-C15554B0133B}" destId="{07CC10C2-7079-2943-A52C-AD088CEB45B0}" srcOrd="0" destOrd="0" presId="urn:microsoft.com/office/officeart/2005/8/layout/radial4"/>
    <dgm:cxn modelId="{80D115D0-1A2B-AD47-821C-5F6ECB04AC1C}" srcId="{12E477E4-732F-1347-A606-82C9724F8A8D}" destId="{4A91BDFC-893B-E94E-A509-4117558C08C8}" srcOrd="2" destOrd="0" parTransId="{04DCA982-8A40-0C49-A0BB-9EF0185EF1C0}" sibTransId="{9B949646-214B-FF4D-8E7F-1E0B637AA043}"/>
    <dgm:cxn modelId="{D334D655-DDC2-43A2-8AF0-F1E34701E287}" type="presOf" srcId="{A28267E3-21D9-1E46-8A85-AFCC37F8F02C}" destId="{A05410C7-0859-8B4B-BE72-88249C4898FE}" srcOrd="0" destOrd="0" presId="urn:microsoft.com/office/officeart/2005/8/layout/radial4"/>
    <dgm:cxn modelId="{FF29AF17-A051-0F47-8AC7-47F365E8DAEE}" srcId="{12E477E4-732F-1347-A606-82C9724F8A8D}" destId="{A28267E3-21D9-1E46-8A85-AFCC37F8F02C}" srcOrd="1" destOrd="0" parTransId="{0E7B53FB-0836-D442-98B2-23CE5876F4D3}" sibTransId="{B316E8C5-871D-E748-A777-BDE38F9800E7}"/>
    <dgm:cxn modelId="{EF951F24-8E79-44CF-9C3A-C41C50A6A76A}" type="presOf" srcId="{4F076914-130A-D64D-99C0-13EE768616B7}" destId="{E89A9081-AD22-D144-A7DA-4AB71F61576A}" srcOrd="0" destOrd="0" presId="urn:microsoft.com/office/officeart/2005/8/layout/radial4"/>
    <dgm:cxn modelId="{59D6D336-DB5A-154F-B612-F25B5777E222}" srcId="{12E477E4-732F-1347-A606-82C9724F8A8D}" destId="{141C95DD-E7A8-0548-AB18-C15554B0133B}" srcOrd="0" destOrd="0" parTransId="{F92AE303-4FAF-764A-969C-A7ED4D2E739E}" sibTransId="{80345050-191C-734E-9765-BF4276E867B4}"/>
    <dgm:cxn modelId="{285DA68F-0800-4908-9728-E6C456542254}" type="presOf" srcId="{F92AE303-4FAF-764A-969C-A7ED4D2E739E}" destId="{FAA4AB26-3688-2C43-8913-4256F6EAF2B6}" srcOrd="0" destOrd="0" presId="urn:microsoft.com/office/officeart/2005/8/layout/radial4"/>
    <dgm:cxn modelId="{A798CC39-1C6C-694E-A99B-D6BC2C7BE355}" srcId="{4F076914-130A-D64D-99C0-13EE768616B7}" destId="{12E477E4-732F-1347-A606-82C9724F8A8D}" srcOrd="0" destOrd="0" parTransId="{B58B65DF-BF8C-994A-AF35-6F4F43E10CE7}" sibTransId="{B281CCFB-A81D-A84D-AAF0-E83B8C43C148}"/>
    <dgm:cxn modelId="{222F2A51-3F44-4763-8A30-9B2128D63744}" type="presOf" srcId="{12E477E4-732F-1347-A606-82C9724F8A8D}" destId="{47A4BD58-D313-6645-A8EE-1CFF50498644}" srcOrd="0" destOrd="0" presId="urn:microsoft.com/office/officeart/2005/8/layout/radial4"/>
    <dgm:cxn modelId="{5EFBA38D-F41A-45E6-8DBD-8633F31556F3}" type="presParOf" srcId="{E89A9081-AD22-D144-A7DA-4AB71F61576A}" destId="{47A4BD58-D313-6645-A8EE-1CFF50498644}" srcOrd="0" destOrd="0" presId="urn:microsoft.com/office/officeart/2005/8/layout/radial4"/>
    <dgm:cxn modelId="{E65BE280-ED2C-4F60-8096-72DB60AB9D98}" type="presParOf" srcId="{E89A9081-AD22-D144-A7DA-4AB71F61576A}" destId="{FAA4AB26-3688-2C43-8913-4256F6EAF2B6}" srcOrd="1" destOrd="0" presId="urn:microsoft.com/office/officeart/2005/8/layout/radial4"/>
    <dgm:cxn modelId="{4D0B14A0-9053-49DF-9DC2-A3971BB39CE5}" type="presParOf" srcId="{E89A9081-AD22-D144-A7DA-4AB71F61576A}" destId="{07CC10C2-7079-2943-A52C-AD088CEB45B0}" srcOrd="2" destOrd="0" presId="urn:microsoft.com/office/officeart/2005/8/layout/radial4"/>
    <dgm:cxn modelId="{572FED21-B3EA-4770-8E7C-6DDFAE86E0DA}" type="presParOf" srcId="{E89A9081-AD22-D144-A7DA-4AB71F61576A}" destId="{CF00A4A9-C999-5345-9DFD-056E4E9A230A}" srcOrd="3" destOrd="0" presId="urn:microsoft.com/office/officeart/2005/8/layout/radial4"/>
    <dgm:cxn modelId="{F84AF78E-4CC2-4A2B-89CF-673334FB0264}" type="presParOf" srcId="{E89A9081-AD22-D144-A7DA-4AB71F61576A}" destId="{A05410C7-0859-8B4B-BE72-88249C4898FE}" srcOrd="4" destOrd="0" presId="urn:microsoft.com/office/officeart/2005/8/layout/radial4"/>
    <dgm:cxn modelId="{680D96F7-F90E-4498-BC5B-B5EC5B08C43A}" type="presParOf" srcId="{E89A9081-AD22-D144-A7DA-4AB71F61576A}" destId="{4EAA3EAC-931A-E94D-B387-E9493D89F339}" srcOrd="5" destOrd="0" presId="urn:microsoft.com/office/officeart/2005/8/layout/radial4"/>
    <dgm:cxn modelId="{243D488C-51FC-4B3D-BCCE-1B496B19C3D2}" type="presParOf" srcId="{E89A9081-AD22-D144-A7DA-4AB71F61576A}" destId="{9E76ABB2-C4DD-2C49-95F0-33FDCA1B4919}" srcOrd="6"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3E3848F-1847-44E9-952B-9799A76A79BD}"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zh-TW" altLang="en-US"/>
        </a:p>
      </dgm:t>
    </dgm:pt>
    <dgm:pt modelId="{3C3C02DE-E6B8-439B-842A-2242B73D5D63}">
      <dgm:prSet phldrT="[文字]" custT="1"/>
      <dgm:spPr>
        <a:solidFill>
          <a:schemeClr val="tx1">
            <a:lumMod val="85000"/>
            <a:lumOff val="15000"/>
          </a:schemeClr>
        </a:solidFill>
      </dgm:spPr>
      <dgm:t>
        <a:bodyPr/>
        <a:lstStyle/>
        <a:p>
          <a:r>
            <a:rPr lang="zh-TW" altLang="en-US" sz="3200" b="1" dirty="0">
              <a:solidFill>
                <a:srgbClr val="FFFF00"/>
              </a:solidFill>
              <a:latin typeface="微軟正黑體" panose="020B0604030504040204" pitchFamily="34" charset="-120"/>
              <a:ea typeface="微軟正黑體" panose="020B0604030504040204" pitchFamily="34" charset="-120"/>
            </a:rPr>
            <a:t>省思</a:t>
          </a:r>
        </a:p>
      </dgm:t>
    </dgm:pt>
    <dgm:pt modelId="{9DCE28CA-2A68-4C85-9756-D53A0B3454CB}" type="parTrans" cxnId="{43D02F96-463F-4A4F-9913-56D4386BAF7D}">
      <dgm:prSet/>
      <dgm:spPr/>
      <dgm:t>
        <a:bodyPr/>
        <a:lstStyle/>
        <a:p>
          <a:endParaRPr lang="zh-TW" altLang="en-US"/>
        </a:p>
      </dgm:t>
    </dgm:pt>
    <dgm:pt modelId="{62153880-AD2A-4F52-BDB1-B6F62844A5EB}" type="sibTrans" cxnId="{43D02F96-463F-4A4F-9913-56D4386BAF7D}">
      <dgm:prSet/>
      <dgm:spPr/>
      <dgm:t>
        <a:bodyPr/>
        <a:lstStyle/>
        <a:p>
          <a:endParaRPr lang="zh-TW" altLang="en-US"/>
        </a:p>
      </dgm:t>
    </dgm:pt>
    <dgm:pt modelId="{1D8E5CC2-904A-40FB-941C-8D79DFFAA9A8}">
      <dgm:prSet phldrT="[文字]" custT="1"/>
      <dgm:spPr/>
      <dgm:t>
        <a:bodyPr/>
        <a:lstStyle/>
        <a:p>
          <a:r>
            <a:rPr lang="zh-TW" altLang="zh-TW" sz="2800" b="1" dirty="0">
              <a:solidFill>
                <a:srgbClr val="C00000"/>
              </a:solidFill>
              <a:latin typeface="微軟正黑體" panose="020B0604030504040204" pitchFamily="34" charset="-120"/>
              <a:ea typeface="微軟正黑體" panose="020B0604030504040204" pitchFamily="34" charset="-120"/>
            </a:rPr>
            <a:t>協助學生了解所選志願與其志趣相符程度</a:t>
          </a:r>
          <a:r>
            <a:rPr lang="en-US" altLang="zh-TW" sz="2400" b="1" dirty="0">
              <a:solidFill>
                <a:srgbClr val="C00000"/>
              </a:solidFill>
              <a:latin typeface="微軟正黑體" panose="020B0604030504040204" pitchFamily="34" charset="-120"/>
              <a:ea typeface="微軟正黑體" panose="020B0604030504040204" pitchFamily="34" charset="-120"/>
            </a:rPr>
            <a:t/>
          </a:r>
          <a:br>
            <a:rPr lang="en-US" altLang="zh-TW" sz="2400" b="1" dirty="0">
              <a:solidFill>
                <a:srgbClr val="C00000"/>
              </a:solidFill>
              <a:latin typeface="微軟正黑體" panose="020B0604030504040204" pitchFamily="34" charset="-120"/>
              <a:ea typeface="微軟正黑體" panose="020B0604030504040204" pitchFamily="34" charset="-120"/>
            </a:rPr>
          </a:br>
          <a:endParaRPr lang="zh-TW" altLang="en-US" sz="2400" b="1" dirty="0">
            <a:solidFill>
              <a:srgbClr val="C00000"/>
            </a:solidFill>
            <a:latin typeface="微軟正黑體" panose="020B0604030504040204" pitchFamily="34" charset="-120"/>
            <a:ea typeface="微軟正黑體" panose="020B0604030504040204" pitchFamily="34" charset="-120"/>
          </a:endParaRPr>
        </a:p>
      </dgm:t>
    </dgm:pt>
    <dgm:pt modelId="{D3158DB3-EBF0-4CE4-9E5A-7BE209348F00}" type="parTrans" cxnId="{D1CCA4F5-7A86-4EEE-9B9F-ABF9AD5B5D5D}">
      <dgm:prSet/>
      <dgm:spPr/>
      <dgm:t>
        <a:bodyPr/>
        <a:lstStyle/>
        <a:p>
          <a:endParaRPr lang="zh-TW" altLang="en-US"/>
        </a:p>
      </dgm:t>
    </dgm:pt>
    <dgm:pt modelId="{2358519E-145D-47C5-B797-9709DFA591C8}" type="sibTrans" cxnId="{D1CCA4F5-7A86-4EEE-9B9F-ABF9AD5B5D5D}">
      <dgm:prSet/>
      <dgm:spPr/>
      <dgm:t>
        <a:bodyPr/>
        <a:lstStyle/>
        <a:p>
          <a:endParaRPr lang="zh-TW" altLang="en-US"/>
        </a:p>
      </dgm:t>
    </dgm:pt>
    <dgm:pt modelId="{42EEA367-FDAC-449B-9753-FC7BDD79346F}">
      <dgm:prSet phldrT="[文字]" custT="1"/>
      <dgm:spPr>
        <a:solidFill>
          <a:schemeClr val="accent6">
            <a:lumMod val="75000"/>
          </a:schemeClr>
        </a:solidFill>
      </dgm:spPr>
      <dgm:t>
        <a:bodyPr/>
        <a:lstStyle/>
        <a:p>
          <a:r>
            <a:rPr lang="zh-TW" altLang="en-US" sz="3200" b="1" dirty="0">
              <a:solidFill>
                <a:srgbClr val="FFFF00"/>
              </a:solidFill>
              <a:latin typeface="微軟正黑體" panose="020B0604030504040204" pitchFamily="34" charset="-120"/>
              <a:ea typeface="微軟正黑體" panose="020B0604030504040204" pitchFamily="34" charset="-120"/>
            </a:rPr>
            <a:t>統整</a:t>
          </a:r>
        </a:p>
      </dgm:t>
    </dgm:pt>
    <dgm:pt modelId="{61771392-548A-4295-9441-A5CB0C8589E8}" type="parTrans" cxnId="{1FE7830F-1E04-4B43-8723-0657748FDCFB}">
      <dgm:prSet/>
      <dgm:spPr/>
      <dgm:t>
        <a:bodyPr/>
        <a:lstStyle/>
        <a:p>
          <a:endParaRPr lang="zh-TW" altLang="en-US"/>
        </a:p>
      </dgm:t>
    </dgm:pt>
    <dgm:pt modelId="{FFD890A0-2CE7-48B1-8ED3-138E1282C3AF}" type="sibTrans" cxnId="{1FE7830F-1E04-4B43-8723-0657748FDCFB}">
      <dgm:prSet/>
      <dgm:spPr/>
      <dgm:t>
        <a:bodyPr/>
        <a:lstStyle/>
        <a:p>
          <a:endParaRPr lang="zh-TW" altLang="en-US"/>
        </a:p>
      </dgm:t>
    </dgm:pt>
    <dgm:pt modelId="{6AF79821-1653-4A78-826D-B94048958CA2}">
      <dgm:prSet phldrT="[文字]" custT="1"/>
      <dgm:spPr/>
      <dgm:t>
        <a:bodyPr/>
        <a:lstStyle/>
        <a:p>
          <a:r>
            <a:rPr lang="zh-TW" altLang="en-US" sz="2600" b="1" dirty="0">
              <a:solidFill>
                <a:srgbClr val="0000FF"/>
              </a:solidFill>
              <a:latin typeface="微軟正黑體" panose="020B0604030504040204" pitchFamily="34" charset="-120"/>
              <a:ea typeface="微軟正黑體" panose="020B0604030504040204" pitchFamily="34" charset="-120"/>
            </a:rPr>
            <a:t>協助學生完成國中學生生涯輔導紀錄手冊</a:t>
          </a:r>
          <a:r>
            <a:rPr lang="en-US" altLang="zh-TW" sz="2600" b="1" dirty="0">
              <a:solidFill>
                <a:srgbClr val="0000FF"/>
              </a:solidFill>
              <a:latin typeface="微軟正黑體" panose="020B0604030504040204" pitchFamily="34" charset="-120"/>
              <a:ea typeface="微軟正黑體" panose="020B0604030504040204" pitchFamily="34" charset="-120"/>
            </a:rPr>
            <a:t>(</a:t>
          </a:r>
          <a:r>
            <a:rPr lang="zh-TW" altLang="en-US" sz="2600" b="1" dirty="0">
              <a:solidFill>
                <a:srgbClr val="0000FF"/>
              </a:solidFill>
              <a:latin typeface="微軟正黑體" panose="020B0604030504040204" pitchFamily="34" charset="-120"/>
              <a:ea typeface="微軟正黑體" panose="020B0604030504040204" pitchFamily="34" charset="-120"/>
            </a:rPr>
            <a:t>生涯發展規劃書</a:t>
          </a:r>
          <a:r>
            <a:rPr lang="en-US" altLang="zh-TW" sz="2600" b="1" dirty="0">
              <a:solidFill>
                <a:srgbClr val="0000FF"/>
              </a:solidFill>
              <a:latin typeface="微軟正黑體" panose="020B0604030504040204" pitchFamily="34" charset="-120"/>
              <a:ea typeface="微軟正黑體" panose="020B0604030504040204" pitchFamily="34" charset="-120"/>
            </a:rPr>
            <a:t>)</a:t>
          </a:r>
          <a:endParaRPr lang="zh-TW" altLang="en-US" sz="2600" b="1" dirty="0">
            <a:solidFill>
              <a:srgbClr val="0000FF"/>
            </a:solidFill>
            <a:latin typeface="微軟正黑體" panose="020B0604030504040204" pitchFamily="34" charset="-120"/>
            <a:ea typeface="微軟正黑體" panose="020B0604030504040204" pitchFamily="34" charset="-120"/>
          </a:endParaRPr>
        </a:p>
      </dgm:t>
    </dgm:pt>
    <dgm:pt modelId="{AB775D14-C679-497F-A85F-076634B8B8C4}" type="parTrans" cxnId="{9FF64BA2-ED09-43F4-8A8E-571B16371BCB}">
      <dgm:prSet/>
      <dgm:spPr/>
      <dgm:t>
        <a:bodyPr/>
        <a:lstStyle/>
        <a:p>
          <a:endParaRPr lang="zh-TW" altLang="en-US"/>
        </a:p>
      </dgm:t>
    </dgm:pt>
    <dgm:pt modelId="{2172C79E-8329-4601-9598-EE2A34114850}" type="sibTrans" cxnId="{9FF64BA2-ED09-43F4-8A8E-571B16371BCB}">
      <dgm:prSet/>
      <dgm:spPr/>
      <dgm:t>
        <a:bodyPr/>
        <a:lstStyle/>
        <a:p>
          <a:endParaRPr lang="zh-TW" altLang="en-US"/>
        </a:p>
      </dgm:t>
    </dgm:pt>
    <dgm:pt modelId="{B6A71E6D-6BD5-4649-9587-471C0ED2D709}">
      <dgm:prSet phldrT="[文字]" custT="1"/>
      <dgm:spPr/>
      <dgm:t>
        <a:bodyPr/>
        <a:lstStyle/>
        <a:p>
          <a:r>
            <a:rPr lang="zh-TW" altLang="en-US" sz="3200" b="1" dirty="0">
              <a:solidFill>
                <a:srgbClr val="FFFF00"/>
              </a:solidFill>
              <a:latin typeface="微軟正黑體" panose="020B0604030504040204" pitchFamily="34" charset="-120"/>
              <a:ea typeface="微軟正黑體" panose="020B0604030504040204" pitchFamily="34" charset="-120"/>
            </a:rPr>
            <a:t>決定</a:t>
          </a:r>
        </a:p>
      </dgm:t>
    </dgm:pt>
    <dgm:pt modelId="{2A7712F4-48AA-493A-8F8C-FD9E0462FD43}" type="parTrans" cxnId="{71C32889-9798-4A59-A9AF-8EB8007DF362}">
      <dgm:prSet/>
      <dgm:spPr/>
      <dgm:t>
        <a:bodyPr/>
        <a:lstStyle/>
        <a:p>
          <a:endParaRPr lang="zh-TW" altLang="en-US"/>
        </a:p>
      </dgm:t>
    </dgm:pt>
    <dgm:pt modelId="{948C3D3C-5E1C-4B0E-956C-6DA443C5C798}" type="sibTrans" cxnId="{71C32889-9798-4A59-A9AF-8EB8007DF362}">
      <dgm:prSet/>
      <dgm:spPr/>
      <dgm:t>
        <a:bodyPr/>
        <a:lstStyle/>
        <a:p>
          <a:endParaRPr lang="zh-TW" altLang="en-US"/>
        </a:p>
      </dgm:t>
    </dgm:pt>
    <dgm:pt modelId="{8D71FB8A-3443-4A45-9A68-39EF32DFD453}">
      <dgm:prSet phldrT="[文字]" custT="1"/>
      <dgm:spPr/>
      <dgm:t>
        <a:bodyPr/>
        <a:lstStyle/>
        <a:p>
          <a:r>
            <a:rPr lang="zh-TW" altLang="en-US" sz="2600" b="1" dirty="0">
              <a:solidFill>
                <a:srgbClr val="C00000"/>
              </a:solidFill>
              <a:latin typeface="微軟正黑體" panose="020B0604030504040204" pitchFamily="34" charset="-120"/>
              <a:ea typeface="微軟正黑體" panose="020B0604030504040204" pitchFamily="34" charset="-120"/>
            </a:rPr>
            <a:t>深化學生了解升學進路內涵</a:t>
          </a:r>
          <a:endParaRPr lang="en-US" altLang="zh-TW" sz="2600" b="1" dirty="0">
            <a:solidFill>
              <a:srgbClr val="C00000"/>
            </a:solidFill>
            <a:latin typeface="微軟正黑體" panose="020B0604030504040204" pitchFamily="34" charset="-120"/>
            <a:ea typeface="微軟正黑體" panose="020B0604030504040204" pitchFamily="34" charset="-120"/>
          </a:endParaRPr>
        </a:p>
        <a:p>
          <a:r>
            <a:rPr lang="zh-TW" altLang="en-US" sz="2600" b="1" dirty="0">
              <a:solidFill>
                <a:srgbClr val="C00000"/>
              </a:solidFill>
              <a:latin typeface="微軟正黑體" panose="020B0604030504040204" pitchFamily="34" charset="-120"/>
              <a:ea typeface="微軟正黑體" panose="020B0604030504040204" pitchFamily="34" charset="-120"/>
            </a:rPr>
            <a:t>培養學生生涯抉擇能力</a:t>
          </a:r>
        </a:p>
      </dgm:t>
    </dgm:pt>
    <dgm:pt modelId="{D787A733-6F65-474F-9B47-E516DA578D0D}" type="parTrans" cxnId="{29CF88B4-4F3B-47FE-8F0D-B2E622602056}">
      <dgm:prSet/>
      <dgm:spPr/>
      <dgm:t>
        <a:bodyPr/>
        <a:lstStyle/>
        <a:p>
          <a:endParaRPr lang="zh-TW" altLang="en-US"/>
        </a:p>
      </dgm:t>
    </dgm:pt>
    <dgm:pt modelId="{58C8F999-BEBF-4A5D-A242-50A7C329B396}" type="sibTrans" cxnId="{29CF88B4-4F3B-47FE-8F0D-B2E622602056}">
      <dgm:prSet/>
      <dgm:spPr/>
      <dgm:t>
        <a:bodyPr/>
        <a:lstStyle/>
        <a:p>
          <a:endParaRPr lang="zh-TW" altLang="en-US"/>
        </a:p>
      </dgm:t>
    </dgm:pt>
    <dgm:pt modelId="{AEC40576-117B-4093-B0A6-2D5585F4CB39}" type="pres">
      <dgm:prSet presAssocID="{73E3848F-1847-44E9-952B-9799A76A79BD}" presName="Name0" presStyleCnt="0">
        <dgm:presLayoutVars>
          <dgm:chMax val="5"/>
          <dgm:chPref val="5"/>
          <dgm:dir/>
          <dgm:animLvl val="lvl"/>
        </dgm:presLayoutVars>
      </dgm:prSet>
      <dgm:spPr/>
      <dgm:t>
        <a:bodyPr/>
        <a:lstStyle/>
        <a:p>
          <a:endParaRPr lang="zh-TW" altLang="en-US"/>
        </a:p>
      </dgm:t>
    </dgm:pt>
    <dgm:pt modelId="{FBDBB526-7434-4859-9F59-160AB12B79D1}" type="pres">
      <dgm:prSet presAssocID="{3C3C02DE-E6B8-439B-842A-2242B73D5D63}" presName="parentText1" presStyleLbl="node1" presStyleIdx="0" presStyleCnt="3">
        <dgm:presLayoutVars>
          <dgm:chMax/>
          <dgm:chPref val="3"/>
          <dgm:bulletEnabled val="1"/>
        </dgm:presLayoutVars>
      </dgm:prSet>
      <dgm:spPr/>
      <dgm:t>
        <a:bodyPr/>
        <a:lstStyle/>
        <a:p>
          <a:endParaRPr lang="zh-TW" altLang="en-US"/>
        </a:p>
      </dgm:t>
    </dgm:pt>
    <dgm:pt modelId="{AFB5D72E-C7DB-426F-99B1-4302CCE5926F}" type="pres">
      <dgm:prSet presAssocID="{3C3C02DE-E6B8-439B-842A-2242B73D5D63}" presName="childText1" presStyleLbl="solidAlignAcc1" presStyleIdx="0" presStyleCnt="3">
        <dgm:presLayoutVars>
          <dgm:chMax val="0"/>
          <dgm:chPref val="0"/>
          <dgm:bulletEnabled val="1"/>
        </dgm:presLayoutVars>
      </dgm:prSet>
      <dgm:spPr/>
      <dgm:t>
        <a:bodyPr/>
        <a:lstStyle/>
        <a:p>
          <a:endParaRPr lang="zh-TW" altLang="en-US"/>
        </a:p>
      </dgm:t>
    </dgm:pt>
    <dgm:pt modelId="{A67546BD-0FF6-4563-B279-2E5BA504647C}" type="pres">
      <dgm:prSet presAssocID="{42EEA367-FDAC-449B-9753-FC7BDD79346F}" presName="parentText2" presStyleLbl="node1" presStyleIdx="1" presStyleCnt="3">
        <dgm:presLayoutVars>
          <dgm:chMax/>
          <dgm:chPref val="3"/>
          <dgm:bulletEnabled val="1"/>
        </dgm:presLayoutVars>
      </dgm:prSet>
      <dgm:spPr/>
      <dgm:t>
        <a:bodyPr/>
        <a:lstStyle/>
        <a:p>
          <a:endParaRPr lang="zh-TW" altLang="en-US"/>
        </a:p>
      </dgm:t>
    </dgm:pt>
    <dgm:pt modelId="{011BBB2F-21A0-43C6-88A4-D96D8940B43E}" type="pres">
      <dgm:prSet presAssocID="{42EEA367-FDAC-449B-9753-FC7BDD79346F}" presName="childText2" presStyleLbl="solidAlignAcc1" presStyleIdx="1" presStyleCnt="3">
        <dgm:presLayoutVars>
          <dgm:chMax val="0"/>
          <dgm:chPref val="0"/>
          <dgm:bulletEnabled val="1"/>
        </dgm:presLayoutVars>
      </dgm:prSet>
      <dgm:spPr/>
      <dgm:t>
        <a:bodyPr/>
        <a:lstStyle/>
        <a:p>
          <a:endParaRPr lang="zh-TW" altLang="en-US"/>
        </a:p>
      </dgm:t>
    </dgm:pt>
    <dgm:pt modelId="{7630A3CC-A9CE-4C23-AB0A-88472860FB77}" type="pres">
      <dgm:prSet presAssocID="{B6A71E6D-6BD5-4649-9587-471C0ED2D709}" presName="parentText3" presStyleLbl="node1" presStyleIdx="2" presStyleCnt="3">
        <dgm:presLayoutVars>
          <dgm:chMax/>
          <dgm:chPref val="3"/>
          <dgm:bulletEnabled val="1"/>
        </dgm:presLayoutVars>
      </dgm:prSet>
      <dgm:spPr/>
      <dgm:t>
        <a:bodyPr/>
        <a:lstStyle/>
        <a:p>
          <a:endParaRPr lang="zh-TW" altLang="en-US"/>
        </a:p>
      </dgm:t>
    </dgm:pt>
    <dgm:pt modelId="{68164945-61DB-42AD-ABD8-27781CF6C1B1}" type="pres">
      <dgm:prSet presAssocID="{B6A71E6D-6BD5-4649-9587-471C0ED2D709}" presName="childText3" presStyleLbl="solidAlignAcc1" presStyleIdx="2" presStyleCnt="3" custLinFactNeighborX="1214" custLinFactNeighborY="-75">
        <dgm:presLayoutVars>
          <dgm:chMax val="0"/>
          <dgm:chPref val="0"/>
          <dgm:bulletEnabled val="1"/>
        </dgm:presLayoutVars>
      </dgm:prSet>
      <dgm:spPr/>
      <dgm:t>
        <a:bodyPr/>
        <a:lstStyle/>
        <a:p>
          <a:endParaRPr lang="zh-TW" altLang="en-US"/>
        </a:p>
      </dgm:t>
    </dgm:pt>
  </dgm:ptLst>
  <dgm:cxnLst>
    <dgm:cxn modelId="{A4324860-8979-4596-B597-178F3A91C529}" type="presOf" srcId="{8D71FB8A-3443-4A45-9A68-39EF32DFD453}" destId="{68164945-61DB-42AD-ABD8-27781CF6C1B1}" srcOrd="0" destOrd="0" presId="urn:microsoft.com/office/officeart/2009/3/layout/IncreasingArrowsProcess"/>
    <dgm:cxn modelId="{D1CCA4F5-7A86-4EEE-9B9F-ABF9AD5B5D5D}" srcId="{3C3C02DE-E6B8-439B-842A-2242B73D5D63}" destId="{1D8E5CC2-904A-40FB-941C-8D79DFFAA9A8}" srcOrd="0" destOrd="0" parTransId="{D3158DB3-EBF0-4CE4-9E5A-7BE209348F00}" sibTransId="{2358519E-145D-47C5-B797-9709DFA591C8}"/>
    <dgm:cxn modelId="{A2351D36-5CE6-4206-9DDC-EDC1F43D29CA}" type="presOf" srcId="{42EEA367-FDAC-449B-9753-FC7BDD79346F}" destId="{A67546BD-0FF6-4563-B279-2E5BA504647C}" srcOrd="0" destOrd="0" presId="urn:microsoft.com/office/officeart/2009/3/layout/IncreasingArrowsProcess"/>
    <dgm:cxn modelId="{9FF64BA2-ED09-43F4-8A8E-571B16371BCB}" srcId="{42EEA367-FDAC-449B-9753-FC7BDD79346F}" destId="{6AF79821-1653-4A78-826D-B94048958CA2}" srcOrd="0" destOrd="0" parTransId="{AB775D14-C679-497F-A85F-076634B8B8C4}" sibTransId="{2172C79E-8329-4601-9598-EE2A34114850}"/>
    <dgm:cxn modelId="{34257A31-5621-4138-9206-EDF923932EC2}" type="presOf" srcId="{B6A71E6D-6BD5-4649-9587-471C0ED2D709}" destId="{7630A3CC-A9CE-4C23-AB0A-88472860FB77}" srcOrd="0" destOrd="0" presId="urn:microsoft.com/office/officeart/2009/3/layout/IncreasingArrowsProcess"/>
    <dgm:cxn modelId="{1FE7830F-1E04-4B43-8723-0657748FDCFB}" srcId="{73E3848F-1847-44E9-952B-9799A76A79BD}" destId="{42EEA367-FDAC-449B-9753-FC7BDD79346F}" srcOrd="1" destOrd="0" parTransId="{61771392-548A-4295-9441-A5CB0C8589E8}" sibTransId="{FFD890A0-2CE7-48B1-8ED3-138E1282C3AF}"/>
    <dgm:cxn modelId="{29CF88B4-4F3B-47FE-8F0D-B2E622602056}" srcId="{B6A71E6D-6BD5-4649-9587-471C0ED2D709}" destId="{8D71FB8A-3443-4A45-9A68-39EF32DFD453}" srcOrd="0" destOrd="0" parTransId="{D787A733-6F65-474F-9B47-E516DA578D0D}" sibTransId="{58C8F999-BEBF-4A5D-A242-50A7C329B396}"/>
    <dgm:cxn modelId="{43D02F96-463F-4A4F-9913-56D4386BAF7D}" srcId="{73E3848F-1847-44E9-952B-9799A76A79BD}" destId="{3C3C02DE-E6B8-439B-842A-2242B73D5D63}" srcOrd="0" destOrd="0" parTransId="{9DCE28CA-2A68-4C85-9756-D53A0B3454CB}" sibTransId="{62153880-AD2A-4F52-BDB1-B6F62844A5EB}"/>
    <dgm:cxn modelId="{71C32889-9798-4A59-A9AF-8EB8007DF362}" srcId="{73E3848F-1847-44E9-952B-9799A76A79BD}" destId="{B6A71E6D-6BD5-4649-9587-471C0ED2D709}" srcOrd="2" destOrd="0" parTransId="{2A7712F4-48AA-493A-8F8C-FD9E0462FD43}" sibTransId="{948C3D3C-5E1C-4B0E-956C-6DA443C5C798}"/>
    <dgm:cxn modelId="{5ED695EF-2FE5-4FEA-9E6C-3ED37FAB2DD0}" type="presOf" srcId="{73E3848F-1847-44E9-952B-9799A76A79BD}" destId="{AEC40576-117B-4093-B0A6-2D5585F4CB39}" srcOrd="0" destOrd="0" presId="urn:microsoft.com/office/officeart/2009/3/layout/IncreasingArrowsProcess"/>
    <dgm:cxn modelId="{4F4F97B8-0265-49BE-9A63-EE5BE925B5F0}" type="presOf" srcId="{6AF79821-1653-4A78-826D-B94048958CA2}" destId="{011BBB2F-21A0-43C6-88A4-D96D8940B43E}" srcOrd="0" destOrd="0" presId="urn:microsoft.com/office/officeart/2009/3/layout/IncreasingArrowsProcess"/>
    <dgm:cxn modelId="{CD57107D-460F-493C-828F-DB4C27D91987}" type="presOf" srcId="{3C3C02DE-E6B8-439B-842A-2242B73D5D63}" destId="{FBDBB526-7434-4859-9F59-160AB12B79D1}" srcOrd="0" destOrd="0" presId="urn:microsoft.com/office/officeart/2009/3/layout/IncreasingArrowsProcess"/>
    <dgm:cxn modelId="{CE38078B-BA36-4DF5-B8FD-51E2B22E4CA1}" type="presOf" srcId="{1D8E5CC2-904A-40FB-941C-8D79DFFAA9A8}" destId="{AFB5D72E-C7DB-426F-99B1-4302CCE5926F}" srcOrd="0" destOrd="0" presId="urn:microsoft.com/office/officeart/2009/3/layout/IncreasingArrowsProcess"/>
    <dgm:cxn modelId="{11B78F65-011B-442F-BE14-AEF8A406C92F}" type="presParOf" srcId="{AEC40576-117B-4093-B0A6-2D5585F4CB39}" destId="{FBDBB526-7434-4859-9F59-160AB12B79D1}" srcOrd="0" destOrd="0" presId="urn:microsoft.com/office/officeart/2009/3/layout/IncreasingArrowsProcess"/>
    <dgm:cxn modelId="{56907B6D-6F56-45B8-A661-12B70FDABA26}" type="presParOf" srcId="{AEC40576-117B-4093-B0A6-2D5585F4CB39}" destId="{AFB5D72E-C7DB-426F-99B1-4302CCE5926F}" srcOrd="1" destOrd="0" presId="urn:microsoft.com/office/officeart/2009/3/layout/IncreasingArrowsProcess"/>
    <dgm:cxn modelId="{8B1D329F-EB0F-4BC8-9AF6-FA5B6AE0CFD0}" type="presParOf" srcId="{AEC40576-117B-4093-B0A6-2D5585F4CB39}" destId="{A67546BD-0FF6-4563-B279-2E5BA504647C}" srcOrd="2" destOrd="0" presId="urn:microsoft.com/office/officeart/2009/3/layout/IncreasingArrowsProcess"/>
    <dgm:cxn modelId="{7A47749C-75EB-4B5F-B218-34278AC80676}" type="presParOf" srcId="{AEC40576-117B-4093-B0A6-2D5585F4CB39}" destId="{011BBB2F-21A0-43C6-88A4-D96D8940B43E}" srcOrd="3" destOrd="0" presId="urn:microsoft.com/office/officeart/2009/3/layout/IncreasingArrowsProcess"/>
    <dgm:cxn modelId="{1A32AA12-1FF2-4C2F-92E8-917D1163FE9E}" type="presParOf" srcId="{AEC40576-117B-4093-B0A6-2D5585F4CB39}" destId="{7630A3CC-A9CE-4C23-AB0A-88472860FB77}" srcOrd="4" destOrd="0" presId="urn:microsoft.com/office/officeart/2009/3/layout/IncreasingArrowsProcess"/>
    <dgm:cxn modelId="{75EEFDE8-0393-4CD1-A861-CFFC38D1417C}" type="presParOf" srcId="{AEC40576-117B-4093-B0A6-2D5585F4CB39}" destId="{68164945-61DB-42AD-ABD8-27781CF6C1B1}"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FF15BA0-F8CB-4FAB-B213-E015D3D31F7C}"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zh-TW" altLang="en-US"/>
        </a:p>
      </dgm:t>
    </dgm:pt>
    <dgm:pt modelId="{9DF369EA-B5C2-45C1-BAB1-37B089E5819C}">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000" b="1" dirty="0">
              <a:solidFill>
                <a:schemeClr val="tx1"/>
              </a:solidFill>
              <a:ea typeface="標楷體" pitchFamily="65" charset="-120"/>
            </a:rPr>
            <a:t>召開輔導諮詢會議，蒐集各項實務問題進行經驗交流，</a:t>
          </a:r>
          <a:r>
            <a:rPr lang="zh-TW" altLang="en-US" sz="3000" b="1" dirty="0">
              <a:solidFill>
                <a:srgbClr val="FF0000"/>
              </a:solidFill>
              <a:ea typeface="標楷體" pitchFamily="65" charset="-120"/>
            </a:rPr>
            <a:t>持續研發輔導精進策略</a:t>
          </a:r>
        </a:p>
      </dgm:t>
    </dgm:pt>
    <dgm:pt modelId="{A3E698C4-92F5-4800-BE0F-C2C62EB2BFAB}" type="parTrans" cxnId="{363F6098-6268-4DAC-A5A2-10A8FCD0187C}">
      <dgm:prSet/>
      <dgm:spPr/>
      <dgm:t>
        <a:bodyPr/>
        <a:lstStyle/>
        <a:p>
          <a:endParaRPr lang="zh-TW" altLang="en-US"/>
        </a:p>
      </dgm:t>
    </dgm:pt>
    <dgm:pt modelId="{12776A18-AC3F-43CF-94F3-54CB3B5BBF9B}" type="sibTrans" cxnId="{363F6098-6268-4DAC-A5A2-10A8FCD0187C}">
      <dgm:prSet/>
      <dgm:spPr/>
      <dgm:t>
        <a:bodyPr/>
        <a:lstStyle/>
        <a:p>
          <a:endParaRPr lang="zh-TW" altLang="en-US"/>
        </a:p>
      </dgm:t>
    </dgm:pt>
    <dgm:pt modelId="{72A3F8F8-CBAC-4894-B26D-B4DC88F4FE29}">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000" b="1" dirty="0">
              <a:solidFill>
                <a:schemeClr val="tx1"/>
              </a:solidFill>
              <a:ea typeface="標楷體" pitchFamily="65" charset="-120"/>
            </a:rPr>
            <a:t>結合</a:t>
          </a:r>
          <a:r>
            <a:rPr lang="zh-TW" altLang="en-US" sz="3000" b="1" dirty="0">
              <a:solidFill>
                <a:srgbClr val="FF0000"/>
              </a:solidFill>
              <a:ea typeface="標楷體" pitchFamily="65" charset="-120"/>
            </a:rPr>
            <a:t>適性入學宣導</a:t>
          </a:r>
          <a:r>
            <a:rPr lang="zh-TW" altLang="en-US" sz="3000" b="1" dirty="0">
              <a:solidFill>
                <a:schemeClr val="tx1"/>
              </a:solidFill>
              <a:ea typeface="標楷體" pitchFamily="65" charset="-120"/>
            </a:rPr>
            <a:t>與國中生涯發展教育活動提升國中端親師生對</a:t>
          </a:r>
          <a:r>
            <a:rPr lang="zh-TW" altLang="en-US" sz="3000" b="1" dirty="0">
              <a:solidFill>
                <a:srgbClr val="FF0000"/>
              </a:solidFill>
              <a:ea typeface="標楷體" pitchFamily="65" charset="-120"/>
            </a:rPr>
            <a:t>升學進路科系</a:t>
          </a:r>
          <a:r>
            <a:rPr lang="zh-TW" altLang="en-US" sz="3000" b="1" dirty="0">
              <a:solidFill>
                <a:schemeClr val="tx1"/>
              </a:solidFill>
              <a:ea typeface="標楷體" pitchFamily="65" charset="-120"/>
            </a:rPr>
            <a:t>之認識</a:t>
          </a:r>
        </a:p>
      </dgm:t>
    </dgm:pt>
    <dgm:pt modelId="{C5E87777-5B03-4E7C-8976-A2AD0A04D3DD}" type="parTrans" cxnId="{FBF4C485-26FB-456C-B257-1DC4C368B283}">
      <dgm:prSet/>
      <dgm:spPr/>
      <dgm:t>
        <a:bodyPr/>
        <a:lstStyle/>
        <a:p>
          <a:endParaRPr lang="zh-TW" altLang="en-US"/>
        </a:p>
      </dgm:t>
    </dgm:pt>
    <dgm:pt modelId="{CBF6B458-8947-4BB0-9B12-3BF66CE71C97}" type="sibTrans" cxnId="{FBF4C485-26FB-456C-B257-1DC4C368B283}">
      <dgm:prSet/>
      <dgm:spPr/>
      <dgm:t>
        <a:bodyPr/>
        <a:lstStyle/>
        <a:p>
          <a:endParaRPr lang="zh-TW" altLang="en-US"/>
        </a:p>
      </dgm:t>
    </dgm:pt>
    <dgm:pt modelId="{1215C562-B77E-4D7A-B2FA-C28985E50A20}">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000" b="1" dirty="0">
              <a:solidFill>
                <a:schemeClr val="tx1"/>
              </a:solidFill>
              <a:ea typeface="標楷體" pitchFamily="65" charset="-120"/>
            </a:rPr>
            <a:t>建置中央─地方緃向與輔諮─學校橫向</a:t>
          </a:r>
          <a:r>
            <a:rPr lang="zh-TW" altLang="en-US" sz="3000" b="1" dirty="0">
              <a:solidFill>
                <a:srgbClr val="FF0000"/>
              </a:solidFill>
              <a:ea typeface="標楷體" pitchFamily="65" charset="-120"/>
            </a:rPr>
            <a:t>輔導聯繫機制</a:t>
          </a:r>
          <a:r>
            <a:rPr lang="zh-TW" altLang="en-US" sz="3000" b="1" dirty="0">
              <a:solidFill>
                <a:schemeClr val="tx1"/>
              </a:solidFill>
              <a:ea typeface="標楷體" pitchFamily="65" charset="-120"/>
            </a:rPr>
            <a:t>，提供必要之三級輔導支援機制</a:t>
          </a:r>
        </a:p>
      </dgm:t>
    </dgm:pt>
    <dgm:pt modelId="{0E25D2B9-5DCB-477C-B9DB-C45A01118CA0}" type="sibTrans" cxnId="{4B8F46CE-F5C0-4A02-8DFC-216D159ADE72}">
      <dgm:prSet/>
      <dgm:spPr/>
      <dgm:t>
        <a:bodyPr/>
        <a:lstStyle/>
        <a:p>
          <a:endParaRPr lang="zh-TW" altLang="en-US"/>
        </a:p>
      </dgm:t>
    </dgm:pt>
    <dgm:pt modelId="{34E6F460-9F71-4208-A7EC-DFFC1131EACF}" type="parTrans" cxnId="{4B8F46CE-F5C0-4A02-8DFC-216D159ADE72}">
      <dgm:prSet/>
      <dgm:spPr/>
      <dgm:t>
        <a:bodyPr/>
        <a:lstStyle/>
        <a:p>
          <a:endParaRPr lang="zh-TW" altLang="en-US"/>
        </a:p>
      </dgm:t>
    </dgm:pt>
    <dgm:pt modelId="{C4327ABF-DEAA-4326-AA2A-7F5887F3CA31}" type="pres">
      <dgm:prSet presAssocID="{6FF15BA0-F8CB-4FAB-B213-E015D3D31F7C}" presName="Name0" presStyleCnt="0">
        <dgm:presLayoutVars>
          <dgm:chMax val="7"/>
          <dgm:chPref val="7"/>
          <dgm:dir/>
        </dgm:presLayoutVars>
      </dgm:prSet>
      <dgm:spPr/>
      <dgm:t>
        <a:bodyPr/>
        <a:lstStyle/>
        <a:p>
          <a:endParaRPr lang="zh-TW" altLang="en-US"/>
        </a:p>
      </dgm:t>
    </dgm:pt>
    <dgm:pt modelId="{2A8DD63D-0FAE-4D5A-A578-A48F9A9DFACF}" type="pres">
      <dgm:prSet presAssocID="{6FF15BA0-F8CB-4FAB-B213-E015D3D31F7C}" presName="Name1" presStyleCnt="0"/>
      <dgm:spPr/>
    </dgm:pt>
    <dgm:pt modelId="{81DC4386-A472-4344-A751-F37EEF9A9A43}" type="pres">
      <dgm:prSet presAssocID="{6FF15BA0-F8CB-4FAB-B213-E015D3D31F7C}" presName="cycle" presStyleCnt="0"/>
      <dgm:spPr/>
    </dgm:pt>
    <dgm:pt modelId="{E8A45CE9-64E6-4662-B471-705A2A3CFE52}" type="pres">
      <dgm:prSet presAssocID="{6FF15BA0-F8CB-4FAB-B213-E015D3D31F7C}" presName="srcNode" presStyleLbl="node1" presStyleIdx="0" presStyleCnt="3"/>
      <dgm:spPr/>
    </dgm:pt>
    <dgm:pt modelId="{A48E2778-1E32-4B94-A174-DAB7EF0537DE}" type="pres">
      <dgm:prSet presAssocID="{6FF15BA0-F8CB-4FAB-B213-E015D3D31F7C}" presName="conn" presStyleLbl="parChTrans1D2" presStyleIdx="0" presStyleCnt="1"/>
      <dgm:spPr/>
      <dgm:t>
        <a:bodyPr/>
        <a:lstStyle/>
        <a:p>
          <a:endParaRPr lang="zh-TW" altLang="en-US"/>
        </a:p>
      </dgm:t>
    </dgm:pt>
    <dgm:pt modelId="{4618ECBC-74AE-46C2-A170-D15CA90F3558}" type="pres">
      <dgm:prSet presAssocID="{6FF15BA0-F8CB-4FAB-B213-E015D3D31F7C}" presName="extraNode" presStyleLbl="node1" presStyleIdx="0" presStyleCnt="3"/>
      <dgm:spPr/>
    </dgm:pt>
    <dgm:pt modelId="{85F41E2E-1395-4003-B725-A7F3A69F8A97}" type="pres">
      <dgm:prSet presAssocID="{6FF15BA0-F8CB-4FAB-B213-E015D3D31F7C}" presName="dstNode" presStyleLbl="node1" presStyleIdx="0" presStyleCnt="3"/>
      <dgm:spPr/>
    </dgm:pt>
    <dgm:pt modelId="{2932664E-E8A5-4973-9112-7A1A076C966D}" type="pres">
      <dgm:prSet presAssocID="{72A3F8F8-CBAC-4894-B26D-B4DC88F4FE29}" presName="text_1" presStyleLbl="node1" presStyleIdx="0" presStyleCnt="3">
        <dgm:presLayoutVars>
          <dgm:bulletEnabled val="1"/>
        </dgm:presLayoutVars>
      </dgm:prSet>
      <dgm:spPr/>
      <dgm:t>
        <a:bodyPr/>
        <a:lstStyle/>
        <a:p>
          <a:endParaRPr lang="zh-TW" altLang="en-US"/>
        </a:p>
      </dgm:t>
    </dgm:pt>
    <dgm:pt modelId="{362A92FC-3D2D-4D7B-BFE7-AAA72B76835C}" type="pres">
      <dgm:prSet presAssocID="{72A3F8F8-CBAC-4894-B26D-B4DC88F4FE29}" presName="accent_1" presStyleCnt="0"/>
      <dgm:spPr/>
    </dgm:pt>
    <dgm:pt modelId="{96A0ED99-EC3D-47FF-8087-3EDB056CA9E1}" type="pres">
      <dgm:prSet presAssocID="{72A3F8F8-CBAC-4894-B26D-B4DC88F4FE29}" presName="accentRepeatNode" presStyleLbl="solidFgAcc1" presStyleIdx="0" presStyleCnt="3"/>
      <dgm:spPr/>
    </dgm:pt>
    <dgm:pt modelId="{1E93FB34-8356-43FD-ACB6-07505B8E756B}" type="pres">
      <dgm:prSet presAssocID="{9DF369EA-B5C2-45C1-BAB1-37B089E5819C}" presName="text_2" presStyleLbl="node1" presStyleIdx="1" presStyleCnt="3">
        <dgm:presLayoutVars>
          <dgm:bulletEnabled val="1"/>
        </dgm:presLayoutVars>
      </dgm:prSet>
      <dgm:spPr/>
      <dgm:t>
        <a:bodyPr/>
        <a:lstStyle/>
        <a:p>
          <a:endParaRPr lang="zh-TW" altLang="en-US"/>
        </a:p>
      </dgm:t>
    </dgm:pt>
    <dgm:pt modelId="{59AE3318-2D95-465A-9397-A8D2912D8983}" type="pres">
      <dgm:prSet presAssocID="{9DF369EA-B5C2-45C1-BAB1-37B089E5819C}" presName="accent_2" presStyleCnt="0"/>
      <dgm:spPr/>
    </dgm:pt>
    <dgm:pt modelId="{0568F6AD-8007-4A48-9D82-268E2E678A38}" type="pres">
      <dgm:prSet presAssocID="{9DF369EA-B5C2-45C1-BAB1-37B089E5819C}" presName="accentRepeatNode" presStyleLbl="solidFgAcc1" presStyleIdx="1" presStyleCnt="3"/>
      <dgm:spPr/>
    </dgm:pt>
    <dgm:pt modelId="{F51A816E-64E8-47AD-A62F-96E68EB2529A}" type="pres">
      <dgm:prSet presAssocID="{1215C562-B77E-4D7A-B2FA-C28985E50A20}" presName="text_3" presStyleLbl="node1" presStyleIdx="2" presStyleCnt="3">
        <dgm:presLayoutVars>
          <dgm:bulletEnabled val="1"/>
        </dgm:presLayoutVars>
      </dgm:prSet>
      <dgm:spPr/>
      <dgm:t>
        <a:bodyPr/>
        <a:lstStyle/>
        <a:p>
          <a:endParaRPr lang="zh-TW" altLang="en-US"/>
        </a:p>
      </dgm:t>
    </dgm:pt>
    <dgm:pt modelId="{1F9D7A04-701D-415B-9A05-76EFC626AFFF}" type="pres">
      <dgm:prSet presAssocID="{1215C562-B77E-4D7A-B2FA-C28985E50A20}" presName="accent_3" presStyleCnt="0"/>
      <dgm:spPr/>
    </dgm:pt>
    <dgm:pt modelId="{0A333C45-5B46-4976-8075-A401377461FB}" type="pres">
      <dgm:prSet presAssocID="{1215C562-B77E-4D7A-B2FA-C28985E50A20}" presName="accentRepeatNode" presStyleLbl="solidFgAcc1" presStyleIdx="2" presStyleCnt="3"/>
      <dgm:spPr/>
    </dgm:pt>
  </dgm:ptLst>
  <dgm:cxnLst>
    <dgm:cxn modelId="{363F6098-6268-4DAC-A5A2-10A8FCD0187C}" srcId="{6FF15BA0-F8CB-4FAB-B213-E015D3D31F7C}" destId="{9DF369EA-B5C2-45C1-BAB1-37B089E5819C}" srcOrd="1" destOrd="0" parTransId="{A3E698C4-92F5-4800-BE0F-C2C62EB2BFAB}" sibTransId="{12776A18-AC3F-43CF-94F3-54CB3B5BBF9B}"/>
    <dgm:cxn modelId="{A6E864CB-A0D6-4D5D-85AA-D272B297ACB3}" type="presOf" srcId="{72A3F8F8-CBAC-4894-B26D-B4DC88F4FE29}" destId="{2932664E-E8A5-4973-9112-7A1A076C966D}" srcOrd="0" destOrd="0" presId="urn:microsoft.com/office/officeart/2008/layout/VerticalCurvedList"/>
    <dgm:cxn modelId="{68FBD8FD-F42D-490C-AE09-E9E4997CD82B}" type="presOf" srcId="{1215C562-B77E-4D7A-B2FA-C28985E50A20}" destId="{F51A816E-64E8-47AD-A62F-96E68EB2529A}" srcOrd="0" destOrd="0" presId="urn:microsoft.com/office/officeart/2008/layout/VerticalCurvedList"/>
    <dgm:cxn modelId="{B3E43EEA-3759-4A5C-B874-F991B425CE28}" type="presOf" srcId="{6FF15BA0-F8CB-4FAB-B213-E015D3D31F7C}" destId="{C4327ABF-DEAA-4326-AA2A-7F5887F3CA31}" srcOrd="0" destOrd="0" presId="urn:microsoft.com/office/officeart/2008/layout/VerticalCurvedList"/>
    <dgm:cxn modelId="{40CB4E9B-E040-4C02-AE98-CB334763908A}" type="presOf" srcId="{CBF6B458-8947-4BB0-9B12-3BF66CE71C97}" destId="{A48E2778-1E32-4B94-A174-DAB7EF0537DE}" srcOrd="0" destOrd="0" presId="urn:microsoft.com/office/officeart/2008/layout/VerticalCurvedList"/>
    <dgm:cxn modelId="{E600AAA3-4927-4D4C-BE86-1AC02CD3DFD1}" type="presOf" srcId="{9DF369EA-B5C2-45C1-BAB1-37B089E5819C}" destId="{1E93FB34-8356-43FD-ACB6-07505B8E756B}" srcOrd="0" destOrd="0" presId="urn:microsoft.com/office/officeart/2008/layout/VerticalCurvedList"/>
    <dgm:cxn modelId="{FBF4C485-26FB-456C-B257-1DC4C368B283}" srcId="{6FF15BA0-F8CB-4FAB-B213-E015D3D31F7C}" destId="{72A3F8F8-CBAC-4894-B26D-B4DC88F4FE29}" srcOrd="0" destOrd="0" parTransId="{C5E87777-5B03-4E7C-8976-A2AD0A04D3DD}" sibTransId="{CBF6B458-8947-4BB0-9B12-3BF66CE71C97}"/>
    <dgm:cxn modelId="{4B8F46CE-F5C0-4A02-8DFC-216D159ADE72}" srcId="{6FF15BA0-F8CB-4FAB-B213-E015D3D31F7C}" destId="{1215C562-B77E-4D7A-B2FA-C28985E50A20}" srcOrd="2" destOrd="0" parTransId="{34E6F460-9F71-4208-A7EC-DFFC1131EACF}" sibTransId="{0E25D2B9-5DCB-477C-B9DB-C45A01118CA0}"/>
    <dgm:cxn modelId="{A8D0F4C3-4B3D-44D9-A82A-C2FCBE3CEC10}" type="presParOf" srcId="{C4327ABF-DEAA-4326-AA2A-7F5887F3CA31}" destId="{2A8DD63D-0FAE-4D5A-A578-A48F9A9DFACF}" srcOrd="0" destOrd="0" presId="urn:microsoft.com/office/officeart/2008/layout/VerticalCurvedList"/>
    <dgm:cxn modelId="{614C6006-6C2C-41E3-91D2-EBB9B7B67A45}" type="presParOf" srcId="{2A8DD63D-0FAE-4D5A-A578-A48F9A9DFACF}" destId="{81DC4386-A472-4344-A751-F37EEF9A9A43}" srcOrd="0" destOrd="0" presId="urn:microsoft.com/office/officeart/2008/layout/VerticalCurvedList"/>
    <dgm:cxn modelId="{1E228556-0FE0-46FC-92B7-2E2DDEAE1478}" type="presParOf" srcId="{81DC4386-A472-4344-A751-F37EEF9A9A43}" destId="{E8A45CE9-64E6-4662-B471-705A2A3CFE52}" srcOrd="0" destOrd="0" presId="urn:microsoft.com/office/officeart/2008/layout/VerticalCurvedList"/>
    <dgm:cxn modelId="{0307A948-F4BB-4442-AF34-E9E76E451EFB}" type="presParOf" srcId="{81DC4386-A472-4344-A751-F37EEF9A9A43}" destId="{A48E2778-1E32-4B94-A174-DAB7EF0537DE}" srcOrd="1" destOrd="0" presId="urn:microsoft.com/office/officeart/2008/layout/VerticalCurvedList"/>
    <dgm:cxn modelId="{14449DFD-66C9-4E2C-84C7-46DE5FA820E4}" type="presParOf" srcId="{81DC4386-A472-4344-A751-F37EEF9A9A43}" destId="{4618ECBC-74AE-46C2-A170-D15CA90F3558}" srcOrd="2" destOrd="0" presId="urn:microsoft.com/office/officeart/2008/layout/VerticalCurvedList"/>
    <dgm:cxn modelId="{E73E2558-9EA0-4BF7-8C30-2FE76377F96C}" type="presParOf" srcId="{81DC4386-A472-4344-A751-F37EEF9A9A43}" destId="{85F41E2E-1395-4003-B725-A7F3A69F8A97}" srcOrd="3" destOrd="0" presId="urn:microsoft.com/office/officeart/2008/layout/VerticalCurvedList"/>
    <dgm:cxn modelId="{428EDBBF-8FB3-4ABD-AD84-841725F35988}" type="presParOf" srcId="{2A8DD63D-0FAE-4D5A-A578-A48F9A9DFACF}" destId="{2932664E-E8A5-4973-9112-7A1A076C966D}" srcOrd="1" destOrd="0" presId="urn:microsoft.com/office/officeart/2008/layout/VerticalCurvedList"/>
    <dgm:cxn modelId="{DCC6EAEA-9E1C-4C79-AB31-32CF09F82353}" type="presParOf" srcId="{2A8DD63D-0FAE-4D5A-A578-A48F9A9DFACF}" destId="{362A92FC-3D2D-4D7B-BFE7-AAA72B76835C}" srcOrd="2" destOrd="0" presId="urn:microsoft.com/office/officeart/2008/layout/VerticalCurvedList"/>
    <dgm:cxn modelId="{0CD025D9-C884-4214-9028-AD7604273A91}" type="presParOf" srcId="{362A92FC-3D2D-4D7B-BFE7-AAA72B76835C}" destId="{96A0ED99-EC3D-47FF-8087-3EDB056CA9E1}" srcOrd="0" destOrd="0" presId="urn:microsoft.com/office/officeart/2008/layout/VerticalCurvedList"/>
    <dgm:cxn modelId="{8B23C926-EBA2-4BE5-897B-8944CDF8E5E3}" type="presParOf" srcId="{2A8DD63D-0FAE-4D5A-A578-A48F9A9DFACF}" destId="{1E93FB34-8356-43FD-ACB6-07505B8E756B}" srcOrd="3" destOrd="0" presId="urn:microsoft.com/office/officeart/2008/layout/VerticalCurvedList"/>
    <dgm:cxn modelId="{37E1A0B1-3F39-4E03-AA4C-E79615EBB27E}" type="presParOf" srcId="{2A8DD63D-0FAE-4D5A-A578-A48F9A9DFACF}" destId="{59AE3318-2D95-465A-9397-A8D2912D8983}" srcOrd="4" destOrd="0" presId="urn:microsoft.com/office/officeart/2008/layout/VerticalCurvedList"/>
    <dgm:cxn modelId="{98D3480F-817D-43DE-BAFF-35FE030E36FE}" type="presParOf" srcId="{59AE3318-2D95-465A-9397-A8D2912D8983}" destId="{0568F6AD-8007-4A48-9D82-268E2E678A38}" srcOrd="0" destOrd="0" presId="urn:microsoft.com/office/officeart/2008/layout/VerticalCurvedList"/>
    <dgm:cxn modelId="{5FDEAF4B-282C-4C4A-86FC-2BF6A713C86B}" type="presParOf" srcId="{2A8DD63D-0FAE-4D5A-A578-A48F9A9DFACF}" destId="{F51A816E-64E8-47AD-A62F-96E68EB2529A}" srcOrd="5" destOrd="0" presId="urn:microsoft.com/office/officeart/2008/layout/VerticalCurvedList"/>
    <dgm:cxn modelId="{AC18D7F7-33EC-431D-B746-29D1A8EEA72B}" type="presParOf" srcId="{2A8DD63D-0FAE-4D5A-A578-A48F9A9DFACF}" destId="{1F9D7A04-701D-415B-9A05-76EFC626AFFF}" srcOrd="6" destOrd="0" presId="urn:microsoft.com/office/officeart/2008/layout/VerticalCurvedList"/>
    <dgm:cxn modelId="{CE5B53F4-7991-49E4-B9B3-F17F952EB3EC}" type="presParOf" srcId="{1F9D7A04-701D-415B-9A05-76EFC626AFFF}" destId="{0A333C45-5B46-4976-8075-A401377461F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FF15BA0-F8CB-4FAB-B213-E015D3D31F7C}" type="doc">
      <dgm:prSet loTypeId="urn:microsoft.com/office/officeart/2008/layout/VerticalCurvedList" loCatId="list" qsTypeId="urn:microsoft.com/office/officeart/2005/8/quickstyle/3d2" qsCatId="3D" csTypeId="urn:microsoft.com/office/officeart/2005/8/colors/accent6_1" csCatId="accent6" phldr="1"/>
      <dgm:spPr/>
      <dgm:t>
        <a:bodyPr/>
        <a:lstStyle/>
        <a:p>
          <a:endParaRPr lang="zh-TW" altLang="en-US"/>
        </a:p>
      </dgm:t>
    </dgm:pt>
    <dgm:pt modelId="{649B262D-5997-459C-9031-8F11372A8A47}">
      <dgm:prSet phldrT="[文字]" custT="1">
        <dgm:style>
          <a:lnRef idx="2">
            <a:schemeClr val="accent6"/>
          </a:lnRef>
          <a:fillRef idx="1">
            <a:schemeClr val="lt1"/>
          </a:fillRef>
          <a:effectRef idx="0">
            <a:schemeClr val="accent6"/>
          </a:effectRef>
          <a:fontRef idx="minor">
            <a:schemeClr val="dk1"/>
          </a:fontRef>
        </dgm:style>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FF0000"/>
              </a:solidFill>
              <a:ea typeface="標楷體" pitchFamily="65" charset="-120"/>
            </a:rPr>
            <a:t>賡續督導與檢核</a:t>
          </a:r>
          <a:r>
            <a:rPr lang="zh-TW" altLang="en-US" sz="3200" b="1" dirty="0">
              <a:solidFill>
                <a:schemeClr val="tx1"/>
              </a:solidFill>
              <a:ea typeface="標楷體" pitchFamily="65" charset="-120"/>
            </a:rPr>
            <a:t>各項相關輔導作為</a:t>
          </a:r>
          <a:endParaRPr lang="zh-TW" altLang="zh-TW" sz="3200" b="1" dirty="0">
            <a:solidFill>
              <a:schemeClr val="tx1"/>
            </a:solidFill>
            <a:ea typeface="標楷體" pitchFamily="65" charset="-120"/>
          </a:endParaRPr>
        </a:p>
      </dgm:t>
    </dgm:pt>
    <dgm:pt modelId="{FA5CA6EC-6A38-4115-8B41-91D1F372490F}" type="parTrans" cxnId="{39D7D0AB-CEDD-46AD-9EF9-908AECE14B39}">
      <dgm:prSet/>
      <dgm:spPr/>
      <dgm:t>
        <a:bodyPr/>
        <a:lstStyle/>
        <a:p>
          <a:endParaRPr lang="zh-TW" altLang="en-US"/>
        </a:p>
      </dgm:t>
    </dgm:pt>
    <dgm:pt modelId="{0FCD2D27-D7F0-477E-BC66-A40695737F54}" type="sibTrans" cxnId="{39D7D0AB-CEDD-46AD-9EF9-908AECE14B39}">
      <dgm:prSet/>
      <dgm:spPr/>
      <dgm:t>
        <a:bodyPr/>
        <a:lstStyle/>
        <a:p>
          <a:endParaRPr lang="zh-TW" altLang="en-US"/>
        </a:p>
      </dgm:t>
    </dgm:pt>
    <dgm:pt modelId="{1215C562-B77E-4D7A-B2FA-C28985E50A20}">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dirty="0">
              <a:solidFill>
                <a:schemeClr val="tx1"/>
              </a:solidFill>
              <a:ea typeface="標楷體" pitchFamily="65" charset="-120"/>
            </a:rPr>
            <a:t>協助學生</a:t>
          </a:r>
          <a:r>
            <a:rPr lang="zh-TW" altLang="en-US" sz="3200" b="1" dirty="0">
              <a:solidFill>
                <a:srgbClr val="FF0000"/>
              </a:solidFill>
              <a:ea typeface="標楷體" pitchFamily="65" charset="-120"/>
            </a:rPr>
            <a:t>完成「</a:t>
          </a:r>
          <a:r>
            <a:rPr lang="zh-TW" altLang="zh-TW" sz="3200" b="1" dirty="0">
              <a:solidFill>
                <a:srgbClr val="FF0000"/>
              </a:solidFill>
              <a:ea typeface="標楷體" pitchFamily="65" charset="-120"/>
            </a:rPr>
            <a:t>生涯發展規劃書</a:t>
          </a:r>
          <a:r>
            <a:rPr lang="zh-TW" altLang="en-US" sz="3200" b="1" dirty="0">
              <a:solidFill>
                <a:srgbClr val="FF0000"/>
              </a:solidFill>
              <a:ea typeface="標楷體" pitchFamily="65" charset="-120"/>
            </a:rPr>
            <a:t>」</a:t>
          </a:r>
          <a:r>
            <a:rPr lang="zh-TW" altLang="en-US" sz="3200" b="1" dirty="0">
              <a:solidFill>
                <a:schemeClr val="tx1"/>
              </a:solidFill>
              <a:ea typeface="標楷體" pitchFamily="65" charset="-120"/>
            </a:rPr>
            <a:t>，達成適性輔導政策目標</a:t>
          </a:r>
        </a:p>
      </dgm:t>
    </dgm:pt>
    <dgm:pt modelId="{34E6F460-9F71-4208-A7EC-DFFC1131EACF}" type="parTrans" cxnId="{4B8F46CE-F5C0-4A02-8DFC-216D159ADE72}">
      <dgm:prSet/>
      <dgm:spPr/>
      <dgm:t>
        <a:bodyPr/>
        <a:lstStyle/>
        <a:p>
          <a:endParaRPr lang="zh-TW" altLang="en-US"/>
        </a:p>
      </dgm:t>
    </dgm:pt>
    <dgm:pt modelId="{0E25D2B9-5DCB-477C-B9DB-C45A01118CA0}" type="sibTrans" cxnId="{4B8F46CE-F5C0-4A02-8DFC-216D159ADE72}">
      <dgm:prSet/>
      <dgm:spPr/>
      <dgm:t>
        <a:bodyPr/>
        <a:lstStyle/>
        <a:p>
          <a:endParaRPr lang="zh-TW" altLang="en-US"/>
        </a:p>
      </dgm:t>
    </dgm:pt>
    <dgm:pt modelId="{6420041D-0A0A-4C29-B4F0-137EEC2E9192}">
      <dgm:prSet phldrT="[文字]" custT="1">
        <dgm:style>
          <a:lnRef idx="2">
            <a:schemeClr val="accent6"/>
          </a:lnRef>
          <a:fillRef idx="1">
            <a:schemeClr val="lt1"/>
          </a:fillRef>
          <a:effectRef idx="0">
            <a:schemeClr val="accent6"/>
          </a:effectRef>
          <a:fontRef idx="minor">
            <a:schemeClr val="dk1"/>
          </a:fontRef>
        </dgm:style>
      </dgm:prSet>
      <dgm:spPr/>
      <dgm:t>
        <a:bodyPr/>
        <a:lstStyle/>
        <a:p>
          <a:r>
            <a:rPr lang="zh-TW" altLang="en-US" sz="3200" b="1" dirty="0">
              <a:solidFill>
                <a:schemeClr val="tx1"/>
              </a:solidFill>
              <a:ea typeface="標楷體" pitchFamily="65" charset="-120"/>
            </a:rPr>
            <a:t>擬定</a:t>
          </a:r>
          <a:r>
            <a:rPr lang="zh-TW" altLang="en-US" sz="3200" b="1" dirty="0">
              <a:solidFill>
                <a:srgbClr val="FF0000"/>
              </a:solidFill>
              <a:ea typeface="標楷體" pitchFamily="65" charset="-120"/>
            </a:rPr>
            <a:t>生涯進路抉擇有所困擾</a:t>
          </a:r>
          <a:r>
            <a:rPr lang="zh-TW" altLang="en-US" sz="3200" b="1" dirty="0">
              <a:solidFill>
                <a:schemeClr val="tx1"/>
              </a:solidFill>
              <a:ea typeface="標楷體" pitchFamily="65" charset="-120"/>
            </a:rPr>
            <a:t>之特殊個案三級輔導措施</a:t>
          </a:r>
        </a:p>
      </dgm:t>
    </dgm:pt>
    <dgm:pt modelId="{225199CE-3405-45A4-91A3-F5FC54CDE7B6}" type="parTrans" cxnId="{5B8312E4-2243-41B3-ACFB-91D6D5D4805D}">
      <dgm:prSet/>
      <dgm:spPr/>
      <dgm:t>
        <a:bodyPr/>
        <a:lstStyle/>
        <a:p>
          <a:endParaRPr lang="zh-TW" altLang="en-US"/>
        </a:p>
      </dgm:t>
    </dgm:pt>
    <dgm:pt modelId="{0F89793F-889E-443D-8ADC-AE93540B6A90}" type="sibTrans" cxnId="{5B8312E4-2243-41B3-ACFB-91D6D5D4805D}">
      <dgm:prSet/>
      <dgm:spPr/>
      <dgm:t>
        <a:bodyPr/>
        <a:lstStyle/>
        <a:p>
          <a:endParaRPr lang="zh-TW" altLang="en-US"/>
        </a:p>
      </dgm:t>
    </dgm:pt>
    <dgm:pt modelId="{C4327ABF-DEAA-4326-AA2A-7F5887F3CA31}" type="pres">
      <dgm:prSet presAssocID="{6FF15BA0-F8CB-4FAB-B213-E015D3D31F7C}" presName="Name0" presStyleCnt="0">
        <dgm:presLayoutVars>
          <dgm:chMax val="7"/>
          <dgm:chPref val="7"/>
          <dgm:dir/>
        </dgm:presLayoutVars>
      </dgm:prSet>
      <dgm:spPr/>
      <dgm:t>
        <a:bodyPr/>
        <a:lstStyle/>
        <a:p>
          <a:endParaRPr lang="zh-TW" altLang="en-US"/>
        </a:p>
      </dgm:t>
    </dgm:pt>
    <dgm:pt modelId="{2A8DD63D-0FAE-4D5A-A578-A48F9A9DFACF}" type="pres">
      <dgm:prSet presAssocID="{6FF15BA0-F8CB-4FAB-B213-E015D3D31F7C}" presName="Name1" presStyleCnt="0"/>
      <dgm:spPr/>
    </dgm:pt>
    <dgm:pt modelId="{81DC4386-A472-4344-A751-F37EEF9A9A43}" type="pres">
      <dgm:prSet presAssocID="{6FF15BA0-F8CB-4FAB-B213-E015D3D31F7C}" presName="cycle" presStyleCnt="0"/>
      <dgm:spPr/>
    </dgm:pt>
    <dgm:pt modelId="{E8A45CE9-64E6-4662-B471-705A2A3CFE52}" type="pres">
      <dgm:prSet presAssocID="{6FF15BA0-F8CB-4FAB-B213-E015D3D31F7C}" presName="srcNode" presStyleLbl="node1" presStyleIdx="0" presStyleCnt="3"/>
      <dgm:spPr/>
    </dgm:pt>
    <dgm:pt modelId="{A48E2778-1E32-4B94-A174-DAB7EF0537DE}" type="pres">
      <dgm:prSet presAssocID="{6FF15BA0-F8CB-4FAB-B213-E015D3D31F7C}" presName="conn" presStyleLbl="parChTrans1D2" presStyleIdx="0" presStyleCnt="1"/>
      <dgm:spPr/>
      <dgm:t>
        <a:bodyPr/>
        <a:lstStyle/>
        <a:p>
          <a:endParaRPr lang="zh-TW" altLang="en-US"/>
        </a:p>
      </dgm:t>
    </dgm:pt>
    <dgm:pt modelId="{4618ECBC-74AE-46C2-A170-D15CA90F3558}" type="pres">
      <dgm:prSet presAssocID="{6FF15BA0-F8CB-4FAB-B213-E015D3D31F7C}" presName="extraNode" presStyleLbl="node1" presStyleIdx="0" presStyleCnt="3"/>
      <dgm:spPr/>
    </dgm:pt>
    <dgm:pt modelId="{85F41E2E-1395-4003-B725-A7F3A69F8A97}" type="pres">
      <dgm:prSet presAssocID="{6FF15BA0-F8CB-4FAB-B213-E015D3D31F7C}" presName="dstNode" presStyleLbl="node1" presStyleIdx="0" presStyleCnt="3"/>
      <dgm:spPr/>
    </dgm:pt>
    <dgm:pt modelId="{23C5AB39-A372-40F6-BC98-23EB6D02FB06}" type="pres">
      <dgm:prSet presAssocID="{6420041D-0A0A-4C29-B4F0-137EEC2E9192}" presName="text_1" presStyleLbl="node1" presStyleIdx="0" presStyleCnt="3">
        <dgm:presLayoutVars>
          <dgm:bulletEnabled val="1"/>
        </dgm:presLayoutVars>
      </dgm:prSet>
      <dgm:spPr/>
      <dgm:t>
        <a:bodyPr/>
        <a:lstStyle/>
        <a:p>
          <a:endParaRPr lang="zh-TW" altLang="en-US"/>
        </a:p>
      </dgm:t>
    </dgm:pt>
    <dgm:pt modelId="{9B672149-5011-4287-BCD2-C8E4F4420191}" type="pres">
      <dgm:prSet presAssocID="{6420041D-0A0A-4C29-B4F0-137EEC2E9192}" presName="accent_1" presStyleCnt="0"/>
      <dgm:spPr/>
    </dgm:pt>
    <dgm:pt modelId="{621EDF3C-2FEA-4F13-AA81-AB7361594185}" type="pres">
      <dgm:prSet presAssocID="{6420041D-0A0A-4C29-B4F0-137EEC2E9192}" presName="accentRepeatNode" presStyleLbl="solidFgAcc1" presStyleIdx="0" presStyleCnt="3"/>
      <dgm:spPr/>
    </dgm:pt>
    <dgm:pt modelId="{421B5AA7-8C55-44F7-9264-8A3A565CE889}" type="pres">
      <dgm:prSet presAssocID="{1215C562-B77E-4D7A-B2FA-C28985E50A20}" presName="text_2" presStyleLbl="node1" presStyleIdx="1" presStyleCnt="3">
        <dgm:presLayoutVars>
          <dgm:bulletEnabled val="1"/>
        </dgm:presLayoutVars>
      </dgm:prSet>
      <dgm:spPr/>
      <dgm:t>
        <a:bodyPr/>
        <a:lstStyle/>
        <a:p>
          <a:endParaRPr lang="zh-TW" altLang="en-US"/>
        </a:p>
      </dgm:t>
    </dgm:pt>
    <dgm:pt modelId="{6D17DF1A-8E64-4EAE-B5F7-B802293933D0}" type="pres">
      <dgm:prSet presAssocID="{1215C562-B77E-4D7A-B2FA-C28985E50A20}" presName="accent_2" presStyleCnt="0"/>
      <dgm:spPr/>
    </dgm:pt>
    <dgm:pt modelId="{0A333C45-5B46-4976-8075-A401377461FB}" type="pres">
      <dgm:prSet presAssocID="{1215C562-B77E-4D7A-B2FA-C28985E50A20}" presName="accentRepeatNode" presStyleLbl="solidFgAcc1" presStyleIdx="1" presStyleCnt="3"/>
      <dgm:spPr/>
    </dgm:pt>
    <dgm:pt modelId="{E3AFEF17-AF41-4DF2-8885-EDFB272E54DF}" type="pres">
      <dgm:prSet presAssocID="{649B262D-5997-459C-9031-8F11372A8A47}" presName="text_3" presStyleLbl="node1" presStyleIdx="2" presStyleCnt="3">
        <dgm:presLayoutVars>
          <dgm:bulletEnabled val="1"/>
        </dgm:presLayoutVars>
      </dgm:prSet>
      <dgm:spPr/>
      <dgm:t>
        <a:bodyPr/>
        <a:lstStyle/>
        <a:p>
          <a:endParaRPr lang="zh-TW" altLang="en-US"/>
        </a:p>
      </dgm:t>
    </dgm:pt>
    <dgm:pt modelId="{48B48C94-4727-4AD5-BD36-6CBCCE9E43D3}" type="pres">
      <dgm:prSet presAssocID="{649B262D-5997-459C-9031-8F11372A8A47}" presName="accent_3" presStyleCnt="0"/>
      <dgm:spPr/>
    </dgm:pt>
    <dgm:pt modelId="{9BBBE1DB-6416-487B-B42A-A893642FFE55}" type="pres">
      <dgm:prSet presAssocID="{649B262D-5997-459C-9031-8F11372A8A47}" presName="accentRepeatNode" presStyleLbl="solidFgAcc1" presStyleIdx="2" presStyleCnt="3"/>
      <dgm:spPr/>
    </dgm:pt>
  </dgm:ptLst>
  <dgm:cxnLst>
    <dgm:cxn modelId="{076438C8-71E9-471A-A906-5D53FEF32BD1}" type="presOf" srcId="{0F89793F-889E-443D-8ADC-AE93540B6A90}" destId="{A48E2778-1E32-4B94-A174-DAB7EF0537DE}" srcOrd="0" destOrd="0" presId="urn:microsoft.com/office/officeart/2008/layout/VerticalCurvedList"/>
    <dgm:cxn modelId="{2515DFC0-0D59-4DE2-B441-37F72E27401D}" type="presOf" srcId="{6420041D-0A0A-4C29-B4F0-137EEC2E9192}" destId="{23C5AB39-A372-40F6-BC98-23EB6D02FB06}" srcOrd="0" destOrd="0" presId="urn:microsoft.com/office/officeart/2008/layout/VerticalCurvedList"/>
    <dgm:cxn modelId="{BA5D9358-8617-44A7-BA49-4BCC13D0228D}" type="presOf" srcId="{1215C562-B77E-4D7A-B2FA-C28985E50A20}" destId="{421B5AA7-8C55-44F7-9264-8A3A565CE889}" srcOrd="0" destOrd="0" presId="urn:microsoft.com/office/officeart/2008/layout/VerticalCurvedList"/>
    <dgm:cxn modelId="{8CD631AB-C70E-4B67-AD9A-646C93486C36}" type="presOf" srcId="{649B262D-5997-459C-9031-8F11372A8A47}" destId="{E3AFEF17-AF41-4DF2-8885-EDFB272E54DF}" srcOrd="0" destOrd="0" presId="urn:microsoft.com/office/officeart/2008/layout/VerticalCurvedList"/>
    <dgm:cxn modelId="{522E79B7-985A-4925-8066-9C2124539325}" type="presOf" srcId="{6FF15BA0-F8CB-4FAB-B213-E015D3D31F7C}" destId="{C4327ABF-DEAA-4326-AA2A-7F5887F3CA31}" srcOrd="0" destOrd="0" presId="urn:microsoft.com/office/officeart/2008/layout/VerticalCurvedList"/>
    <dgm:cxn modelId="{39D7D0AB-CEDD-46AD-9EF9-908AECE14B39}" srcId="{6FF15BA0-F8CB-4FAB-B213-E015D3D31F7C}" destId="{649B262D-5997-459C-9031-8F11372A8A47}" srcOrd="2" destOrd="0" parTransId="{FA5CA6EC-6A38-4115-8B41-91D1F372490F}" sibTransId="{0FCD2D27-D7F0-477E-BC66-A40695737F54}"/>
    <dgm:cxn modelId="{5B8312E4-2243-41B3-ACFB-91D6D5D4805D}" srcId="{6FF15BA0-F8CB-4FAB-B213-E015D3D31F7C}" destId="{6420041D-0A0A-4C29-B4F0-137EEC2E9192}" srcOrd="0" destOrd="0" parTransId="{225199CE-3405-45A4-91A3-F5FC54CDE7B6}" sibTransId="{0F89793F-889E-443D-8ADC-AE93540B6A90}"/>
    <dgm:cxn modelId="{4B8F46CE-F5C0-4A02-8DFC-216D159ADE72}" srcId="{6FF15BA0-F8CB-4FAB-B213-E015D3D31F7C}" destId="{1215C562-B77E-4D7A-B2FA-C28985E50A20}" srcOrd="1" destOrd="0" parTransId="{34E6F460-9F71-4208-A7EC-DFFC1131EACF}" sibTransId="{0E25D2B9-5DCB-477C-B9DB-C45A01118CA0}"/>
    <dgm:cxn modelId="{EF26E52E-F5BC-4029-B194-8FA1E6805BE8}" type="presParOf" srcId="{C4327ABF-DEAA-4326-AA2A-7F5887F3CA31}" destId="{2A8DD63D-0FAE-4D5A-A578-A48F9A9DFACF}" srcOrd="0" destOrd="0" presId="urn:microsoft.com/office/officeart/2008/layout/VerticalCurvedList"/>
    <dgm:cxn modelId="{AE944596-1B2B-4B30-8E16-01A82DF9DB65}" type="presParOf" srcId="{2A8DD63D-0FAE-4D5A-A578-A48F9A9DFACF}" destId="{81DC4386-A472-4344-A751-F37EEF9A9A43}" srcOrd="0" destOrd="0" presId="urn:microsoft.com/office/officeart/2008/layout/VerticalCurvedList"/>
    <dgm:cxn modelId="{DC5C3EA4-49F1-4843-8004-BBAE931BB4A1}" type="presParOf" srcId="{81DC4386-A472-4344-A751-F37EEF9A9A43}" destId="{E8A45CE9-64E6-4662-B471-705A2A3CFE52}" srcOrd="0" destOrd="0" presId="urn:microsoft.com/office/officeart/2008/layout/VerticalCurvedList"/>
    <dgm:cxn modelId="{75FDE5D4-06C7-435D-AD57-C38749592CC8}" type="presParOf" srcId="{81DC4386-A472-4344-A751-F37EEF9A9A43}" destId="{A48E2778-1E32-4B94-A174-DAB7EF0537DE}" srcOrd="1" destOrd="0" presId="urn:microsoft.com/office/officeart/2008/layout/VerticalCurvedList"/>
    <dgm:cxn modelId="{1F1184B2-1CB4-42D2-887B-8B225754000F}" type="presParOf" srcId="{81DC4386-A472-4344-A751-F37EEF9A9A43}" destId="{4618ECBC-74AE-46C2-A170-D15CA90F3558}" srcOrd="2" destOrd="0" presId="urn:microsoft.com/office/officeart/2008/layout/VerticalCurvedList"/>
    <dgm:cxn modelId="{AF213B4B-93FC-4FCD-B689-BB1271A6FC0A}" type="presParOf" srcId="{81DC4386-A472-4344-A751-F37EEF9A9A43}" destId="{85F41E2E-1395-4003-B725-A7F3A69F8A97}" srcOrd="3" destOrd="0" presId="urn:microsoft.com/office/officeart/2008/layout/VerticalCurvedList"/>
    <dgm:cxn modelId="{586ABF6A-B462-414C-87D1-352FCBB2D67A}" type="presParOf" srcId="{2A8DD63D-0FAE-4D5A-A578-A48F9A9DFACF}" destId="{23C5AB39-A372-40F6-BC98-23EB6D02FB06}" srcOrd="1" destOrd="0" presId="urn:microsoft.com/office/officeart/2008/layout/VerticalCurvedList"/>
    <dgm:cxn modelId="{212D0E3C-D1D7-4182-89BF-D793FF0BF663}" type="presParOf" srcId="{2A8DD63D-0FAE-4D5A-A578-A48F9A9DFACF}" destId="{9B672149-5011-4287-BCD2-C8E4F4420191}" srcOrd="2" destOrd="0" presId="urn:microsoft.com/office/officeart/2008/layout/VerticalCurvedList"/>
    <dgm:cxn modelId="{40F09369-7A69-45C9-8A03-18E4BA8DBDA4}" type="presParOf" srcId="{9B672149-5011-4287-BCD2-C8E4F4420191}" destId="{621EDF3C-2FEA-4F13-AA81-AB7361594185}" srcOrd="0" destOrd="0" presId="urn:microsoft.com/office/officeart/2008/layout/VerticalCurvedList"/>
    <dgm:cxn modelId="{C71946DF-AF3D-4E83-995A-F5BAA30DE2EC}" type="presParOf" srcId="{2A8DD63D-0FAE-4D5A-A578-A48F9A9DFACF}" destId="{421B5AA7-8C55-44F7-9264-8A3A565CE889}" srcOrd="3" destOrd="0" presId="urn:microsoft.com/office/officeart/2008/layout/VerticalCurvedList"/>
    <dgm:cxn modelId="{DF4E3711-6546-4309-9019-56257AF5367E}" type="presParOf" srcId="{2A8DD63D-0FAE-4D5A-A578-A48F9A9DFACF}" destId="{6D17DF1A-8E64-4EAE-B5F7-B802293933D0}" srcOrd="4" destOrd="0" presId="urn:microsoft.com/office/officeart/2008/layout/VerticalCurvedList"/>
    <dgm:cxn modelId="{AAF34C12-6ECF-4786-AB8F-752620902526}" type="presParOf" srcId="{6D17DF1A-8E64-4EAE-B5F7-B802293933D0}" destId="{0A333C45-5B46-4976-8075-A401377461FB}" srcOrd="0" destOrd="0" presId="urn:microsoft.com/office/officeart/2008/layout/VerticalCurvedList"/>
    <dgm:cxn modelId="{D1ABC25A-1E11-49B1-83A9-5D871CFF3086}" type="presParOf" srcId="{2A8DD63D-0FAE-4D5A-A578-A48F9A9DFACF}" destId="{E3AFEF17-AF41-4DF2-8885-EDFB272E54DF}" srcOrd="5" destOrd="0" presId="urn:microsoft.com/office/officeart/2008/layout/VerticalCurvedList"/>
    <dgm:cxn modelId="{090EFEE8-1658-4E67-BF8E-1C51F63D0DEF}" type="presParOf" srcId="{2A8DD63D-0FAE-4D5A-A578-A48F9A9DFACF}" destId="{48B48C94-4727-4AD5-BD36-6CBCCE9E43D3}" srcOrd="6" destOrd="0" presId="urn:microsoft.com/office/officeart/2008/layout/VerticalCurvedList"/>
    <dgm:cxn modelId="{45C934F4-81E9-4BC4-8395-D97CCEDF6CB0}" type="presParOf" srcId="{48B48C94-4727-4AD5-BD36-6CBCCE9E43D3}" destId="{9BBBE1DB-6416-487B-B42A-A893642FFE5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ADED7EB-94B0-4652-A576-FC9C88E30C38}" type="doc">
      <dgm:prSet loTypeId="urn:microsoft.com/office/officeart/2005/8/layout/target3" loCatId="list" qsTypeId="urn:microsoft.com/office/officeart/2005/8/quickstyle/3d4" qsCatId="3D" csTypeId="urn:microsoft.com/office/officeart/2005/8/colors/colorful2" csCatId="colorful" phldr="1"/>
      <dgm:spPr/>
      <dgm:t>
        <a:bodyPr/>
        <a:lstStyle/>
        <a:p>
          <a:endParaRPr lang="zh-TW" altLang="en-US"/>
        </a:p>
      </dgm:t>
    </dgm:pt>
    <dgm:pt modelId="{DB2CBB9C-8D17-42F7-9D3F-925D477897A1}">
      <dgm:prSet phldrT="[文字]" custT="1"/>
      <dgm:spPr>
        <a:solidFill>
          <a:schemeClr val="accent1">
            <a:lumMod val="20000"/>
            <a:lumOff val="80000"/>
          </a:schemeClr>
        </a:solidFill>
      </dgm:spPr>
      <dgm:t>
        <a:bodyPr/>
        <a:lstStyle/>
        <a:p>
          <a:pPr algn="l"/>
          <a:r>
            <a:rPr lang="zh-TW" altLang="en-US" sz="3600" b="1" dirty="0">
              <a:effectLst>
                <a:outerShdw blurRad="38100" dist="38100" dir="2700000" algn="tl">
                  <a:srgbClr val="000000">
                    <a:alpha val="43137"/>
                  </a:srgbClr>
                </a:outerShdw>
              </a:effectLst>
              <a:latin typeface="Adobe 繁黑體 Std B" pitchFamily="34" charset="-120"/>
              <a:ea typeface="Adobe 繁黑體 Std B" pitchFamily="34" charset="-120"/>
            </a:rPr>
            <a:t>學生個人特質、能力、興趣</a:t>
          </a:r>
        </a:p>
      </dgm:t>
    </dgm:pt>
    <dgm:pt modelId="{FAE52A64-9A67-4283-8365-D8CD8B5B21A8}" type="parTrans" cxnId="{71E38F64-2324-40CF-A41A-0782FD56C202}">
      <dgm:prSet/>
      <dgm:spPr/>
      <dgm:t>
        <a:bodyPr/>
        <a:lstStyle/>
        <a:p>
          <a:endParaRPr lang="zh-TW" altLang="en-US">
            <a:latin typeface="Adobe 繁黑體 Std B" pitchFamily="34" charset="-120"/>
            <a:ea typeface="Adobe 繁黑體 Std B" pitchFamily="34" charset="-120"/>
          </a:endParaRPr>
        </a:p>
      </dgm:t>
    </dgm:pt>
    <dgm:pt modelId="{B1FDEBCF-F56E-46A1-A6E8-BEAF31FE15DC}" type="sibTrans" cxnId="{71E38F64-2324-40CF-A41A-0782FD56C202}">
      <dgm:prSet/>
      <dgm:spPr/>
      <dgm:t>
        <a:bodyPr/>
        <a:lstStyle/>
        <a:p>
          <a:endParaRPr lang="zh-TW" altLang="en-US">
            <a:latin typeface="Adobe 繁黑體 Std B" pitchFamily="34" charset="-120"/>
            <a:ea typeface="Adobe 繁黑體 Std B" pitchFamily="34" charset="-120"/>
          </a:endParaRPr>
        </a:p>
      </dgm:t>
    </dgm:pt>
    <dgm:pt modelId="{CB935B6A-E4E1-49FA-A893-C9A4E4E9A01D}">
      <dgm:prSet custT="1"/>
      <dgm:spPr>
        <a:solidFill>
          <a:schemeClr val="accent4">
            <a:lumMod val="40000"/>
            <a:lumOff val="60000"/>
          </a:schemeClr>
        </a:solidFill>
      </dgm:spPr>
      <dgm:t>
        <a:bodyPr/>
        <a:lstStyle/>
        <a:p>
          <a:pPr algn="l"/>
          <a:r>
            <a:rPr lang="zh-TW" altLang="en-US" sz="3600" b="1"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自我覺察及生涯探索歷程</a:t>
          </a:r>
          <a:endParaRPr lang="en-US" altLang="zh-TW" sz="3600" b="1"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endParaRPr>
        </a:p>
      </dgm:t>
    </dgm:pt>
    <dgm:pt modelId="{F74D11AA-FFEB-4F64-9985-592612F93B4C}" type="parTrans" cxnId="{91144CB4-CA09-4A03-B6E3-01B53CBFE62B}">
      <dgm:prSet/>
      <dgm:spPr/>
      <dgm:t>
        <a:bodyPr/>
        <a:lstStyle/>
        <a:p>
          <a:endParaRPr lang="zh-TW" altLang="en-US">
            <a:latin typeface="Adobe 繁黑體 Std B" pitchFamily="34" charset="-120"/>
            <a:ea typeface="Adobe 繁黑體 Std B" pitchFamily="34" charset="-120"/>
          </a:endParaRPr>
        </a:p>
      </dgm:t>
    </dgm:pt>
    <dgm:pt modelId="{26B0D3B6-4E33-4B50-8897-57393A9DAA91}" type="sibTrans" cxnId="{91144CB4-CA09-4A03-B6E3-01B53CBFE62B}">
      <dgm:prSet/>
      <dgm:spPr/>
      <dgm:t>
        <a:bodyPr/>
        <a:lstStyle/>
        <a:p>
          <a:endParaRPr lang="zh-TW" altLang="en-US">
            <a:latin typeface="Adobe 繁黑體 Std B" pitchFamily="34" charset="-120"/>
            <a:ea typeface="Adobe 繁黑體 Std B" pitchFamily="34" charset="-120"/>
          </a:endParaRPr>
        </a:p>
      </dgm:t>
    </dgm:pt>
    <dgm:pt modelId="{8BCD9CB2-BB31-40F3-8395-8C8AE8AEA47F}">
      <dgm:prSet custT="1"/>
      <dgm:spPr>
        <a:solidFill>
          <a:schemeClr val="accent1">
            <a:lumMod val="40000"/>
            <a:lumOff val="60000"/>
          </a:schemeClr>
        </a:solidFill>
      </dgm:spPr>
      <dgm:t>
        <a:bodyPr/>
        <a:lstStyle/>
        <a:p>
          <a:pPr algn="l"/>
          <a:r>
            <a:rPr lang="zh-TW" altLang="en-US" sz="3600" b="1" dirty="0">
              <a:effectLst>
                <a:outerShdw blurRad="38100" dist="38100" dir="2700000" algn="tl">
                  <a:srgbClr val="000000">
                    <a:alpha val="43137"/>
                  </a:srgbClr>
                </a:outerShdw>
              </a:effectLst>
              <a:latin typeface="Adobe 繁黑體 Std B" pitchFamily="34" charset="-120"/>
              <a:ea typeface="Adobe 繁黑體 Std B" pitchFamily="34" charset="-120"/>
            </a:rPr>
            <a:t>國中學生生涯輔導紀錄手冊</a:t>
          </a:r>
          <a:endParaRPr lang="en-US" altLang="zh-TW" sz="3600" b="1" dirty="0">
            <a:effectLst>
              <a:outerShdw blurRad="38100" dist="38100" dir="2700000" algn="tl">
                <a:srgbClr val="000000">
                  <a:alpha val="43137"/>
                </a:srgbClr>
              </a:outerShdw>
            </a:effectLst>
            <a:latin typeface="Adobe 繁黑體 Std B" pitchFamily="34" charset="-120"/>
            <a:ea typeface="Adobe 繁黑體 Std B" pitchFamily="34" charset="-120"/>
          </a:endParaRPr>
        </a:p>
      </dgm:t>
    </dgm:pt>
    <dgm:pt modelId="{CCBE3059-C1E4-4C44-BE5E-CFD54122F102}" type="parTrans" cxnId="{32092E62-57E0-4892-9D8F-61AEEC13A49E}">
      <dgm:prSet/>
      <dgm:spPr/>
      <dgm:t>
        <a:bodyPr/>
        <a:lstStyle/>
        <a:p>
          <a:endParaRPr lang="zh-TW" altLang="en-US">
            <a:latin typeface="Adobe 繁黑體 Std B" pitchFamily="34" charset="-120"/>
            <a:ea typeface="Adobe 繁黑體 Std B" pitchFamily="34" charset="-120"/>
          </a:endParaRPr>
        </a:p>
      </dgm:t>
    </dgm:pt>
    <dgm:pt modelId="{6C1F630C-4D45-4187-9A9A-6CBF8FC0AD5D}" type="sibTrans" cxnId="{32092E62-57E0-4892-9D8F-61AEEC13A49E}">
      <dgm:prSet/>
      <dgm:spPr/>
      <dgm:t>
        <a:bodyPr/>
        <a:lstStyle/>
        <a:p>
          <a:endParaRPr lang="zh-TW" altLang="en-US">
            <a:latin typeface="Adobe 繁黑體 Std B" pitchFamily="34" charset="-120"/>
            <a:ea typeface="Adobe 繁黑體 Std B" pitchFamily="34" charset="-120"/>
          </a:endParaRPr>
        </a:p>
      </dgm:t>
    </dgm:pt>
    <dgm:pt modelId="{9D8983B4-539E-4CF3-B9A0-14C3E2954126}">
      <dgm:prSet custT="1"/>
      <dgm:spPr>
        <a:solidFill>
          <a:schemeClr val="accent1">
            <a:lumMod val="40000"/>
            <a:lumOff val="60000"/>
          </a:schemeClr>
        </a:solidFill>
      </dgm:spPr>
      <dgm:t>
        <a:bodyPr/>
        <a:lstStyle/>
        <a:p>
          <a:pPr algn="l"/>
          <a:r>
            <a:rPr lang="zh-TW" altLang="en-US" sz="3600" b="1"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rPr>
            <a:t>成長背景與家長期待</a:t>
          </a:r>
          <a:endParaRPr lang="en-US" altLang="zh-TW" sz="3600" b="1"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endParaRPr>
        </a:p>
      </dgm:t>
    </dgm:pt>
    <dgm:pt modelId="{0982113F-D55E-493F-8395-EC4D6CA00B10}" type="parTrans" cxnId="{922B8B4B-7FC2-48B0-96ED-6C0532E28B19}">
      <dgm:prSet/>
      <dgm:spPr/>
      <dgm:t>
        <a:bodyPr/>
        <a:lstStyle/>
        <a:p>
          <a:endParaRPr lang="zh-TW" altLang="en-US"/>
        </a:p>
      </dgm:t>
    </dgm:pt>
    <dgm:pt modelId="{6FDD356B-D409-41C7-8B68-B0008389BB94}" type="sibTrans" cxnId="{922B8B4B-7FC2-48B0-96ED-6C0532E28B19}">
      <dgm:prSet/>
      <dgm:spPr/>
      <dgm:t>
        <a:bodyPr/>
        <a:lstStyle/>
        <a:p>
          <a:endParaRPr lang="zh-TW" altLang="en-US"/>
        </a:p>
      </dgm:t>
    </dgm:pt>
    <dgm:pt modelId="{02435530-D8BB-463C-AA58-41804F4B5294}">
      <dgm:prSet custT="1"/>
      <dgm:spPr>
        <a:solidFill>
          <a:schemeClr val="accent4">
            <a:lumMod val="40000"/>
            <a:lumOff val="60000"/>
          </a:schemeClr>
        </a:solidFill>
      </dgm:spPr>
      <dgm:t>
        <a:bodyPr/>
        <a:lstStyle/>
        <a:p>
          <a:pPr algn="l"/>
          <a:r>
            <a:rPr lang="zh-TW" altLang="en-US" sz="3600" b="1"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生涯檔案</a:t>
          </a:r>
          <a:endParaRPr lang="en-US" altLang="zh-TW" sz="3600" b="1"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endParaRPr>
        </a:p>
      </dgm:t>
    </dgm:pt>
    <dgm:pt modelId="{29A7C1A7-A9FA-4D30-9321-409047145832}" type="parTrans" cxnId="{2CBDC952-2D0F-41C5-AF3B-ADF69F457B27}">
      <dgm:prSet/>
      <dgm:spPr/>
      <dgm:t>
        <a:bodyPr/>
        <a:lstStyle/>
        <a:p>
          <a:endParaRPr lang="zh-TW" altLang="en-US"/>
        </a:p>
      </dgm:t>
    </dgm:pt>
    <dgm:pt modelId="{E018987F-D33B-40A9-9B6A-5471C73C80AD}" type="sibTrans" cxnId="{2CBDC952-2D0F-41C5-AF3B-ADF69F457B27}">
      <dgm:prSet/>
      <dgm:spPr/>
      <dgm:t>
        <a:bodyPr/>
        <a:lstStyle/>
        <a:p>
          <a:endParaRPr lang="zh-TW" altLang="en-US"/>
        </a:p>
      </dgm:t>
    </dgm:pt>
    <dgm:pt modelId="{912A932C-06D9-41A0-8C97-6B05576CB6A3}" type="pres">
      <dgm:prSet presAssocID="{4ADED7EB-94B0-4652-A576-FC9C88E30C38}" presName="Name0" presStyleCnt="0">
        <dgm:presLayoutVars>
          <dgm:chMax val="7"/>
          <dgm:dir/>
          <dgm:animLvl val="lvl"/>
          <dgm:resizeHandles val="exact"/>
        </dgm:presLayoutVars>
      </dgm:prSet>
      <dgm:spPr/>
      <dgm:t>
        <a:bodyPr/>
        <a:lstStyle/>
        <a:p>
          <a:endParaRPr lang="zh-TW" altLang="en-US"/>
        </a:p>
      </dgm:t>
    </dgm:pt>
    <dgm:pt modelId="{F0502D24-771F-432A-B695-3D897BC8F479}" type="pres">
      <dgm:prSet presAssocID="{DB2CBB9C-8D17-42F7-9D3F-925D477897A1}" presName="circle1" presStyleLbl="node1" presStyleIdx="0" presStyleCnt="5"/>
      <dgm:spPr>
        <a:solidFill>
          <a:schemeClr val="accent6">
            <a:lumMod val="75000"/>
          </a:schemeClr>
        </a:solidFill>
      </dgm:spPr>
    </dgm:pt>
    <dgm:pt modelId="{C63C6240-D1AE-4600-A2A1-64CA749BD3D2}" type="pres">
      <dgm:prSet presAssocID="{DB2CBB9C-8D17-42F7-9D3F-925D477897A1}" presName="space" presStyleCnt="0"/>
      <dgm:spPr/>
    </dgm:pt>
    <dgm:pt modelId="{6B205877-69BB-4992-B38E-E23AB6473A4C}" type="pres">
      <dgm:prSet presAssocID="{DB2CBB9C-8D17-42F7-9D3F-925D477897A1}" presName="rect1" presStyleLbl="alignAcc1" presStyleIdx="0" presStyleCnt="5"/>
      <dgm:spPr/>
      <dgm:t>
        <a:bodyPr/>
        <a:lstStyle/>
        <a:p>
          <a:endParaRPr lang="zh-TW" altLang="en-US"/>
        </a:p>
      </dgm:t>
    </dgm:pt>
    <dgm:pt modelId="{1331511B-D4D1-49CB-8762-810154FF1CAD}" type="pres">
      <dgm:prSet presAssocID="{CB935B6A-E4E1-49FA-A893-C9A4E4E9A01D}" presName="vertSpace2" presStyleLbl="node1" presStyleIdx="0" presStyleCnt="5"/>
      <dgm:spPr/>
    </dgm:pt>
    <dgm:pt modelId="{A60DB8EC-5122-49F8-9F5E-2E1AFDEFEA02}" type="pres">
      <dgm:prSet presAssocID="{CB935B6A-E4E1-49FA-A893-C9A4E4E9A01D}" presName="circle2" presStyleLbl="node1" presStyleIdx="1" presStyleCnt="5"/>
      <dgm:spPr/>
    </dgm:pt>
    <dgm:pt modelId="{1BDE4CE8-D63F-4BF6-8C63-65974327F6C2}" type="pres">
      <dgm:prSet presAssocID="{CB935B6A-E4E1-49FA-A893-C9A4E4E9A01D}" presName="rect2" presStyleLbl="alignAcc1" presStyleIdx="1" presStyleCnt="5"/>
      <dgm:spPr/>
      <dgm:t>
        <a:bodyPr/>
        <a:lstStyle/>
        <a:p>
          <a:endParaRPr lang="zh-TW" altLang="en-US"/>
        </a:p>
      </dgm:t>
    </dgm:pt>
    <dgm:pt modelId="{8BE344DC-F043-4064-B905-14305029B061}" type="pres">
      <dgm:prSet presAssocID="{8BCD9CB2-BB31-40F3-8395-8C8AE8AEA47F}" presName="vertSpace3" presStyleLbl="node1" presStyleIdx="1" presStyleCnt="5"/>
      <dgm:spPr/>
    </dgm:pt>
    <dgm:pt modelId="{72DF94C4-368E-4084-AAEF-6A27E5C22B57}" type="pres">
      <dgm:prSet presAssocID="{8BCD9CB2-BB31-40F3-8395-8C8AE8AEA47F}" presName="circle3" presStyleLbl="node1" presStyleIdx="2" presStyleCnt="5"/>
      <dgm:spPr/>
    </dgm:pt>
    <dgm:pt modelId="{2BF77710-0A5C-4D72-8418-C0EF72C7798E}" type="pres">
      <dgm:prSet presAssocID="{8BCD9CB2-BB31-40F3-8395-8C8AE8AEA47F}" presName="rect3" presStyleLbl="alignAcc1" presStyleIdx="2" presStyleCnt="5"/>
      <dgm:spPr/>
      <dgm:t>
        <a:bodyPr/>
        <a:lstStyle/>
        <a:p>
          <a:endParaRPr lang="zh-TW" altLang="en-US"/>
        </a:p>
      </dgm:t>
    </dgm:pt>
    <dgm:pt modelId="{2A9A6C6F-2AB9-42B5-9B4C-ED20F18BBA3F}" type="pres">
      <dgm:prSet presAssocID="{02435530-D8BB-463C-AA58-41804F4B5294}" presName="vertSpace4" presStyleLbl="node1" presStyleIdx="2" presStyleCnt="5"/>
      <dgm:spPr/>
    </dgm:pt>
    <dgm:pt modelId="{F1179B17-C9B4-4417-8E54-A3BD982DCBCF}" type="pres">
      <dgm:prSet presAssocID="{02435530-D8BB-463C-AA58-41804F4B5294}" presName="circle4" presStyleLbl="node1" presStyleIdx="3" presStyleCnt="5"/>
      <dgm:spPr/>
    </dgm:pt>
    <dgm:pt modelId="{181AE565-3545-418A-9CE9-5F34A9DA5B3B}" type="pres">
      <dgm:prSet presAssocID="{02435530-D8BB-463C-AA58-41804F4B5294}" presName="rect4" presStyleLbl="alignAcc1" presStyleIdx="3" presStyleCnt="5"/>
      <dgm:spPr/>
      <dgm:t>
        <a:bodyPr/>
        <a:lstStyle/>
        <a:p>
          <a:endParaRPr lang="zh-TW" altLang="en-US"/>
        </a:p>
      </dgm:t>
    </dgm:pt>
    <dgm:pt modelId="{39107A58-E890-4EED-8910-E9F2DDE150A8}" type="pres">
      <dgm:prSet presAssocID="{9D8983B4-539E-4CF3-B9A0-14C3E2954126}" presName="vertSpace5" presStyleLbl="node1" presStyleIdx="3" presStyleCnt="5"/>
      <dgm:spPr/>
    </dgm:pt>
    <dgm:pt modelId="{C7F34E13-41D2-4312-A295-F36C9706C158}" type="pres">
      <dgm:prSet presAssocID="{9D8983B4-539E-4CF3-B9A0-14C3E2954126}" presName="circle5" presStyleLbl="node1" presStyleIdx="4" presStyleCnt="5"/>
      <dgm:spPr/>
    </dgm:pt>
    <dgm:pt modelId="{B2045E14-692F-44B1-8475-28843B0ABCEF}" type="pres">
      <dgm:prSet presAssocID="{9D8983B4-539E-4CF3-B9A0-14C3E2954126}" presName="rect5" presStyleLbl="alignAcc1" presStyleIdx="4" presStyleCnt="5"/>
      <dgm:spPr/>
      <dgm:t>
        <a:bodyPr/>
        <a:lstStyle/>
        <a:p>
          <a:endParaRPr lang="zh-TW" altLang="en-US"/>
        </a:p>
      </dgm:t>
    </dgm:pt>
    <dgm:pt modelId="{4E891975-F07B-4313-8C04-D1C6D85491E8}" type="pres">
      <dgm:prSet presAssocID="{DB2CBB9C-8D17-42F7-9D3F-925D477897A1}" presName="rect1ParTxNoCh" presStyleLbl="alignAcc1" presStyleIdx="4" presStyleCnt="5">
        <dgm:presLayoutVars>
          <dgm:chMax val="1"/>
          <dgm:bulletEnabled val="1"/>
        </dgm:presLayoutVars>
      </dgm:prSet>
      <dgm:spPr/>
      <dgm:t>
        <a:bodyPr/>
        <a:lstStyle/>
        <a:p>
          <a:endParaRPr lang="zh-TW" altLang="en-US"/>
        </a:p>
      </dgm:t>
    </dgm:pt>
    <dgm:pt modelId="{199010EB-071D-498F-A900-849CE223602D}" type="pres">
      <dgm:prSet presAssocID="{CB935B6A-E4E1-49FA-A893-C9A4E4E9A01D}" presName="rect2ParTxNoCh" presStyleLbl="alignAcc1" presStyleIdx="4" presStyleCnt="5">
        <dgm:presLayoutVars>
          <dgm:chMax val="1"/>
          <dgm:bulletEnabled val="1"/>
        </dgm:presLayoutVars>
      </dgm:prSet>
      <dgm:spPr/>
      <dgm:t>
        <a:bodyPr/>
        <a:lstStyle/>
        <a:p>
          <a:endParaRPr lang="zh-TW" altLang="en-US"/>
        </a:p>
      </dgm:t>
    </dgm:pt>
    <dgm:pt modelId="{A8C70D63-96F9-44FE-B174-BD7C742FE7D8}" type="pres">
      <dgm:prSet presAssocID="{8BCD9CB2-BB31-40F3-8395-8C8AE8AEA47F}" presName="rect3ParTxNoCh" presStyleLbl="alignAcc1" presStyleIdx="4" presStyleCnt="5">
        <dgm:presLayoutVars>
          <dgm:chMax val="1"/>
          <dgm:bulletEnabled val="1"/>
        </dgm:presLayoutVars>
      </dgm:prSet>
      <dgm:spPr/>
      <dgm:t>
        <a:bodyPr/>
        <a:lstStyle/>
        <a:p>
          <a:endParaRPr lang="zh-TW" altLang="en-US"/>
        </a:p>
      </dgm:t>
    </dgm:pt>
    <dgm:pt modelId="{671CB80D-4DB8-4C95-B1A1-11A16E6211C9}" type="pres">
      <dgm:prSet presAssocID="{02435530-D8BB-463C-AA58-41804F4B5294}" presName="rect4ParTxNoCh" presStyleLbl="alignAcc1" presStyleIdx="4" presStyleCnt="5">
        <dgm:presLayoutVars>
          <dgm:chMax val="1"/>
          <dgm:bulletEnabled val="1"/>
        </dgm:presLayoutVars>
      </dgm:prSet>
      <dgm:spPr/>
      <dgm:t>
        <a:bodyPr/>
        <a:lstStyle/>
        <a:p>
          <a:endParaRPr lang="zh-TW" altLang="en-US"/>
        </a:p>
      </dgm:t>
    </dgm:pt>
    <dgm:pt modelId="{C99F7746-50B4-4E14-8EDC-D83BAB558F1B}" type="pres">
      <dgm:prSet presAssocID="{9D8983B4-539E-4CF3-B9A0-14C3E2954126}" presName="rect5ParTxNoCh" presStyleLbl="alignAcc1" presStyleIdx="4" presStyleCnt="5">
        <dgm:presLayoutVars>
          <dgm:chMax val="1"/>
          <dgm:bulletEnabled val="1"/>
        </dgm:presLayoutVars>
      </dgm:prSet>
      <dgm:spPr/>
      <dgm:t>
        <a:bodyPr/>
        <a:lstStyle/>
        <a:p>
          <a:endParaRPr lang="zh-TW" altLang="en-US"/>
        </a:p>
      </dgm:t>
    </dgm:pt>
  </dgm:ptLst>
  <dgm:cxnLst>
    <dgm:cxn modelId="{922B8B4B-7FC2-48B0-96ED-6C0532E28B19}" srcId="{4ADED7EB-94B0-4652-A576-FC9C88E30C38}" destId="{9D8983B4-539E-4CF3-B9A0-14C3E2954126}" srcOrd="4" destOrd="0" parTransId="{0982113F-D55E-493F-8395-EC4D6CA00B10}" sibTransId="{6FDD356B-D409-41C7-8B68-B0008389BB94}"/>
    <dgm:cxn modelId="{10F9F1A3-FB98-494C-A0C3-B0D061E6C6D2}" type="presOf" srcId="{9D8983B4-539E-4CF3-B9A0-14C3E2954126}" destId="{C99F7746-50B4-4E14-8EDC-D83BAB558F1B}" srcOrd="1" destOrd="0" presId="urn:microsoft.com/office/officeart/2005/8/layout/target3"/>
    <dgm:cxn modelId="{F338B0E9-37E2-5443-80AC-28DD18F14D01}" type="presOf" srcId="{CB935B6A-E4E1-49FA-A893-C9A4E4E9A01D}" destId="{199010EB-071D-498F-A900-849CE223602D}" srcOrd="1" destOrd="0" presId="urn:microsoft.com/office/officeart/2005/8/layout/target3"/>
    <dgm:cxn modelId="{2CBDC952-2D0F-41C5-AF3B-ADF69F457B27}" srcId="{4ADED7EB-94B0-4652-A576-FC9C88E30C38}" destId="{02435530-D8BB-463C-AA58-41804F4B5294}" srcOrd="3" destOrd="0" parTransId="{29A7C1A7-A9FA-4D30-9321-409047145832}" sibTransId="{E018987F-D33B-40A9-9B6A-5471C73C80AD}"/>
    <dgm:cxn modelId="{91144CB4-CA09-4A03-B6E3-01B53CBFE62B}" srcId="{4ADED7EB-94B0-4652-A576-FC9C88E30C38}" destId="{CB935B6A-E4E1-49FA-A893-C9A4E4E9A01D}" srcOrd="1" destOrd="0" parTransId="{F74D11AA-FFEB-4F64-9985-592612F93B4C}" sibTransId="{26B0D3B6-4E33-4B50-8897-57393A9DAA91}"/>
    <dgm:cxn modelId="{9A5DCC86-7584-4549-B887-DE93E0C21CB5}" type="presOf" srcId="{02435530-D8BB-463C-AA58-41804F4B5294}" destId="{181AE565-3545-418A-9CE9-5F34A9DA5B3B}" srcOrd="0" destOrd="0" presId="urn:microsoft.com/office/officeart/2005/8/layout/target3"/>
    <dgm:cxn modelId="{F2B0A927-0C9A-8046-846B-382F2597E604}" type="presOf" srcId="{8BCD9CB2-BB31-40F3-8395-8C8AE8AEA47F}" destId="{2BF77710-0A5C-4D72-8418-C0EF72C7798E}" srcOrd="0" destOrd="0" presId="urn:microsoft.com/office/officeart/2005/8/layout/target3"/>
    <dgm:cxn modelId="{32092E62-57E0-4892-9D8F-61AEEC13A49E}" srcId="{4ADED7EB-94B0-4652-A576-FC9C88E30C38}" destId="{8BCD9CB2-BB31-40F3-8395-8C8AE8AEA47F}" srcOrd="2" destOrd="0" parTransId="{CCBE3059-C1E4-4C44-BE5E-CFD54122F102}" sibTransId="{6C1F630C-4D45-4187-9A9A-6CBF8FC0AD5D}"/>
    <dgm:cxn modelId="{18B3FA3E-11D1-9C42-A944-E0021B81F226}" type="presOf" srcId="{DB2CBB9C-8D17-42F7-9D3F-925D477897A1}" destId="{4E891975-F07B-4313-8C04-D1C6D85491E8}" srcOrd="1" destOrd="0" presId="urn:microsoft.com/office/officeart/2005/8/layout/target3"/>
    <dgm:cxn modelId="{4464DA1E-2F56-4C27-AE56-FA4E624DC18E}" type="presOf" srcId="{9D8983B4-539E-4CF3-B9A0-14C3E2954126}" destId="{B2045E14-692F-44B1-8475-28843B0ABCEF}" srcOrd="0" destOrd="0" presId="urn:microsoft.com/office/officeart/2005/8/layout/target3"/>
    <dgm:cxn modelId="{A4CEAECF-899A-4F45-BA04-8D1372C9D4F6}" type="presOf" srcId="{4ADED7EB-94B0-4652-A576-FC9C88E30C38}" destId="{912A932C-06D9-41A0-8C97-6B05576CB6A3}" srcOrd="0" destOrd="0" presId="urn:microsoft.com/office/officeart/2005/8/layout/target3"/>
    <dgm:cxn modelId="{D581B309-3E23-E042-A854-CE7F8777650B}" type="presOf" srcId="{8BCD9CB2-BB31-40F3-8395-8C8AE8AEA47F}" destId="{A8C70D63-96F9-44FE-B174-BD7C742FE7D8}" srcOrd="1" destOrd="0" presId="urn:microsoft.com/office/officeart/2005/8/layout/target3"/>
    <dgm:cxn modelId="{3216BCA1-1514-A94F-8AB9-234C114FF9F2}" type="presOf" srcId="{DB2CBB9C-8D17-42F7-9D3F-925D477897A1}" destId="{6B205877-69BB-4992-B38E-E23AB6473A4C}" srcOrd="0" destOrd="0" presId="urn:microsoft.com/office/officeart/2005/8/layout/target3"/>
    <dgm:cxn modelId="{71E38F64-2324-40CF-A41A-0782FD56C202}" srcId="{4ADED7EB-94B0-4652-A576-FC9C88E30C38}" destId="{DB2CBB9C-8D17-42F7-9D3F-925D477897A1}" srcOrd="0" destOrd="0" parTransId="{FAE52A64-9A67-4283-8365-D8CD8B5B21A8}" sibTransId="{B1FDEBCF-F56E-46A1-A6E8-BEAF31FE15DC}"/>
    <dgm:cxn modelId="{04E52655-C329-484D-ADC9-E4EFB1F3D722}" type="presOf" srcId="{02435530-D8BB-463C-AA58-41804F4B5294}" destId="{671CB80D-4DB8-4C95-B1A1-11A16E6211C9}" srcOrd="1" destOrd="0" presId="urn:microsoft.com/office/officeart/2005/8/layout/target3"/>
    <dgm:cxn modelId="{8D801866-7CDB-B147-B1C9-5ADE1C53FD17}" type="presOf" srcId="{CB935B6A-E4E1-49FA-A893-C9A4E4E9A01D}" destId="{1BDE4CE8-D63F-4BF6-8C63-65974327F6C2}" srcOrd="0" destOrd="0" presId="urn:microsoft.com/office/officeart/2005/8/layout/target3"/>
    <dgm:cxn modelId="{0654BDCD-DA45-3540-A164-A75E7C07DE64}" type="presParOf" srcId="{912A932C-06D9-41A0-8C97-6B05576CB6A3}" destId="{F0502D24-771F-432A-B695-3D897BC8F479}" srcOrd="0" destOrd="0" presId="urn:microsoft.com/office/officeart/2005/8/layout/target3"/>
    <dgm:cxn modelId="{FF6DB5BB-6836-0440-A4EC-E49E1223435A}" type="presParOf" srcId="{912A932C-06D9-41A0-8C97-6B05576CB6A3}" destId="{C63C6240-D1AE-4600-A2A1-64CA749BD3D2}" srcOrd="1" destOrd="0" presId="urn:microsoft.com/office/officeart/2005/8/layout/target3"/>
    <dgm:cxn modelId="{D076220B-C627-C244-B498-FFB75E47575B}" type="presParOf" srcId="{912A932C-06D9-41A0-8C97-6B05576CB6A3}" destId="{6B205877-69BB-4992-B38E-E23AB6473A4C}" srcOrd="2" destOrd="0" presId="urn:microsoft.com/office/officeart/2005/8/layout/target3"/>
    <dgm:cxn modelId="{6A1792E3-CABE-D94C-8FD5-7BFE7368F1C5}" type="presParOf" srcId="{912A932C-06D9-41A0-8C97-6B05576CB6A3}" destId="{1331511B-D4D1-49CB-8762-810154FF1CAD}" srcOrd="3" destOrd="0" presId="urn:microsoft.com/office/officeart/2005/8/layout/target3"/>
    <dgm:cxn modelId="{6700B4C6-9CB3-1D47-8B93-22A3BB7A7252}" type="presParOf" srcId="{912A932C-06D9-41A0-8C97-6B05576CB6A3}" destId="{A60DB8EC-5122-49F8-9F5E-2E1AFDEFEA02}" srcOrd="4" destOrd="0" presId="urn:microsoft.com/office/officeart/2005/8/layout/target3"/>
    <dgm:cxn modelId="{A41CF492-67BF-3C40-88F2-6B62E3DEEB28}" type="presParOf" srcId="{912A932C-06D9-41A0-8C97-6B05576CB6A3}" destId="{1BDE4CE8-D63F-4BF6-8C63-65974327F6C2}" srcOrd="5" destOrd="0" presId="urn:microsoft.com/office/officeart/2005/8/layout/target3"/>
    <dgm:cxn modelId="{027C5580-C28E-C94A-A24B-3217B2A693FE}" type="presParOf" srcId="{912A932C-06D9-41A0-8C97-6B05576CB6A3}" destId="{8BE344DC-F043-4064-B905-14305029B061}" srcOrd="6" destOrd="0" presId="urn:microsoft.com/office/officeart/2005/8/layout/target3"/>
    <dgm:cxn modelId="{79EA1ADC-8612-0545-A91F-6E5F887332A7}" type="presParOf" srcId="{912A932C-06D9-41A0-8C97-6B05576CB6A3}" destId="{72DF94C4-368E-4084-AAEF-6A27E5C22B57}" srcOrd="7" destOrd="0" presId="urn:microsoft.com/office/officeart/2005/8/layout/target3"/>
    <dgm:cxn modelId="{F9AC7CEA-CF32-7849-BF1F-A168A6A57B45}" type="presParOf" srcId="{912A932C-06D9-41A0-8C97-6B05576CB6A3}" destId="{2BF77710-0A5C-4D72-8418-C0EF72C7798E}" srcOrd="8" destOrd="0" presId="urn:microsoft.com/office/officeart/2005/8/layout/target3"/>
    <dgm:cxn modelId="{41EE9184-3A1F-4258-AC10-425A6D6E129A}" type="presParOf" srcId="{912A932C-06D9-41A0-8C97-6B05576CB6A3}" destId="{2A9A6C6F-2AB9-42B5-9B4C-ED20F18BBA3F}" srcOrd="9" destOrd="0" presId="urn:microsoft.com/office/officeart/2005/8/layout/target3"/>
    <dgm:cxn modelId="{EFDB87F0-E4FB-4286-89BB-EB44F41A993F}" type="presParOf" srcId="{912A932C-06D9-41A0-8C97-6B05576CB6A3}" destId="{F1179B17-C9B4-4417-8E54-A3BD982DCBCF}" srcOrd="10" destOrd="0" presId="urn:microsoft.com/office/officeart/2005/8/layout/target3"/>
    <dgm:cxn modelId="{D437761B-ED03-49A2-8DAF-E74EA40D1EDE}" type="presParOf" srcId="{912A932C-06D9-41A0-8C97-6B05576CB6A3}" destId="{181AE565-3545-418A-9CE9-5F34A9DA5B3B}" srcOrd="11" destOrd="0" presId="urn:microsoft.com/office/officeart/2005/8/layout/target3"/>
    <dgm:cxn modelId="{7840BE2D-0DAC-438F-888E-E913E1BD96E0}" type="presParOf" srcId="{912A932C-06D9-41A0-8C97-6B05576CB6A3}" destId="{39107A58-E890-4EED-8910-E9F2DDE150A8}" srcOrd="12" destOrd="0" presId="urn:microsoft.com/office/officeart/2005/8/layout/target3"/>
    <dgm:cxn modelId="{A94715EE-1E3C-40E2-8FAE-223399FA4410}" type="presParOf" srcId="{912A932C-06D9-41A0-8C97-6B05576CB6A3}" destId="{C7F34E13-41D2-4312-A295-F36C9706C158}" srcOrd="13" destOrd="0" presId="urn:microsoft.com/office/officeart/2005/8/layout/target3"/>
    <dgm:cxn modelId="{9BA77DCD-D2AF-4DE8-A2F3-1055446785F0}" type="presParOf" srcId="{912A932C-06D9-41A0-8C97-6B05576CB6A3}" destId="{B2045E14-692F-44B1-8475-28843B0ABCEF}" srcOrd="14" destOrd="0" presId="urn:microsoft.com/office/officeart/2005/8/layout/target3"/>
    <dgm:cxn modelId="{8C9DE4DE-31E2-BA46-A050-9D3E19A57BCD}" type="presParOf" srcId="{912A932C-06D9-41A0-8C97-6B05576CB6A3}" destId="{4E891975-F07B-4313-8C04-D1C6D85491E8}" srcOrd="15" destOrd="0" presId="urn:microsoft.com/office/officeart/2005/8/layout/target3"/>
    <dgm:cxn modelId="{E3439605-9CCB-854C-BFEB-A801FF032BF1}" type="presParOf" srcId="{912A932C-06D9-41A0-8C97-6B05576CB6A3}" destId="{199010EB-071D-498F-A900-849CE223602D}" srcOrd="16" destOrd="0" presId="urn:microsoft.com/office/officeart/2005/8/layout/target3"/>
    <dgm:cxn modelId="{2AF6BB77-4490-5542-8403-BD976FA50C88}" type="presParOf" srcId="{912A932C-06D9-41A0-8C97-6B05576CB6A3}" destId="{A8C70D63-96F9-44FE-B174-BD7C742FE7D8}" srcOrd="17" destOrd="0" presId="urn:microsoft.com/office/officeart/2005/8/layout/target3"/>
    <dgm:cxn modelId="{2F2F099E-9F7C-47C5-93ED-F7CA6379EE6D}" type="presParOf" srcId="{912A932C-06D9-41A0-8C97-6B05576CB6A3}" destId="{671CB80D-4DB8-4C95-B1A1-11A16E6211C9}" srcOrd="18" destOrd="0" presId="urn:microsoft.com/office/officeart/2005/8/layout/target3"/>
    <dgm:cxn modelId="{B97C982F-A0D1-4494-8F13-648E9B2B41E5}" type="presParOf" srcId="{912A932C-06D9-41A0-8C97-6B05576CB6A3}" destId="{C99F7746-50B4-4E14-8EDC-D83BAB558F1B}" srcOrd="1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ADED7EB-94B0-4652-A576-FC9C88E30C38}"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zh-TW" altLang="en-US"/>
        </a:p>
      </dgm:t>
    </dgm:pt>
    <dgm:pt modelId="{DB2CBB9C-8D17-42F7-9D3F-925D477897A1}">
      <dgm:prSet phldrT="[文字]" custT="1"/>
      <dgm:spPr/>
      <dgm:t>
        <a:bodyPr/>
        <a:lstStyle/>
        <a:p>
          <a:r>
            <a:rPr lang="zh-TW" altLang="en-US" sz="3200" dirty="0">
              <a:latin typeface="標楷體" panose="03000509000000000000" pitchFamily="65" charset="-120"/>
              <a:ea typeface="標楷體" panose="03000509000000000000" pitchFamily="65" charset="-120"/>
            </a:rPr>
            <a:t>家庭年收入</a:t>
          </a:r>
          <a:r>
            <a:rPr lang="en-US" altLang="zh-TW" sz="3200" dirty="0">
              <a:latin typeface="標楷體" panose="03000509000000000000" pitchFamily="65" charset="-120"/>
              <a:ea typeface="標楷體" panose="03000509000000000000" pitchFamily="65" charset="-120"/>
            </a:rPr>
            <a:t>148</a:t>
          </a:r>
          <a:r>
            <a:rPr lang="zh-TW" altLang="en-US" sz="3200" dirty="0">
              <a:latin typeface="標楷體" panose="03000509000000000000" pitchFamily="65" charset="-120"/>
              <a:ea typeface="標楷體" panose="03000509000000000000" pitchFamily="65" charset="-120"/>
            </a:rPr>
            <a:t>萬免學費</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經濟考量、高中</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dgm:t>
    </dgm:pt>
    <dgm:pt modelId="{FAE52A64-9A67-4283-8365-D8CD8B5B21A8}" type="parTrans" cxnId="{71E38F64-2324-40CF-A41A-0782FD56C202}">
      <dgm:prSet/>
      <dgm:spPr/>
      <dgm:t>
        <a:bodyPr/>
        <a:lstStyle/>
        <a:p>
          <a:endParaRPr lang="zh-TW" altLang="en-US">
            <a:latin typeface="標楷體" panose="03000509000000000000" pitchFamily="65" charset="-120"/>
            <a:ea typeface="標楷體" panose="03000509000000000000" pitchFamily="65" charset="-120"/>
          </a:endParaRPr>
        </a:p>
      </dgm:t>
    </dgm:pt>
    <dgm:pt modelId="{B1FDEBCF-F56E-46A1-A6E8-BEAF31FE15DC}" type="sibTrans" cxnId="{71E38F64-2324-40CF-A41A-0782FD56C202}">
      <dgm:prSet/>
      <dgm:spPr/>
      <dgm:t>
        <a:bodyPr/>
        <a:lstStyle/>
        <a:p>
          <a:endParaRPr lang="zh-TW" altLang="en-US">
            <a:latin typeface="標楷體" panose="03000509000000000000" pitchFamily="65" charset="-120"/>
            <a:ea typeface="標楷體" panose="03000509000000000000" pitchFamily="65" charset="-120"/>
          </a:endParaRPr>
        </a:p>
      </dgm:t>
    </dgm:pt>
    <dgm:pt modelId="{801224FE-7EAB-4B59-8732-10876F140393}">
      <dgm:prSet custT="1"/>
      <dgm:spPr/>
      <dgm:t>
        <a:bodyPr/>
        <a:lstStyle/>
        <a:p>
          <a:r>
            <a:rPr lang="zh-TW" altLang="en-US" sz="3200" b="1" dirty="0">
              <a:solidFill>
                <a:srgbClr val="FFFF66"/>
              </a:solidFill>
              <a:latin typeface="標楷體" panose="03000509000000000000" pitchFamily="65" charset="-120"/>
              <a:ea typeface="標楷體" panose="03000509000000000000" pitchFamily="65" charset="-120"/>
            </a:rPr>
            <a:t>社區高中職就近入學獎學金</a:t>
          </a:r>
          <a:r>
            <a:rPr lang="en-US" altLang="zh-TW" sz="3200" b="1" dirty="0">
              <a:solidFill>
                <a:srgbClr val="FFFF66"/>
              </a:solidFill>
              <a:latin typeface="標楷體" panose="03000509000000000000" pitchFamily="65" charset="-120"/>
              <a:ea typeface="標楷體" panose="03000509000000000000" pitchFamily="65" charset="-120"/>
            </a:rPr>
            <a:t>(</a:t>
          </a:r>
          <a:r>
            <a:rPr lang="zh-TW" altLang="en-US" sz="3200" b="1" dirty="0">
              <a:solidFill>
                <a:srgbClr val="FFFF66"/>
              </a:solidFill>
              <a:latin typeface="標楷體" panose="03000509000000000000" pitchFamily="65" charset="-120"/>
              <a:ea typeface="標楷體" panose="03000509000000000000" pitchFamily="65" charset="-120"/>
            </a:rPr>
            <a:t>經濟考量</a:t>
          </a:r>
          <a:r>
            <a:rPr lang="en-US" altLang="zh-TW" sz="3200" b="1" dirty="0">
              <a:solidFill>
                <a:srgbClr val="FFFF66"/>
              </a:solidFill>
              <a:latin typeface="標楷體" panose="03000509000000000000" pitchFamily="65" charset="-120"/>
              <a:ea typeface="標楷體" panose="03000509000000000000" pitchFamily="65" charset="-120"/>
            </a:rPr>
            <a:t>)</a:t>
          </a:r>
        </a:p>
      </dgm:t>
    </dgm:pt>
    <dgm:pt modelId="{09E394D7-ECBA-4176-B629-EA812470FFA9}" type="parTrans" cxnId="{61666C7B-3D9F-494C-8A48-74373024D134}">
      <dgm:prSet/>
      <dgm:spPr/>
      <dgm:t>
        <a:bodyPr/>
        <a:lstStyle/>
        <a:p>
          <a:endParaRPr lang="zh-TW" altLang="en-US">
            <a:latin typeface="標楷體" panose="03000509000000000000" pitchFamily="65" charset="-120"/>
            <a:ea typeface="標楷體" panose="03000509000000000000" pitchFamily="65" charset="-120"/>
          </a:endParaRPr>
        </a:p>
      </dgm:t>
    </dgm:pt>
    <dgm:pt modelId="{48E81043-8753-4F44-A631-49057B5A4768}" type="sibTrans" cxnId="{61666C7B-3D9F-494C-8A48-74373024D134}">
      <dgm:prSet/>
      <dgm:spPr/>
      <dgm:t>
        <a:bodyPr/>
        <a:lstStyle/>
        <a:p>
          <a:endParaRPr lang="zh-TW" altLang="en-US">
            <a:latin typeface="標楷體" panose="03000509000000000000" pitchFamily="65" charset="-120"/>
            <a:ea typeface="標楷體" panose="03000509000000000000" pitchFamily="65" charset="-120"/>
          </a:endParaRPr>
        </a:p>
      </dgm:t>
    </dgm:pt>
    <dgm:pt modelId="{39E0A280-0A8D-422F-8C1D-B337DAF1A354}">
      <dgm:prSet custT="1"/>
      <dgm:spPr/>
      <dgm:t>
        <a:bodyPr/>
        <a:lstStyle/>
        <a:p>
          <a:r>
            <a:rPr lang="zh-TW" altLang="en-US" sz="3200" dirty="0">
              <a:latin typeface="標楷體" panose="03000509000000000000" pitchFamily="65" charset="-120"/>
              <a:ea typeface="標楷體" panose="03000509000000000000" pitchFamily="65" charset="-120"/>
            </a:rPr>
            <a:t>高中職學習扶助</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學習弱勢協助</a:t>
          </a:r>
          <a:r>
            <a:rPr lang="en-US" altLang="zh-TW" sz="3200" dirty="0">
              <a:latin typeface="標楷體" panose="03000509000000000000" pitchFamily="65" charset="-120"/>
              <a:ea typeface="標楷體" panose="03000509000000000000" pitchFamily="65" charset="-120"/>
            </a:rPr>
            <a:t>)</a:t>
          </a:r>
        </a:p>
      </dgm:t>
    </dgm:pt>
    <dgm:pt modelId="{ECF18CA2-7DC7-48AA-B831-284FEDD1F5BE}" type="parTrans" cxnId="{08C083F7-8C89-4826-8195-BA5A31DD9CC8}">
      <dgm:prSet/>
      <dgm:spPr/>
      <dgm:t>
        <a:bodyPr/>
        <a:lstStyle/>
        <a:p>
          <a:endParaRPr lang="zh-TW" altLang="en-US">
            <a:latin typeface="標楷體" panose="03000509000000000000" pitchFamily="65" charset="-120"/>
            <a:ea typeface="標楷體" panose="03000509000000000000" pitchFamily="65" charset="-120"/>
          </a:endParaRPr>
        </a:p>
      </dgm:t>
    </dgm:pt>
    <dgm:pt modelId="{DD040FE0-6A75-41B1-8FA8-5CE2AECDB1CD}" type="sibTrans" cxnId="{08C083F7-8C89-4826-8195-BA5A31DD9CC8}">
      <dgm:prSet/>
      <dgm:spPr/>
      <dgm:t>
        <a:bodyPr/>
        <a:lstStyle/>
        <a:p>
          <a:endParaRPr lang="zh-TW" altLang="en-US">
            <a:latin typeface="標楷體" panose="03000509000000000000" pitchFamily="65" charset="-120"/>
            <a:ea typeface="標楷體" panose="03000509000000000000" pitchFamily="65" charset="-120"/>
          </a:endParaRPr>
        </a:p>
      </dgm:t>
    </dgm:pt>
    <dgm:pt modelId="{4554EC5F-830F-4D87-AE37-EEA18F0C571C}">
      <dgm:prSet custT="1"/>
      <dgm:spPr/>
      <dgm:t>
        <a:bodyPr/>
        <a:lstStyle/>
        <a:p>
          <a:r>
            <a:rPr lang="zh-TW" altLang="en-US" sz="3200" b="1" dirty="0">
              <a:solidFill>
                <a:srgbClr val="FFFF66"/>
              </a:solidFill>
              <a:latin typeface="標楷體" panose="03000509000000000000" pitchFamily="65" charset="-120"/>
              <a:ea typeface="標楷體" panose="03000509000000000000" pitchFamily="65" charset="-120"/>
            </a:rPr>
            <a:t>身心障礙學生適性輔導安置</a:t>
          </a:r>
          <a:r>
            <a:rPr lang="en-US" altLang="zh-TW" sz="3200" b="1" dirty="0">
              <a:solidFill>
                <a:srgbClr val="FFFF66"/>
              </a:solidFill>
              <a:latin typeface="標楷體" panose="03000509000000000000" pitchFamily="65" charset="-120"/>
              <a:ea typeface="標楷體" panose="03000509000000000000" pitchFamily="65" charset="-120"/>
            </a:rPr>
            <a:t>(</a:t>
          </a:r>
          <a:r>
            <a:rPr lang="zh-TW" altLang="en-US" sz="3200" b="1" dirty="0">
              <a:solidFill>
                <a:srgbClr val="FFFF66"/>
              </a:solidFill>
              <a:latin typeface="標楷體" panose="03000509000000000000" pitchFamily="65" charset="-120"/>
              <a:ea typeface="標楷體" panose="03000509000000000000" pitchFamily="65" charset="-120"/>
            </a:rPr>
            <a:t>弱勢學生</a:t>
          </a:r>
          <a:r>
            <a:rPr lang="en-US" altLang="zh-TW" sz="3200" b="1" dirty="0">
              <a:solidFill>
                <a:srgbClr val="FFFF66"/>
              </a:solidFill>
              <a:latin typeface="標楷體" panose="03000509000000000000" pitchFamily="65" charset="-120"/>
              <a:ea typeface="標楷體" panose="03000509000000000000" pitchFamily="65" charset="-120"/>
            </a:rPr>
            <a:t>)</a:t>
          </a:r>
        </a:p>
      </dgm:t>
    </dgm:pt>
    <dgm:pt modelId="{A8B4EABD-FE8E-4D1A-BF7A-80F9979CFDB3}" type="parTrans" cxnId="{9D94269A-1AB3-4FFD-8A7B-AE3AA21155E1}">
      <dgm:prSet/>
      <dgm:spPr/>
      <dgm:t>
        <a:bodyPr/>
        <a:lstStyle/>
        <a:p>
          <a:endParaRPr lang="zh-TW" altLang="en-US">
            <a:latin typeface="標楷體" panose="03000509000000000000" pitchFamily="65" charset="-120"/>
            <a:ea typeface="標楷體" panose="03000509000000000000" pitchFamily="65" charset="-120"/>
          </a:endParaRPr>
        </a:p>
      </dgm:t>
    </dgm:pt>
    <dgm:pt modelId="{24B49895-9AE9-4F39-877D-C8BCB82FC8CA}" type="sibTrans" cxnId="{9D94269A-1AB3-4FFD-8A7B-AE3AA21155E1}">
      <dgm:prSet/>
      <dgm:spPr/>
      <dgm:t>
        <a:bodyPr/>
        <a:lstStyle/>
        <a:p>
          <a:endParaRPr lang="zh-TW" altLang="en-US">
            <a:latin typeface="標楷體" panose="03000509000000000000" pitchFamily="65" charset="-120"/>
            <a:ea typeface="標楷體" panose="03000509000000000000" pitchFamily="65" charset="-120"/>
          </a:endParaRPr>
        </a:p>
      </dgm:t>
    </dgm:pt>
    <dgm:pt modelId="{60077154-E3D6-4ADC-8202-B7EAC34EE5F4}" type="pres">
      <dgm:prSet presAssocID="{4ADED7EB-94B0-4652-A576-FC9C88E30C38}" presName="linear" presStyleCnt="0">
        <dgm:presLayoutVars>
          <dgm:dir/>
          <dgm:animLvl val="lvl"/>
          <dgm:resizeHandles val="exact"/>
        </dgm:presLayoutVars>
      </dgm:prSet>
      <dgm:spPr/>
      <dgm:t>
        <a:bodyPr/>
        <a:lstStyle/>
        <a:p>
          <a:endParaRPr lang="zh-TW" altLang="en-US"/>
        </a:p>
      </dgm:t>
    </dgm:pt>
    <dgm:pt modelId="{7E4659E6-899F-4E00-84C2-74C6CFDA8717}" type="pres">
      <dgm:prSet presAssocID="{DB2CBB9C-8D17-42F7-9D3F-925D477897A1}" presName="parentLin" presStyleCnt="0"/>
      <dgm:spPr/>
    </dgm:pt>
    <dgm:pt modelId="{59E8ADE5-32A3-40C5-9D70-F13A96749C9B}" type="pres">
      <dgm:prSet presAssocID="{DB2CBB9C-8D17-42F7-9D3F-925D477897A1}" presName="parentLeftMargin" presStyleLbl="node1" presStyleIdx="0" presStyleCnt="4"/>
      <dgm:spPr/>
      <dgm:t>
        <a:bodyPr/>
        <a:lstStyle/>
        <a:p>
          <a:endParaRPr lang="zh-TW" altLang="en-US"/>
        </a:p>
      </dgm:t>
    </dgm:pt>
    <dgm:pt modelId="{F2CC85A5-3FBB-4E1C-9F47-B722BC455CB0}" type="pres">
      <dgm:prSet presAssocID="{DB2CBB9C-8D17-42F7-9D3F-925D477897A1}" presName="parentText" presStyleLbl="node1" presStyleIdx="0" presStyleCnt="4" custScaleX="142857">
        <dgm:presLayoutVars>
          <dgm:chMax val="0"/>
          <dgm:bulletEnabled val="1"/>
        </dgm:presLayoutVars>
      </dgm:prSet>
      <dgm:spPr/>
      <dgm:t>
        <a:bodyPr/>
        <a:lstStyle/>
        <a:p>
          <a:endParaRPr lang="zh-TW" altLang="en-US"/>
        </a:p>
      </dgm:t>
    </dgm:pt>
    <dgm:pt modelId="{CE73D4CD-3E71-49AA-9774-642800007C4A}" type="pres">
      <dgm:prSet presAssocID="{DB2CBB9C-8D17-42F7-9D3F-925D477897A1}" presName="negativeSpace" presStyleCnt="0"/>
      <dgm:spPr/>
    </dgm:pt>
    <dgm:pt modelId="{8A39D9EF-FF65-4EEB-934F-94E0A8540B3E}" type="pres">
      <dgm:prSet presAssocID="{DB2CBB9C-8D17-42F7-9D3F-925D477897A1}" presName="childText" presStyleLbl="conFgAcc1" presStyleIdx="0" presStyleCnt="4">
        <dgm:presLayoutVars>
          <dgm:bulletEnabled val="1"/>
        </dgm:presLayoutVars>
      </dgm:prSet>
      <dgm:spPr/>
    </dgm:pt>
    <dgm:pt modelId="{4ECE1747-D137-44A4-998E-F01FED2B36CB}" type="pres">
      <dgm:prSet presAssocID="{B1FDEBCF-F56E-46A1-A6E8-BEAF31FE15DC}" presName="spaceBetweenRectangles" presStyleCnt="0"/>
      <dgm:spPr/>
    </dgm:pt>
    <dgm:pt modelId="{3690BF96-E1EB-4513-A51F-ABCD2B8D38E2}" type="pres">
      <dgm:prSet presAssocID="{801224FE-7EAB-4B59-8732-10876F140393}" presName="parentLin" presStyleCnt="0"/>
      <dgm:spPr/>
    </dgm:pt>
    <dgm:pt modelId="{AE68F0E5-5581-4AC3-9E03-A1310ADAE706}" type="pres">
      <dgm:prSet presAssocID="{801224FE-7EAB-4B59-8732-10876F140393}" presName="parentLeftMargin" presStyleLbl="node1" presStyleIdx="0" presStyleCnt="4"/>
      <dgm:spPr/>
      <dgm:t>
        <a:bodyPr/>
        <a:lstStyle/>
        <a:p>
          <a:endParaRPr lang="zh-TW" altLang="en-US"/>
        </a:p>
      </dgm:t>
    </dgm:pt>
    <dgm:pt modelId="{DAB6A2A4-595A-41FF-B2B1-7A9BEE85F55C}" type="pres">
      <dgm:prSet presAssocID="{801224FE-7EAB-4B59-8732-10876F140393}" presName="parentText" presStyleLbl="node1" presStyleIdx="1" presStyleCnt="4" custScaleX="142857">
        <dgm:presLayoutVars>
          <dgm:chMax val="0"/>
          <dgm:bulletEnabled val="1"/>
        </dgm:presLayoutVars>
      </dgm:prSet>
      <dgm:spPr/>
      <dgm:t>
        <a:bodyPr/>
        <a:lstStyle/>
        <a:p>
          <a:endParaRPr lang="zh-TW" altLang="en-US"/>
        </a:p>
      </dgm:t>
    </dgm:pt>
    <dgm:pt modelId="{95CAE227-7833-4D67-825B-046E62356C05}" type="pres">
      <dgm:prSet presAssocID="{801224FE-7EAB-4B59-8732-10876F140393}" presName="negativeSpace" presStyleCnt="0"/>
      <dgm:spPr/>
    </dgm:pt>
    <dgm:pt modelId="{A32AAD09-7620-43E1-8BF8-1B58B9C129F7}" type="pres">
      <dgm:prSet presAssocID="{801224FE-7EAB-4B59-8732-10876F140393}" presName="childText" presStyleLbl="conFgAcc1" presStyleIdx="1" presStyleCnt="4">
        <dgm:presLayoutVars>
          <dgm:bulletEnabled val="1"/>
        </dgm:presLayoutVars>
      </dgm:prSet>
      <dgm:spPr/>
    </dgm:pt>
    <dgm:pt modelId="{E0D40E4D-95FA-4FB6-B009-68EB551A95D9}" type="pres">
      <dgm:prSet presAssocID="{48E81043-8753-4F44-A631-49057B5A4768}" presName="spaceBetweenRectangles" presStyleCnt="0"/>
      <dgm:spPr/>
    </dgm:pt>
    <dgm:pt modelId="{90EE9CD1-E221-49FB-AD3D-AC3BD231EADB}" type="pres">
      <dgm:prSet presAssocID="{39E0A280-0A8D-422F-8C1D-B337DAF1A354}" presName="parentLin" presStyleCnt="0"/>
      <dgm:spPr/>
    </dgm:pt>
    <dgm:pt modelId="{D29D94E1-832E-45F2-947F-B5214CF4C52A}" type="pres">
      <dgm:prSet presAssocID="{39E0A280-0A8D-422F-8C1D-B337DAF1A354}" presName="parentLeftMargin" presStyleLbl="node1" presStyleIdx="1" presStyleCnt="4"/>
      <dgm:spPr/>
      <dgm:t>
        <a:bodyPr/>
        <a:lstStyle/>
        <a:p>
          <a:endParaRPr lang="zh-TW" altLang="en-US"/>
        </a:p>
      </dgm:t>
    </dgm:pt>
    <dgm:pt modelId="{39F4C37F-618F-4C14-9ACE-DF013487D3A8}" type="pres">
      <dgm:prSet presAssocID="{39E0A280-0A8D-422F-8C1D-B337DAF1A354}" presName="parentText" presStyleLbl="node1" presStyleIdx="2" presStyleCnt="4" custScaleX="142857">
        <dgm:presLayoutVars>
          <dgm:chMax val="0"/>
          <dgm:bulletEnabled val="1"/>
        </dgm:presLayoutVars>
      </dgm:prSet>
      <dgm:spPr/>
      <dgm:t>
        <a:bodyPr/>
        <a:lstStyle/>
        <a:p>
          <a:endParaRPr lang="zh-TW" altLang="en-US"/>
        </a:p>
      </dgm:t>
    </dgm:pt>
    <dgm:pt modelId="{663F5BF8-7A6D-49E0-BF0B-26DBEC489CC1}" type="pres">
      <dgm:prSet presAssocID="{39E0A280-0A8D-422F-8C1D-B337DAF1A354}" presName="negativeSpace" presStyleCnt="0"/>
      <dgm:spPr/>
    </dgm:pt>
    <dgm:pt modelId="{CA7A1F4C-41DD-4F58-9267-81004995B169}" type="pres">
      <dgm:prSet presAssocID="{39E0A280-0A8D-422F-8C1D-B337DAF1A354}" presName="childText" presStyleLbl="conFgAcc1" presStyleIdx="2" presStyleCnt="4">
        <dgm:presLayoutVars>
          <dgm:bulletEnabled val="1"/>
        </dgm:presLayoutVars>
      </dgm:prSet>
      <dgm:spPr/>
    </dgm:pt>
    <dgm:pt modelId="{B53883FF-E39C-43C9-9EBF-A82598F9454C}" type="pres">
      <dgm:prSet presAssocID="{DD040FE0-6A75-41B1-8FA8-5CE2AECDB1CD}" presName="spaceBetweenRectangles" presStyleCnt="0"/>
      <dgm:spPr/>
    </dgm:pt>
    <dgm:pt modelId="{F018E7C4-9AA5-4BA1-8B52-66D748E65988}" type="pres">
      <dgm:prSet presAssocID="{4554EC5F-830F-4D87-AE37-EEA18F0C571C}" presName="parentLin" presStyleCnt="0"/>
      <dgm:spPr/>
    </dgm:pt>
    <dgm:pt modelId="{96AFB7FC-63D4-4310-9CA2-7AE70EB94306}" type="pres">
      <dgm:prSet presAssocID="{4554EC5F-830F-4D87-AE37-EEA18F0C571C}" presName="parentLeftMargin" presStyleLbl="node1" presStyleIdx="2" presStyleCnt="4"/>
      <dgm:spPr/>
      <dgm:t>
        <a:bodyPr/>
        <a:lstStyle/>
        <a:p>
          <a:endParaRPr lang="zh-TW" altLang="en-US"/>
        </a:p>
      </dgm:t>
    </dgm:pt>
    <dgm:pt modelId="{9C2D5CD8-E735-4A64-81CC-31F4B92BF390}" type="pres">
      <dgm:prSet presAssocID="{4554EC5F-830F-4D87-AE37-EEA18F0C571C}" presName="parentText" presStyleLbl="node1" presStyleIdx="3" presStyleCnt="4" custScaleX="142857">
        <dgm:presLayoutVars>
          <dgm:chMax val="0"/>
          <dgm:bulletEnabled val="1"/>
        </dgm:presLayoutVars>
      </dgm:prSet>
      <dgm:spPr/>
      <dgm:t>
        <a:bodyPr/>
        <a:lstStyle/>
        <a:p>
          <a:endParaRPr lang="zh-TW" altLang="en-US"/>
        </a:p>
      </dgm:t>
    </dgm:pt>
    <dgm:pt modelId="{A2B1FD45-BB83-470B-9F26-89416A3FE457}" type="pres">
      <dgm:prSet presAssocID="{4554EC5F-830F-4D87-AE37-EEA18F0C571C}" presName="negativeSpace" presStyleCnt="0"/>
      <dgm:spPr/>
    </dgm:pt>
    <dgm:pt modelId="{D5658559-4A64-4808-9C34-005366080D28}" type="pres">
      <dgm:prSet presAssocID="{4554EC5F-830F-4D87-AE37-EEA18F0C571C}" presName="childText" presStyleLbl="conFgAcc1" presStyleIdx="3" presStyleCnt="4">
        <dgm:presLayoutVars>
          <dgm:bulletEnabled val="1"/>
        </dgm:presLayoutVars>
      </dgm:prSet>
      <dgm:spPr/>
    </dgm:pt>
  </dgm:ptLst>
  <dgm:cxnLst>
    <dgm:cxn modelId="{08C083F7-8C89-4826-8195-BA5A31DD9CC8}" srcId="{4ADED7EB-94B0-4652-A576-FC9C88E30C38}" destId="{39E0A280-0A8D-422F-8C1D-B337DAF1A354}" srcOrd="2" destOrd="0" parTransId="{ECF18CA2-7DC7-48AA-B831-284FEDD1F5BE}" sibTransId="{DD040FE0-6A75-41B1-8FA8-5CE2AECDB1CD}"/>
    <dgm:cxn modelId="{100A1B6D-A60F-FF4C-908B-0EB7686547AF}" type="presOf" srcId="{39E0A280-0A8D-422F-8C1D-B337DAF1A354}" destId="{D29D94E1-832E-45F2-947F-B5214CF4C52A}" srcOrd="0" destOrd="0" presId="urn:microsoft.com/office/officeart/2005/8/layout/list1"/>
    <dgm:cxn modelId="{61666C7B-3D9F-494C-8A48-74373024D134}" srcId="{4ADED7EB-94B0-4652-A576-FC9C88E30C38}" destId="{801224FE-7EAB-4B59-8732-10876F140393}" srcOrd="1" destOrd="0" parTransId="{09E394D7-ECBA-4176-B629-EA812470FFA9}" sibTransId="{48E81043-8753-4F44-A631-49057B5A4768}"/>
    <dgm:cxn modelId="{9D94269A-1AB3-4FFD-8A7B-AE3AA21155E1}" srcId="{4ADED7EB-94B0-4652-A576-FC9C88E30C38}" destId="{4554EC5F-830F-4D87-AE37-EEA18F0C571C}" srcOrd="3" destOrd="0" parTransId="{A8B4EABD-FE8E-4D1A-BF7A-80F9979CFDB3}" sibTransId="{24B49895-9AE9-4F39-877D-C8BCB82FC8CA}"/>
    <dgm:cxn modelId="{30EBDDCE-0A97-104A-B262-545D5E5B3600}" type="presOf" srcId="{DB2CBB9C-8D17-42F7-9D3F-925D477897A1}" destId="{59E8ADE5-32A3-40C5-9D70-F13A96749C9B}" srcOrd="0" destOrd="0" presId="urn:microsoft.com/office/officeart/2005/8/layout/list1"/>
    <dgm:cxn modelId="{7997C4E1-A1E3-2F4E-B6FF-94245DD527CA}" type="presOf" srcId="{801224FE-7EAB-4B59-8732-10876F140393}" destId="{DAB6A2A4-595A-41FF-B2B1-7A9BEE85F55C}" srcOrd="1" destOrd="0" presId="urn:microsoft.com/office/officeart/2005/8/layout/list1"/>
    <dgm:cxn modelId="{1240DB0E-8D7A-864C-BFEF-D629E4A2624D}" type="presOf" srcId="{4ADED7EB-94B0-4652-A576-FC9C88E30C38}" destId="{60077154-E3D6-4ADC-8202-B7EAC34EE5F4}" srcOrd="0" destOrd="0" presId="urn:microsoft.com/office/officeart/2005/8/layout/list1"/>
    <dgm:cxn modelId="{71E38F64-2324-40CF-A41A-0782FD56C202}" srcId="{4ADED7EB-94B0-4652-A576-FC9C88E30C38}" destId="{DB2CBB9C-8D17-42F7-9D3F-925D477897A1}" srcOrd="0" destOrd="0" parTransId="{FAE52A64-9A67-4283-8365-D8CD8B5B21A8}" sibTransId="{B1FDEBCF-F56E-46A1-A6E8-BEAF31FE15DC}"/>
    <dgm:cxn modelId="{CF85032D-45B0-E14F-BF37-4C8B1BFE81B5}" type="presOf" srcId="{4554EC5F-830F-4D87-AE37-EEA18F0C571C}" destId="{96AFB7FC-63D4-4310-9CA2-7AE70EB94306}" srcOrd="0" destOrd="0" presId="urn:microsoft.com/office/officeart/2005/8/layout/list1"/>
    <dgm:cxn modelId="{9020CF36-5425-2E45-9E93-E3B1859B2227}" type="presOf" srcId="{39E0A280-0A8D-422F-8C1D-B337DAF1A354}" destId="{39F4C37F-618F-4C14-9ACE-DF013487D3A8}" srcOrd="1" destOrd="0" presId="urn:microsoft.com/office/officeart/2005/8/layout/list1"/>
    <dgm:cxn modelId="{C4BFD063-1656-8A45-AA27-21234DCFA02E}" type="presOf" srcId="{4554EC5F-830F-4D87-AE37-EEA18F0C571C}" destId="{9C2D5CD8-E735-4A64-81CC-31F4B92BF390}" srcOrd="1" destOrd="0" presId="urn:microsoft.com/office/officeart/2005/8/layout/list1"/>
    <dgm:cxn modelId="{C3B455BF-B1AF-A14C-8D06-37752CED7702}" type="presOf" srcId="{DB2CBB9C-8D17-42F7-9D3F-925D477897A1}" destId="{F2CC85A5-3FBB-4E1C-9F47-B722BC455CB0}" srcOrd="1" destOrd="0" presId="urn:microsoft.com/office/officeart/2005/8/layout/list1"/>
    <dgm:cxn modelId="{2A413890-7A7C-D54B-AF09-42D07A526ED8}" type="presOf" srcId="{801224FE-7EAB-4B59-8732-10876F140393}" destId="{AE68F0E5-5581-4AC3-9E03-A1310ADAE706}" srcOrd="0" destOrd="0" presId="urn:microsoft.com/office/officeart/2005/8/layout/list1"/>
    <dgm:cxn modelId="{BC476CAB-E20F-AB41-AFB8-482E314C078A}" type="presParOf" srcId="{60077154-E3D6-4ADC-8202-B7EAC34EE5F4}" destId="{7E4659E6-899F-4E00-84C2-74C6CFDA8717}" srcOrd="0" destOrd="0" presId="urn:microsoft.com/office/officeart/2005/8/layout/list1"/>
    <dgm:cxn modelId="{BC92575E-AC5D-164F-BF59-0BE1BE0EED55}" type="presParOf" srcId="{7E4659E6-899F-4E00-84C2-74C6CFDA8717}" destId="{59E8ADE5-32A3-40C5-9D70-F13A96749C9B}" srcOrd="0" destOrd="0" presId="urn:microsoft.com/office/officeart/2005/8/layout/list1"/>
    <dgm:cxn modelId="{11F88959-EF97-1548-A043-BB43C69917E7}" type="presParOf" srcId="{7E4659E6-899F-4E00-84C2-74C6CFDA8717}" destId="{F2CC85A5-3FBB-4E1C-9F47-B722BC455CB0}" srcOrd="1" destOrd="0" presId="urn:microsoft.com/office/officeart/2005/8/layout/list1"/>
    <dgm:cxn modelId="{C412F257-0B6E-A44A-8348-82710B0D3B61}" type="presParOf" srcId="{60077154-E3D6-4ADC-8202-B7EAC34EE5F4}" destId="{CE73D4CD-3E71-49AA-9774-642800007C4A}" srcOrd="1" destOrd="0" presId="urn:microsoft.com/office/officeart/2005/8/layout/list1"/>
    <dgm:cxn modelId="{66D447AC-94BE-4249-A6FC-C00B52D6CFA3}" type="presParOf" srcId="{60077154-E3D6-4ADC-8202-B7EAC34EE5F4}" destId="{8A39D9EF-FF65-4EEB-934F-94E0A8540B3E}" srcOrd="2" destOrd="0" presId="urn:microsoft.com/office/officeart/2005/8/layout/list1"/>
    <dgm:cxn modelId="{92E72F32-04F2-F542-9415-3F1EA6B35763}" type="presParOf" srcId="{60077154-E3D6-4ADC-8202-B7EAC34EE5F4}" destId="{4ECE1747-D137-44A4-998E-F01FED2B36CB}" srcOrd="3" destOrd="0" presId="urn:microsoft.com/office/officeart/2005/8/layout/list1"/>
    <dgm:cxn modelId="{8D48DAE0-EDC3-904F-90B0-9762C018CBEA}" type="presParOf" srcId="{60077154-E3D6-4ADC-8202-B7EAC34EE5F4}" destId="{3690BF96-E1EB-4513-A51F-ABCD2B8D38E2}" srcOrd="4" destOrd="0" presId="urn:microsoft.com/office/officeart/2005/8/layout/list1"/>
    <dgm:cxn modelId="{43B7E1C2-7683-B34B-97A2-588EDE111A42}" type="presParOf" srcId="{3690BF96-E1EB-4513-A51F-ABCD2B8D38E2}" destId="{AE68F0E5-5581-4AC3-9E03-A1310ADAE706}" srcOrd="0" destOrd="0" presId="urn:microsoft.com/office/officeart/2005/8/layout/list1"/>
    <dgm:cxn modelId="{BA7EB092-77C9-EE46-9EFE-8C024FAED828}" type="presParOf" srcId="{3690BF96-E1EB-4513-A51F-ABCD2B8D38E2}" destId="{DAB6A2A4-595A-41FF-B2B1-7A9BEE85F55C}" srcOrd="1" destOrd="0" presId="urn:microsoft.com/office/officeart/2005/8/layout/list1"/>
    <dgm:cxn modelId="{F5618DEB-12DF-CC4B-9807-7FAA6C256093}" type="presParOf" srcId="{60077154-E3D6-4ADC-8202-B7EAC34EE5F4}" destId="{95CAE227-7833-4D67-825B-046E62356C05}" srcOrd="5" destOrd="0" presId="urn:microsoft.com/office/officeart/2005/8/layout/list1"/>
    <dgm:cxn modelId="{9687A84D-2F18-D14A-8959-1B270EACAE0E}" type="presParOf" srcId="{60077154-E3D6-4ADC-8202-B7EAC34EE5F4}" destId="{A32AAD09-7620-43E1-8BF8-1B58B9C129F7}" srcOrd="6" destOrd="0" presId="urn:microsoft.com/office/officeart/2005/8/layout/list1"/>
    <dgm:cxn modelId="{AACB2D9A-4BF4-7B41-A805-4C6B1BCDA8D4}" type="presParOf" srcId="{60077154-E3D6-4ADC-8202-B7EAC34EE5F4}" destId="{E0D40E4D-95FA-4FB6-B009-68EB551A95D9}" srcOrd="7" destOrd="0" presId="urn:microsoft.com/office/officeart/2005/8/layout/list1"/>
    <dgm:cxn modelId="{335A01CF-E1C4-574C-9625-611A19B4C589}" type="presParOf" srcId="{60077154-E3D6-4ADC-8202-B7EAC34EE5F4}" destId="{90EE9CD1-E221-49FB-AD3D-AC3BD231EADB}" srcOrd="8" destOrd="0" presId="urn:microsoft.com/office/officeart/2005/8/layout/list1"/>
    <dgm:cxn modelId="{3B4BA1D6-67ED-3746-81E3-082547545B56}" type="presParOf" srcId="{90EE9CD1-E221-49FB-AD3D-AC3BD231EADB}" destId="{D29D94E1-832E-45F2-947F-B5214CF4C52A}" srcOrd="0" destOrd="0" presId="urn:microsoft.com/office/officeart/2005/8/layout/list1"/>
    <dgm:cxn modelId="{A2853AE8-CB38-CD43-B564-D821B0606860}" type="presParOf" srcId="{90EE9CD1-E221-49FB-AD3D-AC3BD231EADB}" destId="{39F4C37F-618F-4C14-9ACE-DF013487D3A8}" srcOrd="1" destOrd="0" presId="urn:microsoft.com/office/officeart/2005/8/layout/list1"/>
    <dgm:cxn modelId="{33E7A098-C6A0-5D4C-94FC-D859809DC7B9}" type="presParOf" srcId="{60077154-E3D6-4ADC-8202-B7EAC34EE5F4}" destId="{663F5BF8-7A6D-49E0-BF0B-26DBEC489CC1}" srcOrd="9" destOrd="0" presId="urn:microsoft.com/office/officeart/2005/8/layout/list1"/>
    <dgm:cxn modelId="{F6A8F709-859E-6D43-9C54-D901A418B5EC}" type="presParOf" srcId="{60077154-E3D6-4ADC-8202-B7EAC34EE5F4}" destId="{CA7A1F4C-41DD-4F58-9267-81004995B169}" srcOrd="10" destOrd="0" presId="urn:microsoft.com/office/officeart/2005/8/layout/list1"/>
    <dgm:cxn modelId="{3B14F147-CC03-B741-B4DA-2B69355EC14A}" type="presParOf" srcId="{60077154-E3D6-4ADC-8202-B7EAC34EE5F4}" destId="{B53883FF-E39C-43C9-9EBF-A82598F9454C}" srcOrd="11" destOrd="0" presId="urn:microsoft.com/office/officeart/2005/8/layout/list1"/>
    <dgm:cxn modelId="{12C577FC-00B3-514C-B3A7-DAC248E5ADAC}" type="presParOf" srcId="{60077154-E3D6-4ADC-8202-B7EAC34EE5F4}" destId="{F018E7C4-9AA5-4BA1-8B52-66D748E65988}" srcOrd="12" destOrd="0" presId="urn:microsoft.com/office/officeart/2005/8/layout/list1"/>
    <dgm:cxn modelId="{2F2A971A-E244-3444-BE70-A24A08D65961}" type="presParOf" srcId="{F018E7C4-9AA5-4BA1-8B52-66D748E65988}" destId="{96AFB7FC-63D4-4310-9CA2-7AE70EB94306}" srcOrd="0" destOrd="0" presId="urn:microsoft.com/office/officeart/2005/8/layout/list1"/>
    <dgm:cxn modelId="{3FF27149-BF7F-A547-98F8-83AA4BBD1C51}" type="presParOf" srcId="{F018E7C4-9AA5-4BA1-8B52-66D748E65988}" destId="{9C2D5CD8-E735-4A64-81CC-31F4B92BF390}" srcOrd="1" destOrd="0" presId="urn:microsoft.com/office/officeart/2005/8/layout/list1"/>
    <dgm:cxn modelId="{8659462E-AD50-1D46-B056-008E62675F29}" type="presParOf" srcId="{60077154-E3D6-4ADC-8202-B7EAC34EE5F4}" destId="{A2B1FD45-BB83-470B-9F26-89416A3FE457}" srcOrd="13" destOrd="0" presId="urn:microsoft.com/office/officeart/2005/8/layout/list1"/>
    <dgm:cxn modelId="{706C94D6-9AB4-E849-8A6C-18F22E8B30CA}" type="presParOf" srcId="{60077154-E3D6-4ADC-8202-B7EAC34EE5F4}" destId="{D5658559-4A64-4808-9C34-005366080D28}"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ADED7EB-94B0-4652-A576-FC9C88E30C38}" type="doc">
      <dgm:prSet loTypeId="urn:microsoft.com/office/officeart/2009/3/layout/StepUpProcess" loCatId="process" qsTypeId="urn:microsoft.com/office/officeart/2005/8/quickstyle/3d3" qsCatId="3D" csTypeId="urn:microsoft.com/office/officeart/2005/8/colors/accent4_2" csCatId="accent4" phldr="1"/>
      <dgm:spPr/>
      <dgm:t>
        <a:bodyPr/>
        <a:lstStyle/>
        <a:p>
          <a:endParaRPr lang="zh-TW" altLang="en-US"/>
        </a:p>
      </dgm:t>
    </dgm:pt>
    <dgm:pt modelId="{DB2CBB9C-8D17-42F7-9D3F-925D477897A1}">
      <dgm:prSet phldrT="[文字]" custT="1"/>
      <dgm:spPr/>
      <dgm:t>
        <a:bodyPr/>
        <a:lstStyle/>
        <a:p>
          <a:pPr algn="l">
            <a:lnSpc>
              <a:spcPts val="4000"/>
            </a:lnSpc>
            <a:spcAft>
              <a:spcPts val="0"/>
            </a:spcAft>
          </a:pPr>
          <a:r>
            <a:rPr lang="zh-TW" altLang="en-US" sz="3600" b="1" dirty="0">
              <a:solidFill>
                <a:schemeClr val="accent3">
                  <a:lumMod val="75000"/>
                </a:schemeClr>
              </a:solidFill>
              <a:latin typeface="微軟正黑體" panose="020B0604030504040204" pitchFamily="34" charset="-120"/>
              <a:ea typeface="微軟正黑體" panose="020B0604030504040204" pitchFamily="34" charset="-120"/>
            </a:rPr>
            <a:t>校本特色</a:t>
          </a:r>
          <a:r>
            <a:rPr lang="en-US" altLang="zh-TW" sz="2800" b="1" dirty="0">
              <a:solidFill>
                <a:schemeClr val="accent2">
                  <a:lumMod val="60000"/>
                  <a:lumOff val="40000"/>
                </a:schemeClr>
              </a:solidFill>
              <a:latin typeface="微軟正黑體" panose="020B0604030504040204" pitchFamily="34" charset="-120"/>
              <a:ea typeface="微軟正黑體" panose="020B0604030504040204" pitchFamily="34" charset="-120"/>
            </a:rPr>
            <a:t>(</a:t>
          </a:r>
          <a:r>
            <a:rPr lang="zh-TW" altLang="en-US" sz="2800" b="1" dirty="0">
              <a:solidFill>
                <a:schemeClr val="accent2">
                  <a:lumMod val="60000"/>
                  <a:lumOff val="40000"/>
                </a:schemeClr>
              </a:solidFill>
              <a:latin typeface="微軟正黑體" panose="020B0604030504040204" pitchFamily="34" charset="-120"/>
              <a:ea typeface="微軟正黑體" panose="020B0604030504040204" pitchFamily="34" charset="-120"/>
            </a:rPr>
            <a:t>課程特色、師資優良、設備新穎等</a:t>
          </a:r>
          <a:r>
            <a:rPr lang="en-US" altLang="zh-TW" sz="2800" b="1" dirty="0">
              <a:solidFill>
                <a:schemeClr val="accent2">
                  <a:lumMod val="60000"/>
                  <a:lumOff val="40000"/>
                </a:schemeClr>
              </a:solidFill>
              <a:latin typeface="微軟正黑體" panose="020B0604030504040204" pitchFamily="34" charset="-120"/>
              <a:ea typeface="微軟正黑體" panose="020B0604030504040204" pitchFamily="34" charset="-120"/>
            </a:rPr>
            <a:t>)</a:t>
          </a:r>
          <a:endParaRPr lang="zh-TW" altLang="en-US" sz="2800" b="1" dirty="0">
            <a:solidFill>
              <a:schemeClr val="accent2">
                <a:lumMod val="60000"/>
                <a:lumOff val="40000"/>
              </a:schemeClr>
            </a:solidFill>
            <a:latin typeface="微軟正黑體" panose="020B0604030504040204" pitchFamily="34" charset="-120"/>
            <a:ea typeface="微軟正黑體" panose="020B0604030504040204" pitchFamily="34" charset="-120"/>
          </a:endParaRPr>
        </a:p>
      </dgm:t>
    </dgm:pt>
    <dgm:pt modelId="{FAE52A64-9A67-4283-8365-D8CD8B5B21A8}" type="parTrans" cxnId="{71E38F64-2324-40CF-A41A-0782FD56C202}">
      <dgm:prSet/>
      <dgm:spPr/>
      <dgm:t>
        <a:bodyPr/>
        <a:lstStyle/>
        <a:p>
          <a:endParaRPr lang="zh-TW" altLang="en-US">
            <a:latin typeface="Adobe 黑体 Std R" pitchFamily="34" charset="-128"/>
            <a:ea typeface="Adobe 黑体 Std R" pitchFamily="34" charset="-128"/>
          </a:endParaRPr>
        </a:p>
      </dgm:t>
    </dgm:pt>
    <dgm:pt modelId="{B1FDEBCF-F56E-46A1-A6E8-BEAF31FE15DC}" type="sibTrans" cxnId="{71E38F64-2324-40CF-A41A-0782FD56C202}">
      <dgm:prSet/>
      <dgm:spPr/>
      <dgm:t>
        <a:bodyPr/>
        <a:lstStyle/>
        <a:p>
          <a:endParaRPr lang="zh-TW" altLang="en-US">
            <a:latin typeface="Adobe 黑体 Std R" pitchFamily="34" charset="-128"/>
            <a:ea typeface="Adobe 黑体 Std R" pitchFamily="34" charset="-128"/>
          </a:endParaRPr>
        </a:p>
      </dgm:t>
    </dgm:pt>
    <dgm:pt modelId="{81822C5E-D318-43B3-95BB-F25F01ADFE1D}">
      <dgm:prSet custT="1"/>
      <dgm:spPr/>
      <dgm:t>
        <a:bodyPr/>
        <a:lstStyle/>
        <a:p>
          <a:pPr algn="l">
            <a:lnSpc>
              <a:spcPts val="4000"/>
            </a:lnSpc>
            <a:spcAft>
              <a:spcPts val="0"/>
            </a:spcAft>
          </a:pPr>
          <a:r>
            <a:rPr lang="zh-TW" altLang="en-US" sz="3600" b="1" dirty="0">
              <a:solidFill>
                <a:srgbClr val="0000FF"/>
              </a:solidFill>
              <a:latin typeface="微軟正黑體" panose="020B0604030504040204" pitchFamily="34" charset="-120"/>
              <a:ea typeface="微軟正黑體" panose="020B0604030504040204" pitchFamily="34" charset="-120"/>
            </a:rPr>
            <a:t>環境因素</a:t>
          </a:r>
          <a:r>
            <a:rPr lang="en-US" altLang="zh-TW" sz="2800" b="1" dirty="0">
              <a:solidFill>
                <a:schemeClr val="tx2">
                  <a:lumMod val="40000"/>
                  <a:lumOff val="60000"/>
                </a:schemeClr>
              </a:solidFill>
              <a:latin typeface="微軟正黑體" panose="020B0604030504040204" pitchFamily="34" charset="-120"/>
              <a:ea typeface="微軟正黑體" panose="020B0604030504040204" pitchFamily="34" charset="-120"/>
            </a:rPr>
            <a:t>(</a:t>
          </a:r>
          <a:r>
            <a:rPr lang="zh-TW" altLang="en-US" sz="2800" b="1" dirty="0">
              <a:solidFill>
                <a:schemeClr val="tx2">
                  <a:lumMod val="40000"/>
                  <a:lumOff val="60000"/>
                </a:schemeClr>
              </a:solidFill>
              <a:latin typeface="微軟正黑體" panose="020B0604030504040204" pitchFamily="34" charset="-120"/>
              <a:ea typeface="微軟正黑體" panose="020B0604030504040204" pitchFamily="34" charset="-120"/>
            </a:rPr>
            <a:t>交通便利、家長肯定、口碑聲望等</a:t>
          </a:r>
          <a:r>
            <a:rPr lang="en-US" altLang="zh-TW" sz="2800" b="1" dirty="0">
              <a:solidFill>
                <a:schemeClr val="tx2">
                  <a:lumMod val="40000"/>
                  <a:lumOff val="60000"/>
                </a:schemeClr>
              </a:solidFill>
              <a:latin typeface="微軟正黑體" panose="020B0604030504040204" pitchFamily="34" charset="-120"/>
              <a:ea typeface="微軟正黑體" panose="020B0604030504040204" pitchFamily="34" charset="-120"/>
            </a:rPr>
            <a:t>)</a:t>
          </a:r>
        </a:p>
      </dgm:t>
    </dgm:pt>
    <dgm:pt modelId="{032F9FA1-8139-4C8F-9266-3F9D64B4A550}" type="parTrans" cxnId="{7FAB22CB-395F-46B8-8727-5DE0E0E0DCC8}">
      <dgm:prSet/>
      <dgm:spPr/>
      <dgm:t>
        <a:bodyPr/>
        <a:lstStyle/>
        <a:p>
          <a:endParaRPr lang="zh-TW" altLang="en-US">
            <a:latin typeface="Adobe 黑体 Std R" pitchFamily="34" charset="-128"/>
            <a:ea typeface="Adobe 黑体 Std R" pitchFamily="34" charset="-128"/>
          </a:endParaRPr>
        </a:p>
      </dgm:t>
    </dgm:pt>
    <dgm:pt modelId="{01C4D307-2669-4A82-9DAD-CBD6FE545933}" type="sibTrans" cxnId="{7FAB22CB-395F-46B8-8727-5DE0E0E0DCC8}">
      <dgm:prSet/>
      <dgm:spPr/>
      <dgm:t>
        <a:bodyPr/>
        <a:lstStyle/>
        <a:p>
          <a:endParaRPr lang="zh-TW" altLang="en-US">
            <a:latin typeface="Adobe 黑体 Std R" pitchFamily="34" charset="-128"/>
            <a:ea typeface="Adobe 黑体 Std R" pitchFamily="34" charset="-128"/>
          </a:endParaRPr>
        </a:p>
      </dgm:t>
    </dgm:pt>
    <dgm:pt modelId="{BE5BD243-86BF-43AA-82E6-0306A460C592}">
      <dgm:prSet custT="1"/>
      <dgm:spPr/>
      <dgm:t>
        <a:bodyPr/>
        <a:lstStyle/>
        <a:p>
          <a:pPr algn="l">
            <a:lnSpc>
              <a:spcPts val="4000"/>
            </a:lnSpc>
            <a:spcAft>
              <a:spcPts val="0"/>
            </a:spcAft>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績效表現</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
          </a:r>
          <a:b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br>
          <a:r>
            <a:rPr lang="en-US" altLang="zh-TW" sz="28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800" b="1" dirty="0">
              <a:solidFill>
                <a:schemeClr val="accent6">
                  <a:lumMod val="75000"/>
                </a:schemeClr>
              </a:solidFill>
              <a:latin typeface="微軟正黑體" panose="020B0604030504040204" pitchFamily="34" charset="-120"/>
              <a:ea typeface="微軟正黑體" panose="020B0604030504040204" pitchFamily="34" charset="-120"/>
            </a:rPr>
            <a:t>學習成效、證照能力、競賽表現等</a:t>
          </a:r>
          <a:r>
            <a:rPr lang="en-US" altLang="zh-TW" sz="2800" b="1" dirty="0">
              <a:solidFill>
                <a:schemeClr val="accent6">
                  <a:lumMod val="75000"/>
                </a:schemeClr>
              </a:solidFill>
              <a:latin typeface="微軟正黑體" panose="020B0604030504040204" pitchFamily="34" charset="-120"/>
              <a:ea typeface="微軟正黑體" panose="020B0604030504040204" pitchFamily="34" charset="-120"/>
            </a:rPr>
            <a:t>)</a:t>
          </a:r>
        </a:p>
      </dgm:t>
    </dgm:pt>
    <dgm:pt modelId="{77AC2CC5-1FFF-4EC7-8755-911C3323A387}" type="parTrans" cxnId="{D3C7C160-0D8D-41A4-BFF7-82F43D15428F}">
      <dgm:prSet/>
      <dgm:spPr/>
      <dgm:t>
        <a:bodyPr/>
        <a:lstStyle/>
        <a:p>
          <a:endParaRPr lang="zh-TW" altLang="en-US"/>
        </a:p>
      </dgm:t>
    </dgm:pt>
    <dgm:pt modelId="{7484FE7E-B6C4-48CB-8542-E575C164FFA2}" type="sibTrans" cxnId="{D3C7C160-0D8D-41A4-BFF7-82F43D15428F}">
      <dgm:prSet/>
      <dgm:spPr/>
      <dgm:t>
        <a:bodyPr/>
        <a:lstStyle/>
        <a:p>
          <a:endParaRPr lang="zh-TW" altLang="en-US"/>
        </a:p>
      </dgm:t>
    </dgm:pt>
    <dgm:pt modelId="{EB814A9B-7D61-40A4-8A4F-6A7E5DD0619E}" type="pres">
      <dgm:prSet presAssocID="{4ADED7EB-94B0-4652-A576-FC9C88E30C38}" presName="rootnode" presStyleCnt="0">
        <dgm:presLayoutVars>
          <dgm:chMax/>
          <dgm:chPref/>
          <dgm:dir/>
          <dgm:animLvl val="lvl"/>
        </dgm:presLayoutVars>
      </dgm:prSet>
      <dgm:spPr/>
      <dgm:t>
        <a:bodyPr/>
        <a:lstStyle/>
        <a:p>
          <a:endParaRPr lang="zh-TW" altLang="en-US"/>
        </a:p>
      </dgm:t>
    </dgm:pt>
    <dgm:pt modelId="{FD6E54DB-CBCE-4E5F-9CD1-8BDC1334D7C2}" type="pres">
      <dgm:prSet presAssocID="{DB2CBB9C-8D17-42F7-9D3F-925D477897A1}" presName="composite" presStyleCnt="0"/>
      <dgm:spPr/>
    </dgm:pt>
    <dgm:pt modelId="{7004D839-17B5-4A48-A489-589329E545D9}" type="pres">
      <dgm:prSet presAssocID="{DB2CBB9C-8D17-42F7-9D3F-925D477897A1}" presName="LShape" presStyleLbl="alignNode1" presStyleIdx="0" presStyleCnt="5"/>
      <dgm:spPr/>
    </dgm:pt>
    <dgm:pt modelId="{96CF2E57-C84E-4D84-B214-2AD5196582AF}" type="pres">
      <dgm:prSet presAssocID="{DB2CBB9C-8D17-42F7-9D3F-925D477897A1}" presName="ParentText" presStyleLbl="revTx" presStyleIdx="0" presStyleCnt="3">
        <dgm:presLayoutVars>
          <dgm:chMax val="0"/>
          <dgm:chPref val="0"/>
          <dgm:bulletEnabled val="1"/>
        </dgm:presLayoutVars>
      </dgm:prSet>
      <dgm:spPr/>
      <dgm:t>
        <a:bodyPr/>
        <a:lstStyle/>
        <a:p>
          <a:endParaRPr lang="zh-TW" altLang="en-US"/>
        </a:p>
      </dgm:t>
    </dgm:pt>
    <dgm:pt modelId="{9F370F9E-925F-486B-883C-3315B759C1AB}" type="pres">
      <dgm:prSet presAssocID="{DB2CBB9C-8D17-42F7-9D3F-925D477897A1}" presName="Triangle" presStyleLbl="alignNode1" presStyleIdx="1" presStyleCnt="5"/>
      <dgm:spPr/>
    </dgm:pt>
    <dgm:pt modelId="{5EAF4917-E830-475F-890B-78528352D534}" type="pres">
      <dgm:prSet presAssocID="{B1FDEBCF-F56E-46A1-A6E8-BEAF31FE15DC}" presName="sibTrans" presStyleCnt="0"/>
      <dgm:spPr/>
    </dgm:pt>
    <dgm:pt modelId="{2904C670-E434-44E1-A666-4E286EAFF29E}" type="pres">
      <dgm:prSet presAssocID="{B1FDEBCF-F56E-46A1-A6E8-BEAF31FE15DC}" presName="space" presStyleCnt="0"/>
      <dgm:spPr/>
    </dgm:pt>
    <dgm:pt modelId="{0A44FECB-7C26-4B1F-B286-23B86971862B}" type="pres">
      <dgm:prSet presAssocID="{81822C5E-D318-43B3-95BB-F25F01ADFE1D}" presName="composite" presStyleCnt="0"/>
      <dgm:spPr/>
    </dgm:pt>
    <dgm:pt modelId="{E0492EAD-44F3-408B-A8D5-AE4EDC03937D}" type="pres">
      <dgm:prSet presAssocID="{81822C5E-D318-43B3-95BB-F25F01ADFE1D}" presName="LShape" presStyleLbl="alignNode1" presStyleIdx="2" presStyleCnt="5"/>
      <dgm:spPr/>
    </dgm:pt>
    <dgm:pt modelId="{E25FD64F-5C2C-4C36-B653-7C45BB18817C}" type="pres">
      <dgm:prSet presAssocID="{81822C5E-D318-43B3-95BB-F25F01ADFE1D}" presName="ParentText" presStyleLbl="revTx" presStyleIdx="1" presStyleCnt="3">
        <dgm:presLayoutVars>
          <dgm:chMax val="0"/>
          <dgm:chPref val="0"/>
          <dgm:bulletEnabled val="1"/>
        </dgm:presLayoutVars>
      </dgm:prSet>
      <dgm:spPr/>
      <dgm:t>
        <a:bodyPr/>
        <a:lstStyle/>
        <a:p>
          <a:endParaRPr lang="zh-TW" altLang="en-US"/>
        </a:p>
      </dgm:t>
    </dgm:pt>
    <dgm:pt modelId="{D52D2CA9-3866-4507-8993-FCD3EF0BB71A}" type="pres">
      <dgm:prSet presAssocID="{81822C5E-D318-43B3-95BB-F25F01ADFE1D}" presName="Triangle" presStyleLbl="alignNode1" presStyleIdx="3" presStyleCnt="5"/>
      <dgm:spPr/>
    </dgm:pt>
    <dgm:pt modelId="{BC0A29E0-0B21-4AA5-8905-F20AF9DE671C}" type="pres">
      <dgm:prSet presAssocID="{01C4D307-2669-4A82-9DAD-CBD6FE545933}" presName="sibTrans" presStyleCnt="0"/>
      <dgm:spPr/>
    </dgm:pt>
    <dgm:pt modelId="{69FFB6E8-D4BB-4BCF-8DA7-0204ECA49619}" type="pres">
      <dgm:prSet presAssocID="{01C4D307-2669-4A82-9DAD-CBD6FE545933}" presName="space" presStyleCnt="0"/>
      <dgm:spPr/>
    </dgm:pt>
    <dgm:pt modelId="{64919EAE-7684-404B-8677-7D6C5C44835F}" type="pres">
      <dgm:prSet presAssocID="{BE5BD243-86BF-43AA-82E6-0306A460C592}" presName="composite" presStyleCnt="0"/>
      <dgm:spPr/>
    </dgm:pt>
    <dgm:pt modelId="{298CE9F6-2814-45A9-9F5E-621CB92E3C76}" type="pres">
      <dgm:prSet presAssocID="{BE5BD243-86BF-43AA-82E6-0306A460C592}" presName="LShape" presStyleLbl="alignNode1" presStyleIdx="4" presStyleCnt="5"/>
      <dgm:spPr/>
    </dgm:pt>
    <dgm:pt modelId="{776B33CE-6091-47B8-B937-42863C72F34D}" type="pres">
      <dgm:prSet presAssocID="{BE5BD243-86BF-43AA-82E6-0306A460C592}" presName="ParentText" presStyleLbl="revTx" presStyleIdx="2" presStyleCnt="3">
        <dgm:presLayoutVars>
          <dgm:chMax val="0"/>
          <dgm:chPref val="0"/>
          <dgm:bulletEnabled val="1"/>
        </dgm:presLayoutVars>
      </dgm:prSet>
      <dgm:spPr/>
      <dgm:t>
        <a:bodyPr/>
        <a:lstStyle/>
        <a:p>
          <a:endParaRPr lang="zh-TW" altLang="en-US"/>
        </a:p>
      </dgm:t>
    </dgm:pt>
  </dgm:ptLst>
  <dgm:cxnLst>
    <dgm:cxn modelId="{8D0B3CDA-974F-4191-ABFA-DB283E74A940}" type="presOf" srcId="{81822C5E-D318-43B3-95BB-F25F01ADFE1D}" destId="{E25FD64F-5C2C-4C36-B653-7C45BB18817C}" srcOrd="0" destOrd="0" presId="urn:microsoft.com/office/officeart/2009/3/layout/StepUpProcess"/>
    <dgm:cxn modelId="{E947FF78-7FC0-4EA4-94A5-A0444019CBAC}" type="presOf" srcId="{4ADED7EB-94B0-4652-A576-FC9C88E30C38}" destId="{EB814A9B-7D61-40A4-8A4F-6A7E5DD0619E}" srcOrd="0" destOrd="0" presId="urn:microsoft.com/office/officeart/2009/3/layout/StepUpProcess"/>
    <dgm:cxn modelId="{7FAB22CB-395F-46B8-8727-5DE0E0E0DCC8}" srcId="{4ADED7EB-94B0-4652-A576-FC9C88E30C38}" destId="{81822C5E-D318-43B3-95BB-F25F01ADFE1D}" srcOrd="1" destOrd="0" parTransId="{032F9FA1-8139-4C8F-9266-3F9D64B4A550}" sibTransId="{01C4D307-2669-4A82-9DAD-CBD6FE545933}"/>
    <dgm:cxn modelId="{D3C7C160-0D8D-41A4-BFF7-82F43D15428F}" srcId="{4ADED7EB-94B0-4652-A576-FC9C88E30C38}" destId="{BE5BD243-86BF-43AA-82E6-0306A460C592}" srcOrd="2" destOrd="0" parTransId="{77AC2CC5-1FFF-4EC7-8755-911C3323A387}" sibTransId="{7484FE7E-B6C4-48CB-8542-E575C164FFA2}"/>
    <dgm:cxn modelId="{9EE09C12-AA66-4B1C-90C2-9264390A6EBF}" type="presOf" srcId="{DB2CBB9C-8D17-42F7-9D3F-925D477897A1}" destId="{96CF2E57-C84E-4D84-B214-2AD5196582AF}" srcOrd="0" destOrd="0" presId="urn:microsoft.com/office/officeart/2009/3/layout/StepUpProcess"/>
    <dgm:cxn modelId="{71E38F64-2324-40CF-A41A-0782FD56C202}" srcId="{4ADED7EB-94B0-4652-A576-FC9C88E30C38}" destId="{DB2CBB9C-8D17-42F7-9D3F-925D477897A1}" srcOrd="0" destOrd="0" parTransId="{FAE52A64-9A67-4283-8365-D8CD8B5B21A8}" sibTransId="{B1FDEBCF-F56E-46A1-A6E8-BEAF31FE15DC}"/>
    <dgm:cxn modelId="{AD0EB6BA-3728-4DC5-A38D-798574CD8E5F}" type="presOf" srcId="{BE5BD243-86BF-43AA-82E6-0306A460C592}" destId="{776B33CE-6091-47B8-B937-42863C72F34D}" srcOrd="0" destOrd="0" presId="urn:microsoft.com/office/officeart/2009/3/layout/StepUpProcess"/>
    <dgm:cxn modelId="{20D1BC5A-5CC9-460C-BFA0-A1816FF98018}" type="presParOf" srcId="{EB814A9B-7D61-40A4-8A4F-6A7E5DD0619E}" destId="{FD6E54DB-CBCE-4E5F-9CD1-8BDC1334D7C2}" srcOrd="0" destOrd="0" presId="urn:microsoft.com/office/officeart/2009/3/layout/StepUpProcess"/>
    <dgm:cxn modelId="{ABF319E8-AACD-44DD-B5CC-94879DD2BF0C}" type="presParOf" srcId="{FD6E54DB-CBCE-4E5F-9CD1-8BDC1334D7C2}" destId="{7004D839-17B5-4A48-A489-589329E545D9}" srcOrd="0" destOrd="0" presId="urn:microsoft.com/office/officeart/2009/3/layout/StepUpProcess"/>
    <dgm:cxn modelId="{89863442-2843-4D63-9AC5-C43FE7BAC7DF}" type="presParOf" srcId="{FD6E54DB-CBCE-4E5F-9CD1-8BDC1334D7C2}" destId="{96CF2E57-C84E-4D84-B214-2AD5196582AF}" srcOrd="1" destOrd="0" presId="urn:microsoft.com/office/officeart/2009/3/layout/StepUpProcess"/>
    <dgm:cxn modelId="{4ADA38F8-8A33-4C96-A042-FC161140D4A2}" type="presParOf" srcId="{FD6E54DB-CBCE-4E5F-9CD1-8BDC1334D7C2}" destId="{9F370F9E-925F-486B-883C-3315B759C1AB}" srcOrd="2" destOrd="0" presId="urn:microsoft.com/office/officeart/2009/3/layout/StepUpProcess"/>
    <dgm:cxn modelId="{B0E26B22-E065-4A6B-9F87-626D6E6B1581}" type="presParOf" srcId="{EB814A9B-7D61-40A4-8A4F-6A7E5DD0619E}" destId="{5EAF4917-E830-475F-890B-78528352D534}" srcOrd="1" destOrd="0" presId="urn:microsoft.com/office/officeart/2009/3/layout/StepUpProcess"/>
    <dgm:cxn modelId="{674B0F9F-74CF-4676-900D-29CDFEED6CCE}" type="presParOf" srcId="{5EAF4917-E830-475F-890B-78528352D534}" destId="{2904C670-E434-44E1-A666-4E286EAFF29E}" srcOrd="0" destOrd="0" presId="urn:microsoft.com/office/officeart/2009/3/layout/StepUpProcess"/>
    <dgm:cxn modelId="{F6C64207-578B-42E9-A5C4-91602278D572}" type="presParOf" srcId="{EB814A9B-7D61-40A4-8A4F-6A7E5DD0619E}" destId="{0A44FECB-7C26-4B1F-B286-23B86971862B}" srcOrd="2" destOrd="0" presId="urn:microsoft.com/office/officeart/2009/3/layout/StepUpProcess"/>
    <dgm:cxn modelId="{10F30298-82BE-417C-A4C6-200F98449C1D}" type="presParOf" srcId="{0A44FECB-7C26-4B1F-B286-23B86971862B}" destId="{E0492EAD-44F3-408B-A8D5-AE4EDC03937D}" srcOrd="0" destOrd="0" presId="urn:microsoft.com/office/officeart/2009/3/layout/StepUpProcess"/>
    <dgm:cxn modelId="{8E7E38DC-0879-4EA8-938E-E871CCAC7535}" type="presParOf" srcId="{0A44FECB-7C26-4B1F-B286-23B86971862B}" destId="{E25FD64F-5C2C-4C36-B653-7C45BB18817C}" srcOrd="1" destOrd="0" presId="urn:microsoft.com/office/officeart/2009/3/layout/StepUpProcess"/>
    <dgm:cxn modelId="{186D4078-D21C-46C5-9B6F-48A518D4CA04}" type="presParOf" srcId="{0A44FECB-7C26-4B1F-B286-23B86971862B}" destId="{D52D2CA9-3866-4507-8993-FCD3EF0BB71A}" srcOrd="2" destOrd="0" presId="urn:microsoft.com/office/officeart/2009/3/layout/StepUpProcess"/>
    <dgm:cxn modelId="{AF4F2201-6D9D-4EDB-AB8D-557651917119}" type="presParOf" srcId="{EB814A9B-7D61-40A4-8A4F-6A7E5DD0619E}" destId="{BC0A29E0-0B21-4AA5-8905-F20AF9DE671C}" srcOrd="3" destOrd="0" presId="urn:microsoft.com/office/officeart/2009/3/layout/StepUpProcess"/>
    <dgm:cxn modelId="{5114E195-6652-4F21-9C73-C1114EEE21C2}" type="presParOf" srcId="{BC0A29E0-0B21-4AA5-8905-F20AF9DE671C}" destId="{69FFB6E8-D4BB-4BCF-8DA7-0204ECA49619}" srcOrd="0" destOrd="0" presId="urn:microsoft.com/office/officeart/2009/3/layout/StepUpProcess"/>
    <dgm:cxn modelId="{A522029E-023C-486A-911C-59B42CF90469}" type="presParOf" srcId="{EB814A9B-7D61-40A4-8A4F-6A7E5DD0619E}" destId="{64919EAE-7684-404B-8677-7D6C5C44835F}" srcOrd="4" destOrd="0" presId="urn:microsoft.com/office/officeart/2009/3/layout/StepUpProcess"/>
    <dgm:cxn modelId="{8F8AF117-CBAB-4D1F-9F09-61308D3DFD72}" type="presParOf" srcId="{64919EAE-7684-404B-8677-7D6C5C44835F}" destId="{298CE9F6-2814-45A9-9F5E-621CB92E3C76}" srcOrd="0" destOrd="0" presId="urn:microsoft.com/office/officeart/2009/3/layout/StepUpProcess"/>
    <dgm:cxn modelId="{8F17CD5E-6248-4982-A8C3-AD9DEB8AA3CA}" type="presParOf" srcId="{64919EAE-7684-404B-8677-7D6C5C44835F}" destId="{776B33CE-6091-47B8-B937-42863C72F34D}"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ADED7EB-94B0-4652-A576-FC9C88E30C38}" type="doc">
      <dgm:prSet loTypeId="urn:microsoft.com/office/officeart/2005/8/layout/process4" loCatId="list" qsTypeId="urn:microsoft.com/office/officeart/2005/8/quickstyle/3d3" qsCatId="3D" csTypeId="urn:microsoft.com/office/officeart/2005/8/colors/colorful4" csCatId="colorful" phldr="1"/>
      <dgm:spPr/>
      <dgm:t>
        <a:bodyPr/>
        <a:lstStyle/>
        <a:p>
          <a:endParaRPr lang="zh-TW" altLang="en-US"/>
        </a:p>
      </dgm:t>
    </dgm:pt>
    <dgm:pt modelId="{DB2CBB9C-8D17-42F7-9D3F-925D477897A1}">
      <dgm:prSet phldrT="[文字]" custT="1"/>
      <dgm:spPr>
        <a:solidFill>
          <a:schemeClr val="accent6">
            <a:lumMod val="75000"/>
          </a:schemeClr>
        </a:solidFill>
      </dgm:spPr>
      <dgm:t>
        <a:bodyPr/>
        <a:lstStyle/>
        <a:p>
          <a:pPr algn="l"/>
          <a:r>
            <a:rPr lang="zh-TW" altLang="en-US" sz="3600" b="1" dirty="0">
              <a:latin typeface="微軟正黑體" panose="020B0604030504040204" pitchFamily="34" charset="-120"/>
              <a:ea typeface="微軟正黑體" panose="020B0604030504040204" pitchFamily="34" charset="-120"/>
            </a:rPr>
            <a:t>繁星推薦</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社區高中職優勢，生涯進路</a:t>
          </a:r>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dgm:t>
    </dgm:pt>
    <dgm:pt modelId="{FAE52A64-9A67-4283-8365-D8CD8B5B21A8}" type="parTrans" cxnId="{71E38F64-2324-40CF-A41A-0782FD56C202}">
      <dgm:prSet/>
      <dgm:spPr/>
      <dgm:t>
        <a:bodyPr/>
        <a:lstStyle/>
        <a:p>
          <a:endParaRPr lang="zh-TW" altLang="en-US">
            <a:latin typeface="Adobe 黑体 Std R" pitchFamily="34" charset="-128"/>
            <a:ea typeface="Adobe 黑体 Std R" pitchFamily="34" charset="-128"/>
          </a:endParaRPr>
        </a:p>
      </dgm:t>
    </dgm:pt>
    <dgm:pt modelId="{B1FDEBCF-F56E-46A1-A6E8-BEAF31FE15DC}" type="sibTrans" cxnId="{71E38F64-2324-40CF-A41A-0782FD56C202}">
      <dgm:prSet/>
      <dgm:spPr/>
      <dgm:t>
        <a:bodyPr/>
        <a:lstStyle/>
        <a:p>
          <a:endParaRPr lang="zh-TW" altLang="en-US">
            <a:latin typeface="Adobe 黑体 Std R" pitchFamily="34" charset="-128"/>
            <a:ea typeface="Adobe 黑体 Std R" pitchFamily="34" charset="-128"/>
          </a:endParaRPr>
        </a:p>
      </dgm:t>
    </dgm:pt>
    <dgm:pt modelId="{4CA206DE-B563-4DBB-A27B-D716B482F9C2}">
      <dgm:prSet custT="1"/>
      <dgm:spPr>
        <a:solidFill>
          <a:srgbClr val="7030A0"/>
        </a:solidFill>
      </dgm:spPr>
      <dgm:t>
        <a:bodyPr/>
        <a:lstStyle/>
        <a:p>
          <a:pPr algn="l"/>
          <a:r>
            <a:rPr lang="zh-TW" altLang="en-US" sz="3600" b="1" dirty="0">
              <a:latin typeface="微軟正黑體" panose="020B0604030504040204" pitchFamily="34" charset="-120"/>
              <a:ea typeface="微軟正黑體" panose="020B0604030504040204" pitchFamily="34" charset="-120"/>
            </a:rPr>
            <a:t>普通、技術、綜合與單科型</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生涯進路</a:t>
          </a:r>
          <a:r>
            <a:rPr lang="en-US" altLang="zh-TW" sz="3600" b="1" dirty="0">
              <a:latin typeface="微軟正黑體" panose="020B0604030504040204" pitchFamily="34" charset="-120"/>
              <a:ea typeface="微軟正黑體" panose="020B0604030504040204" pitchFamily="34" charset="-120"/>
            </a:rPr>
            <a:t>)</a:t>
          </a:r>
        </a:p>
      </dgm:t>
    </dgm:pt>
    <dgm:pt modelId="{5BDEEE50-0F84-4022-8D27-EFA926A16AAE}" type="parTrans" cxnId="{209EA311-E362-4E8F-BF4C-ADAD852D747D}">
      <dgm:prSet/>
      <dgm:spPr/>
      <dgm:t>
        <a:bodyPr/>
        <a:lstStyle/>
        <a:p>
          <a:endParaRPr lang="zh-TW" altLang="en-US"/>
        </a:p>
      </dgm:t>
    </dgm:pt>
    <dgm:pt modelId="{2E9D1511-C215-498A-A7CA-747C067B7DE8}" type="sibTrans" cxnId="{209EA311-E362-4E8F-BF4C-ADAD852D747D}">
      <dgm:prSet/>
      <dgm:spPr/>
      <dgm:t>
        <a:bodyPr/>
        <a:lstStyle/>
        <a:p>
          <a:endParaRPr lang="zh-TW" altLang="en-US"/>
        </a:p>
      </dgm:t>
    </dgm:pt>
    <dgm:pt modelId="{1476138C-DD1A-4462-AFCE-5F5FE8B01B41}">
      <dgm:prSet custT="1"/>
      <dgm:spPr>
        <a:solidFill>
          <a:schemeClr val="bg2">
            <a:lumMod val="10000"/>
          </a:schemeClr>
        </a:solidFill>
      </dgm:spPr>
      <dgm:t>
        <a:bodyPr/>
        <a:lstStyle/>
        <a:p>
          <a:pPr algn="l"/>
          <a:r>
            <a:rPr lang="zh-TW" altLang="en-US" sz="3600" b="0" dirty="0">
              <a:latin typeface="微軟正黑體" panose="020B0604030504040204" pitchFamily="34" charset="-120"/>
              <a:ea typeface="微軟正黑體" panose="020B0604030504040204" pitchFamily="34" charset="-120"/>
            </a:rPr>
            <a:t>大專院校申請</a:t>
          </a:r>
          <a:r>
            <a:rPr lang="en-US" altLang="zh-TW" sz="3600" b="0" dirty="0">
              <a:latin typeface="微軟正黑體" panose="020B0604030504040204" pitchFamily="34" charset="-120"/>
              <a:ea typeface="微軟正黑體" panose="020B0604030504040204" pitchFamily="34" charset="-120"/>
            </a:rPr>
            <a:t>(</a:t>
          </a:r>
          <a:r>
            <a:rPr lang="zh-TW" altLang="en-US" sz="3600" b="0" dirty="0">
              <a:latin typeface="微軟正黑體" panose="020B0604030504040204" pitchFamily="34" charset="-120"/>
              <a:ea typeface="微軟正黑體" panose="020B0604030504040204" pitchFamily="34" charset="-120"/>
            </a:rPr>
            <a:t>甄選</a:t>
          </a:r>
          <a:r>
            <a:rPr lang="en-US" altLang="zh-TW" sz="3600" b="0" dirty="0">
              <a:latin typeface="微軟正黑體" panose="020B0604030504040204" pitchFamily="34" charset="-120"/>
              <a:ea typeface="微軟正黑體" panose="020B0604030504040204" pitchFamily="34" charset="-120"/>
            </a:rPr>
            <a:t>)</a:t>
          </a:r>
          <a:r>
            <a:rPr lang="zh-TW" altLang="en-US" sz="3600" b="0" dirty="0">
              <a:latin typeface="微軟正黑體" panose="020B0604030504040204" pitchFamily="34" charset="-120"/>
              <a:ea typeface="微軟正黑體" panose="020B0604030504040204" pitchFamily="34" charset="-120"/>
            </a:rPr>
            <a:t>入學</a:t>
          </a:r>
          <a:r>
            <a:rPr lang="en-US" altLang="zh-TW" sz="3600" b="0" dirty="0">
              <a:latin typeface="微軟正黑體" panose="020B0604030504040204" pitchFamily="34" charset="-120"/>
              <a:ea typeface="微軟正黑體" panose="020B0604030504040204" pitchFamily="34" charset="-120"/>
            </a:rPr>
            <a:t>(</a:t>
          </a:r>
          <a:r>
            <a:rPr lang="zh-TW" altLang="en-US" sz="3600" b="0" dirty="0">
              <a:latin typeface="微軟正黑體" panose="020B0604030504040204" pitchFamily="34" charset="-120"/>
              <a:ea typeface="微軟正黑體" panose="020B0604030504040204" pitchFamily="34" charset="-120"/>
            </a:rPr>
            <a:t>優良表現</a:t>
          </a:r>
          <a:r>
            <a:rPr lang="en-US" altLang="zh-TW" sz="3600" b="0" dirty="0">
              <a:latin typeface="微軟正黑體" panose="020B0604030504040204" pitchFamily="34" charset="-120"/>
              <a:ea typeface="微軟正黑體" panose="020B0604030504040204" pitchFamily="34" charset="-120"/>
            </a:rPr>
            <a:t>)</a:t>
          </a:r>
        </a:p>
      </dgm:t>
    </dgm:pt>
    <dgm:pt modelId="{26D083D8-CDFD-4C43-94D6-ACDEC55AC8E2}" type="parTrans" cxnId="{80D6EAEC-4FE6-4D20-840F-DD137F4CDD3C}">
      <dgm:prSet/>
      <dgm:spPr/>
      <dgm:t>
        <a:bodyPr/>
        <a:lstStyle/>
        <a:p>
          <a:endParaRPr lang="zh-TW" altLang="en-US"/>
        </a:p>
      </dgm:t>
    </dgm:pt>
    <dgm:pt modelId="{CBCD3718-44DE-4FA0-B688-285ED2444CDC}" type="sibTrans" cxnId="{80D6EAEC-4FE6-4D20-840F-DD137F4CDD3C}">
      <dgm:prSet/>
      <dgm:spPr/>
      <dgm:t>
        <a:bodyPr/>
        <a:lstStyle/>
        <a:p>
          <a:endParaRPr lang="zh-TW" altLang="en-US"/>
        </a:p>
      </dgm:t>
    </dgm:pt>
    <dgm:pt modelId="{13DBDE9C-C18B-4EAD-A486-ECBC920B01F9}" type="pres">
      <dgm:prSet presAssocID="{4ADED7EB-94B0-4652-A576-FC9C88E30C38}" presName="Name0" presStyleCnt="0">
        <dgm:presLayoutVars>
          <dgm:dir/>
          <dgm:animLvl val="lvl"/>
          <dgm:resizeHandles val="exact"/>
        </dgm:presLayoutVars>
      </dgm:prSet>
      <dgm:spPr/>
      <dgm:t>
        <a:bodyPr/>
        <a:lstStyle/>
        <a:p>
          <a:endParaRPr lang="zh-TW" altLang="en-US"/>
        </a:p>
      </dgm:t>
    </dgm:pt>
    <dgm:pt modelId="{B0C52C4B-F2D3-42AC-B74D-4673BCD66945}" type="pres">
      <dgm:prSet presAssocID="{1476138C-DD1A-4462-AFCE-5F5FE8B01B41}" presName="boxAndChildren" presStyleCnt="0"/>
      <dgm:spPr/>
    </dgm:pt>
    <dgm:pt modelId="{69C89893-C9FB-4CC3-8C64-194528DA107F}" type="pres">
      <dgm:prSet presAssocID="{1476138C-DD1A-4462-AFCE-5F5FE8B01B41}" presName="parentTextBox" presStyleLbl="node1" presStyleIdx="0" presStyleCnt="3"/>
      <dgm:spPr/>
      <dgm:t>
        <a:bodyPr/>
        <a:lstStyle/>
        <a:p>
          <a:endParaRPr lang="zh-TW" altLang="en-US"/>
        </a:p>
      </dgm:t>
    </dgm:pt>
    <dgm:pt modelId="{826F46FB-7199-4F8E-9239-6BFB9066B825}" type="pres">
      <dgm:prSet presAssocID="{2E9D1511-C215-498A-A7CA-747C067B7DE8}" presName="sp" presStyleCnt="0"/>
      <dgm:spPr/>
    </dgm:pt>
    <dgm:pt modelId="{DDACA942-8785-4ED1-8D3A-CFE99464D771}" type="pres">
      <dgm:prSet presAssocID="{4CA206DE-B563-4DBB-A27B-D716B482F9C2}" presName="arrowAndChildren" presStyleCnt="0"/>
      <dgm:spPr/>
    </dgm:pt>
    <dgm:pt modelId="{501A2EA7-72F7-473D-8080-1C042E6E4743}" type="pres">
      <dgm:prSet presAssocID="{4CA206DE-B563-4DBB-A27B-D716B482F9C2}" presName="parentTextArrow" presStyleLbl="node1" presStyleIdx="1" presStyleCnt="3"/>
      <dgm:spPr/>
      <dgm:t>
        <a:bodyPr/>
        <a:lstStyle/>
        <a:p>
          <a:endParaRPr lang="zh-TW" altLang="en-US"/>
        </a:p>
      </dgm:t>
    </dgm:pt>
    <dgm:pt modelId="{5D31EE75-32FA-42A4-9B5B-1974BC2381C4}" type="pres">
      <dgm:prSet presAssocID="{B1FDEBCF-F56E-46A1-A6E8-BEAF31FE15DC}" presName="sp" presStyleCnt="0"/>
      <dgm:spPr/>
    </dgm:pt>
    <dgm:pt modelId="{3BD19877-0366-467C-9D66-D2FCD947CC42}" type="pres">
      <dgm:prSet presAssocID="{DB2CBB9C-8D17-42F7-9D3F-925D477897A1}" presName="arrowAndChildren" presStyleCnt="0"/>
      <dgm:spPr/>
    </dgm:pt>
    <dgm:pt modelId="{1AAA6ED5-A95C-4A71-A454-9A113E12F725}" type="pres">
      <dgm:prSet presAssocID="{DB2CBB9C-8D17-42F7-9D3F-925D477897A1}" presName="parentTextArrow" presStyleLbl="node1" presStyleIdx="2" presStyleCnt="3"/>
      <dgm:spPr/>
      <dgm:t>
        <a:bodyPr/>
        <a:lstStyle/>
        <a:p>
          <a:endParaRPr lang="zh-TW" altLang="en-US"/>
        </a:p>
      </dgm:t>
    </dgm:pt>
  </dgm:ptLst>
  <dgm:cxnLst>
    <dgm:cxn modelId="{71CB5E29-7528-5B4E-866B-8018CD6B89B1}" type="presOf" srcId="{4CA206DE-B563-4DBB-A27B-D716B482F9C2}" destId="{501A2EA7-72F7-473D-8080-1C042E6E4743}" srcOrd="0" destOrd="0" presId="urn:microsoft.com/office/officeart/2005/8/layout/process4"/>
    <dgm:cxn modelId="{EE55F762-ADCC-814B-BA75-7245D16D1BAC}" type="presOf" srcId="{1476138C-DD1A-4462-AFCE-5F5FE8B01B41}" destId="{69C89893-C9FB-4CC3-8C64-194528DA107F}" srcOrd="0" destOrd="0" presId="urn:microsoft.com/office/officeart/2005/8/layout/process4"/>
    <dgm:cxn modelId="{EDE79D36-2F37-9C40-A61C-FDC3452D0071}" type="presOf" srcId="{DB2CBB9C-8D17-42F7-9D3F-925D477897A1}" destId="{1AAA6ED5-A95C-4A71-A454-9A113E12F725}" srcOrd="0" destOrd="0" presId="urn:microsoft.com/office/officeart/2005/8/layout/process4"/>
    <dgm:cxn modelId="{71E38F64-2324-40CF-A41A-0782FD56C202}" srcId="{4ADED7EB-94B0-4652-A576-FC9C88E30C38}" destId="{DB2CBB9C-8D17-42F7-9D3F-925D477897A1}" srcOrd="0" destOrd="0" parTransId="{FAE52A64-9A67-4283-8365-D8CD8B5B21A8}" sibTransId="{B1FDEBCF-F56E-46A1-A6E8-BEAF31FE15DC}"/>
    <dgm:cxn modelId="{C1C72335-F794-014F-B434-E6F4B9766B6D}" type="presOf" srcId="{4ADED7EB-94B0-4652-A576-FC9C88E30C38}" destId="{13DBDE9C-C18B-4EAD-A486-ECBC920B01F9}" srcOrd="0" destOrd="0" presId="urn:microsoft.com/office/officeart/2005/8/layout/process4"/>
    <dgm:cxn modelId="{80D6EAEC-4FE6-4D20-840F-DD137F4CDD3C}" srcId="{4ADED7EB-94B0-4652-A576-FC9C88E30C38}" destId="{1476138C-DD1A-4462-AFCE-5F5FE8B01B41}" srcOrd="2" destOrd="0" parTransId="{26D083D8-CDFD-4C43-94D6-ACDEC55AC8E2}" sibTransId="{CBCD3718-44DE-4FA0-B688-285ED2444CDC}"/>
    <dgm:cxn modelId="{209EA311-E362-4E8F-BF4C-ADAD852D747D}" srcId="{4ADED7EB-94B0-4652-A576-FC9C88E30C38}" destId="{4CA206DE-B563-4DBB-A27B-D716B482F9C2}" srcOrd="1" destOrd="0" parTransId="{5BDEEE50-0F84-4022-8D27-EFA926A16AAE}" sibTransId="{2E9D1511-C215-498A-A7CA-747C067B7DE8}"/>
    <dgm:cxn modelId="{5F675787-6A5C-0E40-9642-7DCABA697004}" type="presParOf" srcId="{13DBDE9C-C18B-4EAD-A486-ECBC920B01F9}" destId="{B0C52C4B-F2D3-42AC-B74D-4673BCD66945}" srcOrd="0" destOrd="0" presId="urn:microsoft.com/office/officeart/2005/8/layout/process4"/>
    <dgm:cxn modelId="{8D409B21-05A6-CA47-8AB6-E22CDF7525AC}" type="presParOf" srcId="{B0C52C4B-F2D3-42AC-B74D-4673BCD66945}" destId="{69C89893-C9FB-4CC3-8C64-194528DA107F}" srcOrd="0" destOrd="0" presId="urn:microsoft.com/office/officeart/2005/8/layout/process4"/>
    <dgm:cxn modelId="{4877E863-DCF6-274C-B260-A56A61304350}" type="presParOf" srcId="{13DBDE9C-C18B-4EAD-A486-ECBC920B01F9}" destId="{826F46FB-7199-4F8E-9239-6BFB9066B825}" srcOrd="1" destOrd="0" presId="urn:microsoft.com/office/officeart/2005/8/layout/process4"/>
    <dgm:cxn modelId="{6D069A0F-88ED-F040-A204-0293B6E0B051}" type="presParOf" srcId="{13DBDE9C-C18B-4EAD-A486-ECBC920B01F9}" destId="{DDACA942-8785-4ED1-8D3A-CFE99464D771}" srcOrd="2" destOrd="0" presId="urn:microsoft.com/office/officeart/2005/8/layout/process4"/>
    <dgm:cxn modelId="{77ABD234-41C4-3F49-A8F2-83F823F52F87}" type="presParOf" srcId="{DDACA942-8785-4ED1-8D3A-CFE99464D771}" destId="{501A2EA7-72F7-473D-8080-1C042E6E4743}" srcOrd="0" destOrd="0" presId="urn:microsoft.com/office/officeart/2005/8/layout/process4"/>
    <dgm:cxn modelId="{BAF6A8E9-C2B4-8944-9B80-2D8B70E3CA5A}" type="presParOf" srcId="{13DBDE9C-C18B-4EAD-A486-ECBC920B01F9}" destId="{5D31EE75-32FA-42A4-9B5B-1974BC2381C4}" srcOrd="3" destOrd="0" presId="urn:microsoft.com/office/officeart/2005/8/layout/process4"/>
    <dgm:cxn modelId="{43DCB284-4B87-FA4A-87C3-1D69FDC58A21}" type="presParOf" srcId="{13DBDE9C-C18B-4EAD-A486-ECBC920B01F9}" destId="{3BD19877-0366-467C-9D66-D2FCD947CC42}" srcOrd="4" destOrd="0" presId="urn:microsoft.com/office/officeart/2005/8/layout/process4"/>
    <dgm:cxn modelId="{2ADC7A37-EEF6-FB46-B644-E2F73FDC8C89}" type="presParOf" srcId="{3BD19877-0366-467C-9D66-D2FCD947CC42}" destId="{1AAA6ED5-A95C-4A71-A454-9A113E12F72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10" qsCatId="simple" csTypeId="urn:microsoft.com/office/officeart/2005/8/colors/colorful5" csCatId="colorful" phldr="1"/>
      <dgm:spPr/>
    </dgm:pt>
    <dgm:pt modelId="{58719D81-8C80-4D67-AC22-F2FC7E433ED1}">
      <dgm:prSet phldrT="[文字]" custT="1"/>
      <dgm:spPr>
        <a:solidFill>
          <a:srgbClr val="6DA400"/>
        </a:solidFill>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solidFill>
          <a:srgbClr val="FFC000"/>
        </a:solidFill>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solidFill>
          <a:srgbClr val="00B0F0"/>
        </a:solidFill>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solidFill>
          <a:srgbClr val="FFFF00"/>
        </a:solidFill>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solidFill>
          <a:srgbClr val="FFDBB7"/>
        </a:solidFill>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8335E734-368D-FC4B-9708-9FF811C7544E}" type="presOf" srcId="{2009E4C0-C6D8-4AA6-9B9E-959E1F9A0AEC}" destId="{8CBFCC1F-56CB-404D-ABF7-6C44DB37193E}" srcOrd="0" destOrd="0" presId="urn:microsoft.com/office/officeart/2005/8/layout/process5"/>
    <dgm:cxn modelId="{68B848C6-1635-344C-8BDF-9C75218C22AF}" type="presOf" srcId="{F2F02BBF-43D5-471E-A1AE-B158BDB8D595}" destId="{99465790-BAFD-4E03-9939-12C45E3628D8}" srcOrd="0" destOrd="0" presId="urn:microsoft.com/office/officeart/2005/8/layout/process5"/>
    <dgm:cxn modelId="{149FAD2B-951B-9D43-98F7-3856CBC8050E}" type="presOf" srcId="{B0FEBF66-ED19-4C8B-9821-095A361F1D6C}" destId="{7F5C52DC-DB45-4D09-87A1-96B78D8FC6E4}" srcOrd="0" destOrd="0" presId="urn:microsoft.com/office/officeart/2005/8/layout/process5"/>
    <dgm:cxn modelId="{2EC2DEA6-8611-410D-A5E2-FFC388D384D5}" srcId="{ADEF4E26-0031-4EB8-8BBF-77D160F1480E}" destId="{58719D81-8C80-4D67-AC22-F2FC7E433ED1}" srcOrd="0" destOrd="0" parTransId="{25D7DB23-817C-4EB5-9942-C6B51EF7ED4B}" sibTransId="{2009E4C0-C6D8-4AA6-9B9E-959E1F9A0AEC}"/>
    <dgm:cxn modelId="{83AF043A-B5F7-9648-8D16-8BA170AC1B72}" type="presOf" srcId="{ADEF4E26-0031-4EB8-8BBF-77D160F1480E}" destId="{A65874F1-D4B8-4827-80D8-5A85E155CA2F}" srcOrd="0" destOrd="0" presId="urn:microsoft.com/office/officeart/2005/8/layout/process5"/>
    <dgm:cxn modelId="{7C45CFED-AC5E-BD40-9BBD-92C3F4083787}" type="presOf" srcId="{C73BFDE0-449A-44C4-A7B5-C6DDC614D0F2}" destId="{EF935BDF-A0D1-4C92-BE7D-D64FD89283E4}"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44C4FFC7-D589-9D46-BD5A-2E2DD10E2556}" type="presOf" srcId="{2485F6C8-CDDD-471C-BE49-FA2279417842}" destId="{CD532653-8F16-4AE5-8BA7-8DE87342D6F0}" srcOrd="0" destOrd="0" presId="urn:microsoft.com/office/officeart/2005/8/layout/process5"/>
    <dgm:cxn modelId="{35525E80-9EAD-D24C-8B5F-394300D66FE0}" type="presOf" srcId="{2F74BEE7-D6F5-4AF0-B14B-7CB7A0EF64BC}" destId="{AAF546BD-B64E-4EF2-89D0-592FC19CC7E5}" srcOrd="1" destOrd="0" presId="urn:microsoft.com/office/officeart/2005/8/layout/process5"/>
    <dgm:cxn modelId="{D6908079-2EA2-0444-9FC8-DE9E49823B95}" type="presOf" srcId="{2009E4C0-C6D8-4AA6-9B9E-959E1F9A0AEC}" destId="{BD545009-B3EA-463B-8033-C3F6AC244C9B}" srcOrd="1"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78860519-65D9-014F-B8B7-4DCB917348A4}" type="presOf" srcId="{58719D81-8C80-4D67-AC22-F2FC7E433ED1}" destId="{CF0E4280-BAC1-4979-A4F7-47FDE4DCE38D}"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9DECC156-7706-9545-A18E-9DC955CDAB70}" type="presOf" srcId="{2485F6C8-CDDD-471C-BE49-FA2279417842}" destId="{A09C4D72-2C23-4A3A-A39D-B1AEBE1EB9ED}" srcOrd="1" destOrd="0" presId="urn:microsoft.com/office/officeart/2005/8/layout/process5"/>
    <dgm:cxn modelId="{C8254C05-A7D8-1348-AAD2-9A5C64233A33}" type="presOf" srcId="{D6C76DBD-3B56-4D1B-8F98-5CEC69BE1C7C}" destId="{0E5C3E2C-4557-4E37-B4EF-3F349A3D2E75}" srcOrd="1" destOrd="0" presId="urn:microsoft.com/office/officeart/2005/8/layout/process5"/>
    <dgm:cxn modelId="{61C399D1-0FBD-7B4F-983F-3CCC70F3640C}" type="presOf" srcId="{264D654D-B81F-4699-A5F5-F8B1D5B6A2A4}" destId="{1A24C7E3-C832-429F-9C9D-3A241B7EE7D3}" srcOrd="0" destOrd="0" presId="urn:microsoft.com/office/officeart/2005/8/layout/process5"/>
    <dgm:cxn modelId="{B6C13CC4-31D1-A244-A399-E1C22118B759}" type="presOf" srcId="{D6C76DBD-3B56-4D1B-8F98-5CEC69BE1C7C}" destId="{F66B89F1-57B9-4981-B864-6E395C1EED0D}"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7B781C81-5818-C24F-9A63-D1CB73160144}" type="presOf" srcId="{2F74BEE7-D6F5-4AF0-B14B-7CB7A0EF64BC}" destId="{77E336CE-A1E2-4D7C-8F16-7991588009A9}" srcOrd="0" destOrd="0" presId="urn:microsoft.com/office/officeart/2005/8/layout/process5"/>
    <dgm:cxn modelId="{369C9288-AB4F-7D47-824E-E59D18240407}" type="presParOf" srcId="{A65874F1-D4B8-4827-80D8-5A85E155CA2F}" destId="{CF0E4280-BAC1-4979-A4F7-47FDE4DCE38D}" srcOrd="0" destOrd="0" presId="urn:microsoft.com/office/officeart/2005/8/layout/process5"/>
    <dgm:cxn modelId="{7EDF74E8-7E6E-9C4B-8E82-40A46E0A711C}" type="presParOf" srcId="{A65874F1-D4B8-4827-80D8-5A85E155CA2F}" destId="{8CBFCC1F-56CB-404D-ABF7-6C44DB37193E}" srcOrd="1" destOrd="0" presId="urn:microsoft.com/office/officeart/2005/8/layout/process5"/>
    <dgm:cxn modelId="{875F60A0-AB6A-E44B-A58A-3ED1D38A1865}" type="presParOf" srcId="{8CBFCC1F-56CB-404D-ABF7-6C44DB37193E}" destId="{BD545009-B3EA-463B-8033-C3F6AC244C9B}" srcOrd="0" destOrd="0" presId="urn:microsoft.com/office/officeart/2005/8/layout/process5"/>
    <dgm:cxn modelId="{5DFD8696-2360-BD40-9E83-359B26B43641}" type="presParOf" srcId="{A65874F1-D4B8-4827-80D8-5A85E155CA2F}" destId="{1A24C7E3-C832-429F-9C9D-3A241B7EE7D3}" srcOrd="2" destOrd="0" presId="urn:microsoft.com/office/officeart/2005/8/layout/process5"/>
    <dgm:cxn modelId="{2B4CEB83-6BF5-F641-AC80-8D94F6CFB58A}" type="presParOf" srcId="{A65874F1-D4B8-4827-80D8-5A85E155CA2F}" destId="{77E336CE-A1E2-4D7C-8F16-7991588009A9}" srcOrd="3" destOrd="0" presId="urn:microsoft.com/office/officeart/2005/8/layout/process5"/>
    <dgm:cxn modelId="{AE76051A-BBE6-784D-940A-670586B04358}" type="presParOf" srcId="{77E336CE-A1E2-4D7C-8F16-7991588009A9}" destId="{AAF546BD-B64E-4EF2-89D0-592FC19CC7E5}" srcOrd="0" destOrd="0" presId="urn:microsoft.com/office/officeart/2005/8/layout/process5"/>
    <dgm:cxn modelId="{39178774-92D9-8044-8B40-0E84329A5CB9}" type="presParOf" srcId="{A65874F1-D4B8-4827-80D8-5A85E155CA2F}" destId="{99465790-BAFD-4E03-9939-12C45E3628D8}" srcOrd="4" destOrd="0" presId="urn:microsoft.com/office/officeart/2005/8/layout/process5"/>
    <dgm:cxn modelId="{8DBABED2-A7B7-CF4D-8E6F-4B1834CFEA04}" type="presParOf" srcId="{A65874F1-D4B8-4827-80D8-5A85E155CA2F}" destId="{F66B89F1-57B9-4981-B864-6E395C1EED0D}" srcOrd="5" destOrd="0" presId="urn:microsoft.com/office/officeart/2005/8/layout/process5"/>
    <dgm:cxn modelId="{1BD6FFCE-C522-3447-AF28-464561006CBE}" type="presParOf" srcId="{F66B89F1-57B9-4981-B864-6E395C1EED0D}" destId="{0E5C3E2C-4557-4E37-B4EF-3F349A3D2E75}" srcOrd="0" destOrd="0" presId="urn:microsoft.com/office/officeart/2005/8/layout/process5"/>
    <dgm:cxn modelId="{02855827-3679-5546-9797-7AA016ABDCAA}" type="presParOf" srcId="{A65874F1-D4B8-4827-80D8-5A85E155CA2F}" destId="{7F5C52DC-DB45-4D09-87A1-96B78D8FC6E4}" srcOrd="6" destOrd="0" presId="urn:microsoft.com/office/officeart/2005/8/layout/process5"/>
    <dgm:cxn modelId="{CBF7624B-DCE9-2747-9298-529AB74514AA}" type="presParOf" srcId="{A65874F1-D4B8-4827-80D8-5A85E155CA2F}" destId="{CD532653-8F16-4AE5-8BA7-8DE87342D6F0}" srcOrd="7" destOrd="0" presId="urn:microsoft.com/office/officeart/2005/8/layout/process5"/>
    <dgm:cxn modelId="{46C5F861-318A-184C-99F5-118EB39AE199}" type="presParOf" srcId="{CD532653-8F16-4AE5-8BA7-8DE87342D6F0}" destId="{A09C4D72-2C23-4A3A-A39D-B1AEBE1EB9ED}" srcOrd="0" destOrd="0" presId="urn:microsoft.com/office/officeart/2005/8/layout/process5"/>
    <dgm:cxn modelId="{29963413-C40A-4846-A204-AA2B7EAFD964}"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BA044AB-7CCF-4513-B50D-F520460DE02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zh-TW" altLang="en-US"/>
        </a:p>
      </dgm:t>
    </dgm:pt>
    <dgm:pt modelId="{655C120A-E546-41A2-802B-FA490BE6806A}">
      <dgm:prSet phldrT="[文字]" custT="1"/>
      <dgm:spPr/>
      <dgm:t>
        <a:bodyPr/>
        <a:lstStyle/>
        <a:p>
          <a:r>
            <a:rPr lang="zh-TW" altLang="en-US" sz="2000" dirty="0">
              <a:latin typeface="Adobe 繁黑體 Std B" pitchFamily="34" charset="-120"/>
              <a:ea typeface="Adobe 繁黑體 Std B" pitchFamily="34" charset="-120"/>
            </a:rPr>
            <a:t>一</a:t>
          </a:r>
        </a:p>
      </dgm:t>
    </dgm:pt>
    <dgm:pt modelId="{95A9161F-CB80-48CE-9ED6-2B91820716B2}" type="parTrans" cxnId="{8BA4DA71-51A8-4077-BEF9-398A256BDCBA}">
      <dgm:prSet/>
      <dgm:spPr/>
      <dgm:t>
        <a:bodyPr/>
        <a:lstStyle/>
        <a:p>
          <a:endParaRPr lang="zh-TW" altLang="en-US" sz="1600">
            <a:latin typeface="Adobe 繁黑體 Std B" pitchFamily="34" charset="-120"/>
            <a:ea typeface="Adobe 繁黑體 Std B" pitchFamily="34" charset="-120"/>
          </a:endParaRPr>
        </a:p>
      </dgm:t>
    </dgm:pt>
    <dgm:pt modelId="{6C87557E-DF3D-4A40-9EB0-7D6534C1B12B}" type="sibTrans" cxnId="{8BA4DA71-51A8-4077-BEF9-398A256BDCBA}">
      <dgm:prSet/>
      <dgm:spPr/>
      <dgm:t>
        <a:bodyPr/>
        <a:lstStyle/>
        <a:p>
          <a:endParaRPr lang="zh-TW" altLang="en-US" sz="1600">
            <a:latin typeface="Adobe 繁黑體 Std B" pitchFamily="34" charset="-120"/>
            <a:ea typeface="Adobe 繁黑體 Std B" pitchFamily="34" charset="-120"/>
          </a:endParaRPr>
        </a:p>
      </dgm:t>
    </dgm:pt>
    <dgm:pt modelId="{EE83C48E-28B5-4AAA-857B-A09C81D47A73}">
      <dgm:prSet phldrT="[文字]" custT="1"/>
      <dgm:spPr/>
      <dgm:t>
        <a:bodyPr/>
        <a:lstStyle/>
        <a:p>
          <a:r>
            <a:rPr lang="zh-TW" altLang="en-US" sz="2000" dirty="0">
              <a:latin typeface="Adobe 繁黑體 Std B" pitchFamily="34" charset="-120"/>
              <a:ea typeface="Adobe 繁黑體 Std B" pitchFamily="34" charset="-120"/>
            </a:rPr>
            <a:t>四</a:t>
          </a:r>
        </a:p>
      </dgm:t>
    </dgm:pt>
    <dgm:pt modelId="{3CAAA0CF-9E5C-4F60-8B3D-2412EE3B4F7C}" type="parTrans" cxnId="{9418A53C-0E80-4E14-B11F-BFEB9210D321}">
      <dgm:prSet/>
      <dgm:spPr/>
      <dgm:t>
        <a:bodyPr/>
        <a:lstStyle/>
        <a:p>
          <a:endParaRPr lang="zh-TW" altLang="en-US" sz="1600">
            <a:latin typeface="Adobe 繁黑體 Std B" pitchFamily="34" charset="-120"/>
            <a:ea typeface="Adobe 繁黑體 Std B" pitchFamily="34" charset="-120"/>
          </a:endParaRPr>
        </a:p>
      </dgm:t>
    </dgm:pt>
    <dgm:pt modelId="{EA97688B-2FA3-4755-A42D-BD8E5C8E19DD}" type="sibTrans" cxnId="{9418A53C-0E80-4E14-B11F-BFEB9210D321}">
      <dgm:prSet/>
      <dgm:spPr/>
      <dgm:t>
        <a:bodyPr/>
        <a:lstStyle/>
        <a:p>
          <a:endParaRPr lang="zh-TW" altLang="en-US" sz="1600">
            <a:latin typeface="Adobe 繁黑體 Std B" pitchFamily="34" charset="-120"/>
            <a:ea typeface="Adobe 繁黑體 Std B" pitchFamily="34" charset="-120"/>
          </a:endParaRPr>
        </a:p>
      </dgm:t>
    </dgm:pt>
    <dgm:pt modelId="{4D948194-5A25-4AC6-843F-BF35C7E9F1BD}">
      <dgm:prSet phldrT="[文字]" custT="1"/>
      <dgm:spPr/>
      <dgm:t>
        <a:bodyPr/>
        <a:lstStyle/>
        <a:p>
          <a:r>
            <a:rPr lang="zh-TW" altLang="en-US" sz="2000" dirty="0">
              <a:latin typeface="Adobe 繁黑體 Std B" pitchFamily="34" charset="-120"/>
              <a:ea typeface="Adobe 繁黑體 Std B" pitchFamily="34" charset="-120"/>
            </a:rPr>
            <a:t>五</a:t>
          </a:r>
        </a:p>
      </dgm:t>
    </dgm:pt>
    <dgm:pt modelId="{78D5F9C6-EA10-4045-A62E-C43034AAEC20}" type="parTrans" cxnId="{E3132843-4D1F-4A89-B512-DEB16E7C1136}">
      <dgm:prSet/>
      <dgm:spPr/>
      <dgm:t>
        <a:bodyPr/>
        <a:lstStyle/>
        <a:p>
          <a:endParaRPr lang="zh-TW" altLang="en-US" sz="1600">
            <a:latin typeface="Adobe 繁黑體 Std B" pitchFamily="34" charset="-120"/>
            <a:ea typeface="Adobe 繁黑體 Std B" pitchFamily="34" charset="-120"/>
          </a:endParaRPr>
        </a:p>
      </dgm:t>
    </dgm:pt>
    <dgm:pt modelId="{E79DC77F-5EB8-4C76-BD18-3C6E8B531197}" type="sibTrans" cxnId="{E3132843-4D1F-4A89-B512-DEB16E7C1136}">
      <dgm:prSet/>
      <dgm:spPr/>
      <dgm:t>
        <a:bodyPr/>
        <a:lstStyle/>
        <a:p>
          <a:endParaRPr lang="zh-TW" altLang="en-US" sz="1600">
            <a:latin typeface="Adobe 繁黑體 Std B" pitchFamily="34" charset="-120"/>
            <a:ea typeface="Adobe 繁黑體 Std B" pitchFamily="34" charset="-120"/>
          </a:endParaRPr>
        </a:p>
      </dgm:t>
    </dgm:pt>
    <dgm:pt modelId="{26936601-A4BB-4D63-9204-226D51C1E0A3}">
      <dgm:prSet phldrT="[文字]" custT="1"/>
      <dgm:spPr/>
      <dgm:t>
        <a:bodyPr/>
        <a:lstStyle/>
        <a:p>
          <a:r>
            <a:rPr lang="zh-TW" altLang="en-US" sz="2000" dirty="0">
              <a:latin typeface="Adobe 繁黑體 Std B" pitchFamily="34" charset="-120"/>
              <a:ea typeface="Adobe 繁黑體 Std B" pitchFamily="34" charset="-120"/>
            </a:rPr>
            <a:t>六</a:t>
          </a:r>
        </a:p>
      </dgm:t>
    </dgm:pt>
    <dgm:pt modelId="{BF5B5F25-A4E8-4B75-8C6D-1B6A176E278D}" type="parTrans" cxnId="{0C530CE1-1ADA-486B-8C90-4AA8DFABAB44}">
      <dgm:prSet/>
      <dgm:spPr/>
      <dgm:t>
        <a:bodyPr/>
        <a:lstStyle/>
        <a:p>
          <a:endParaRPr lang="zh-TW" altLang="en-US" sz="1600">
            <a:latin typeface="Adobe 繁黑體 Std B" pitchFamily="34" charset="-120"/>
            <a:ea typeface="Adobe 繁黑體 Std B" pitchFamily="34" charset="-120"/>
          </a:endParaRPr>
        </a:p>
      </dgm:t>
    </dgm:pt>
    <dgm:pt modelId="{A33F15EA-4DAB-47BC-9CB1-3A75BB5AC24D}" type="sibTrans" cxnId="{0C530CE1-1ADA-486B-8C90-4AA8DFABAB44}">
      <dgm:prSet/>
      <dgm:spPr/>
      <dgm:t>
        <a:bodyPr/>
        <a:lstStyle/>
        <a:p>
          <a:endParaRPr lang="zh-TW" altLang="en-US" sz="1600">
            <a:latin typeface="Adobe 繁黑體 Std B" pitchFamily="34" charset="-120"/>
            <a:ea typeface="Adobe 繁黑體 Std B" pitchFamily="34" charset="-120"/>
          </a:endParaRPr>
        </a:p>
      </dgm:t>
    </dgm:pt>
    <dgm:pt modelId="{CEAB361B-D5EC-453C-8323-8816D7130DB3}">
      <dgm:prSet phldrT="[文字]" custT="1"/>
      <dgm:spPr/>
      <dgm:t>
        <a:bodyPr/>
        <a:lstStyle/>
        <a:p>
          <a:r>
            <a:rPr lang="zh-TW" altLang="en-US" sz="2000" dirty="0">
              <a:latin typeface="Adobe 繁黑體 Std B" pitchFamily="34" charset="-120"/>
              <a:ea typeface="Adobe 繁黑體 Std B" pitchFamily="34" charset="-120"/>
            </a:rPr>
            <a:t>七</a:t>
          </a:r>
        </a:p>
      </dgm:t>
    </dgm:pt>
    <dgm:pt modelId="{22A0F611-240B-452B-AF0A-335C0FDAE5C2}" type="parTrans" cxnId="{DEF4CC5D-8FDC-4B23-A41B-4D84E4D9B939}">
      <dgm:prSet/>
      <dgm:spPr/>
      <dgm:t>
        <a:bodyPr/>
        <a:lstStyle/>
        <a:p>
          <a:endParaRPr lang="zh-TW" altLang="en-US" sz="1600">
            <a:latin typeface="Adobe 繁黑體 Std B" pitchFamily="34" charset="-120"/>
            <a:ea typeface="Adobe 繁黑體 Std B" pitchFamily="34" charset="-120"/>
          </a:endParaRPr>
        </a:p>
      </dgm:t>
    </dgm:pt>
    <dgm:pt modelId="{8A21B3CE-7AB7-40AB-95C9-8B1A77300969}" type="sibTrans" cxnId="{DEF4CC5D-8FDC-4B23-A41B-4D84E4D9B939}">
      <dgm:prSet/>
      <dgm:spPr/>
      <dgm:t>
        <a:bodyPr/>
        <a:lstStyle/>
        <a:p>
          <a:endParaRPr lang="zh-TW" altLang="en-US" sz="1600">
            <a:latin typeface="Adobe 繁黑體 Std B" pitchFamily="34" charset="-120"/>
            <a:ea typeface="Adobe 繁黑體 Std B" pitchFamily="34" charset="-120"/>
          </a:endParaRPr>
        </a:p>
      </dgm:t>
    </dgm:pt>
    <dgm:pt modelId="{55E5C2E8-4F0B-4562-8294-A07993958694}">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把自己放對位置</a:t>
          </a:r>
        </a:p>
      </dgm:t>
    </dgm:pt>
    <dgm:pt modelId="{9C1B910F-8BE4-443A-9EBB-1837864742F4}" type="parTrans" cxnId="{5BB6D0AE-B245-4479-AE09-AA40D7F32735}">
      <dgm:prSet/>
      <dgm:spPr/>
      <dgm:t>
        <a:bodyPr/>
        <a:lstStyle/>
        <a:p>
          <a:endParaRPr lang="zh-TW" altLang="en-US" sz="1600">
            <a:latin typeface="Adobe 繁黑體 Std B" pitchFamily="34" charset="-120"/>
            <a:ea typeface="Adobe 繁黑體 Std B" pitchFamily="34" charset="-120"/>
          </a:endParaRPr>
        </a:p>
      </dgm:t>
    </dgm:pt>
    <dgm:pt modelId="{D903F085-1CF9-4443-A25A-A3D0C5BAABED}" type="sibTrans" cxnId="{5BB6D0AE-B245-4479-AE09-AA40D7F32735}">
      <dgm:prSet/>
      <dgm:spPr/>
      <dgm:t>
        <a:bodyPr/>
        <a:lstStyle/>
        <a:p>
          <a:endParaRPr lang="zh-TW" altLang="en-US" sz="1600">
            <a:latin typeface="Adobe 繁黑體 Std B" pitchFamily="34" charset="-120"/>
            <a:ea typeface="Adobe 繁黑體 Std B" pitchFamily="34" charset="-120"/>
          </a:endParaRPr>
        </a:p>
      </dgm:t>
    </dgm:pt>
    <dgm:pt modelId="{AD1F3EC4-1D3F-4EC4-A1DC-4613F0D8886E}">
      <dgm:prSet phldrT="[文字]" custT="1"/>
      <dgm:spPr/>
      <dgm:t>
        <a:bodyPr/>
        <a:lstStyle/>
        <a:p>
          <a:r>
            <a:rPr lang="zh-TW" altLang="en-US" sz="2000" dirty="0">
              <a:latin typeface="Adobe 繁黑體 Std B" pitchFamily="34" charset="-120"/>
              <a:ea typeface="Adobe 繁黑體 Std B" pitchFamily="34" charset="-120"/>
            </a:rPr>
            <a:t>二</a:t>
          </a:r>
          <a:endParaRPr lang="en-US" altLang="zh-TW" sz="2000" dirty="0">
            <a:latin typeface="Adobe 繁黑體 Std B" pitchFamily="34" charset="-120"/>
            <a:ea typeface="Adobe 繁黑體 Std B" pitchFamily="34" charset="-120"/>
          </a:endParaRPr>
        </a:p>
      </dgm:t>
    </dgm:pt>
    <dgm:pt modelId="{506E3D60-0DCC-49A9-ACB8-A3FDCF5814FC}" type="parTrans" cxnId="{798BCD6B-F801-457D-AA52-8F9CBB03B37B}">
      <dgm:prSet/>
      <dgm:spPr/>
      <dgm:t>
        <a:bodyPr/>
        <a:lstStyle/>
        <a:p>
          <a:endParaRPr lang="zh-TW" altLang="en-US" sz="1600">
            <a:latin typeface="Adobe 繁黑體 Std B" pitchFamily="34" charset="-120"/>
            <a:ea typeface="Adobe 繁黑體 Std B" pitchFamily="34" charset="-120"/>
          </a:endParaRPr>
        </a:p>
      </dgm:t>
    </dgm:pt>
    <dgm:pt modelId="{921A6960-98B2-43EA-BA7A-712B552326DF}" type="sibTrans" cxnId="{798BCD6B-F801-457D-AA52-8F9CBB03B37B}">
      <dgm:prSet/>
      <dgm:spPr/>
      <dgm:t>
        <a:bodyPr/>
        <a:lstStyle/>
        <a:p>
          <a:endParaRPr lang="zh-TW" altLang="en-US" sz="1600">
            <a:latin typeface="Adobe 繁黑體 Std B" pitchFamily="34" charset="-120"/>
            <a:ea typeface="Adobe 繁黑體 Std B" pitchFamily="34" charset="-120"/>
          </a:endParaRPr>
        </a:p>
      </dgm:t>
    </dgm:pt>
    <dgm:pt modelId="{763AD97E-FB2D-422A-BF86-A66F95181872}">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孩子的重要他人</a:t>
          </a:r>
          <a:endParaRPr lang="en-US" altLang="zh-TW" sz="3200" b="1" dirty="0">
            <a:effectLst/>
            <a:latin typeface="Adobe 繁黑體 Std B" pitchFamily="34" charset="-120"/>
            <a:ea typeface="Adobe 繁黑體 Std B" pitchFamily="34" charset="-120"/>
          </a:endParaRPr>
        </a:p>
      </dgm:t>
    </dgm:pt>
    <dgm:pt modelId="{B4052DCB-052A-491A-B523-0A835A1FA378}" type="parTrans" cxnId="{664033F6-34F6-467E-942E-BA26CA2679E6}">
      <dgm:prSet/>
      <dgm:spPr/>
      <dgm:t>
        <a:bodyPr/>
        <a:lstStyle/>
        <a:p>
          <a:endParaRPr lang="zh-TW" altLang="en-US" sz="1600">
            <a:latin typeface="Adobe 繁黑體 Std B" pitchFamily="34" charset="-120"/>
            <a:ea typeface="Adobe 繁黑體 Std B" pitchFamily="34" charset="-120"/>
          </a:endParaRPr>
        </a:p>
      </dgm:t>
    </dgm:pt>
    <dgm:pt modelId="{50ACFBA5-F77C-46A1-83A7-54659A23A996}" type="sibTrans" cxnId="{664033F6-34F6-467E-942E-BA26CA2679E6}">
      <dgm:prSet/>
      <dgm:spPr/>
      <dgm:t>
        <a:bodyPr/>
        <a:lstStyle/>
        <a:p>
          <a:endParaRPr lang="zh-TW" altLang="en-US" sz="1600">
            <a:latin typeface="Adobe 繁黑體 Std B" pitchFamily="34" charset="-120"/>
            <a:ea typeface="Adobe 繁黑體 Std B" pitchFamily="34" charset="-120"/>
          </a:endParaRPr>
        </a:p>
      </dgm:t>
    </dgm:pt>
    <dgm:pt modelId="{D9F63FC2-ACCE-4AE0-8333-41F1B6147AB3}">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迷思的澄清</a:t>
          </a:r>
          <a:endParaRPr lang="en-US" altLang="zh-TW" sz="3200" b="1" dirty="0">
            <a:effectLst/>
            <a:latin typeface="Adobe 繁黑體 Std B" pitchFamily="34" charset="-120"/>
            <a:ea typeface="Adobe 繁黑體 Std B" pitchFamily="34" charset="-120"/>
          </a:endParaRPr>
        </a:p>
      </dgm:t>
    </dgm:pt>
    <dgm:pt modelId="{9669A64A-3A59-4397-B359-023D3B34E813}" type="parTrans" cxnId="{996DB5A5-6192-4A07-BCD5-8BBC6D1A3C17}">
      <dgm:prSet/>
      <dgm:spPr/>
      <dgm:t>
        <a:bodyPr/>
        <a:lstStyle/>
        <a:p>
          <a:endParaRPr lang="zh-TW" altLang="en-US" sz="1600">
            <a:latin typeface="Adobe 繁黑體 Std B" pitchFamily="34" charset="-120"/>
            <a:ea typeface="Adobe 繁黑體 Std B" pitchFamily="34" charset="-120"/>
          </a:endParaRPr>
        </a:p>
      </dgm:t>
    </dgm:pt>
    <dgm:pt modelId="{98B24448-BF07-47EA-B53A-B63A1D1C9AEF}" type="sibTrans" cxnId="{996DB5A5-6192-4A07-BCD5-8BBC6D1A3C17}">
      <dgm:prSet/>
      <dgm:spPr/>
      <dgm:t>
        <a:bodyPr/>
        <a:lstStyle/>
        <a:p>
          <a:endParaRPr lang="zh-TW" altLang="en-US" sz="1600">
            <a:latin typeface="Adobe 繁黑體 Std B" pitchFamily="34" charset="-120"/>
            <a:ea typeface="Adobe 繁黑體 Std B" pitchFamily="34" charset="-120"/>
          </a:endParaRPr>
        </a:p>
      </dgm:t>
    </dgm:pt>
    <dgm:pt modelId="{9ACBA227-4B4B-4184-9C15-8051208D4448}">
      <dgm:prSet phldrT="[文字]" custT="1"/>
      <dgm:spPr/>
      <dgm:t>
        <a:bodyPr/>
        <a:lstStyle/>
        <a:p>
          <a:r>
            <a:rPr lang="zh-TW" altLang="en-US" sz="2000" dirty="0">
              <a:latin typeface="Adobe 繁黑體 Std B" pitchFamily="34" charset="-120"/>
              <a:ea typeface="Adobe 繁黑體 Std B" pitchFamily="34" charset="-120"/>
            </a:rPr>
            <a:t>三</a:t>
          </a:r>
          <a:endParaRPr lang="en-US" altLang="zh-TW" sz="2000" dirty="0">
            <a:latin typeface="Adobe 繁黑體 Std B" pitchFamily="34" charset="-120"/>
            <a:ea typeface="Adobe 繁黑體 Std B" pitchFamily="34" charset="-120"/>
          </a:endParaRPr>
        </a:p>
      </dgm:t>
    </dgm:pt>
    <dgm:pt modelId="{66D5C4A4-4936-49DA-AE72-9045D9779573}" type="parTrans" cxnId="{F325012A-CFD1-4155-BAD3-CB5249378D20}">
      <dgm:prSet/>
      <dgm:spPr/>
      <dgm:t>
        <a:bodyPr/>
        <a:lstStyle/>
        <a:p>
          <a:endParaRPr lang="zh-TW" altLang="en-US" sz="1600">
            <a:latin typeface="Adobe 繁黑體 Std B" pitchFamily="34" charset="-120"/>
            <a:ea typeface="Adobe 繁黑體 Std B" pitchFamily="34" charset="-120"/>
          </a:endParaRPr>
        </a:p>
      </dgm:t>
    </dgm:pt>
    <dgm:pt modelId="{7E768B81-4A1F-4464-9FA5-DF2B17825685}" type="sibTrans" cxnId="{F325012A-CFD1-4155-BAD3-CB5249378D20}">
      <dgm:prSet/>
      <dgm:spPr/>
      <dgm:t>
        <a:bodyPr/>
        <a:lstStyle/>
        <a:p>
          <a:endParaRPr lang="zh-TW" altLang="en-US" sz="1600">
            <a:latin typeface="Adobe 繁黑體 Std B" pitchFamily="34" charset="-120"/>
            <a:ea typeface="Adobe 繁黑體 Std B" pitchFamily="34" charset="-120"/>
          </a:endParaRPr>
        </a:p>
      </dgm:t>
    </dgm:pt>
    <dgm:pt modelId="{63FB9FA6-C789-4CFE-B168-87B4BDC3B3AC}">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參考心理測驗</a:t>
          </a:r>
        </a:p>
      </dgm:t>
    </dgm:pt>
    <dgm:pt modelId="{98587F21-83D7-418E-AE0D-A61CB11ECC2B}" type="parTrans" cxnId="{D85FFE90-6B07-4A93-BDC1-02A843D384B1}">
      <dgm:prSet/>
      <dgm:spPr/>
      <dgm:t>
        <a:bodyPr/>
        <a:lstStyle/>
        <a:p>
          <a:endParaRPr lang="zh-TW" altLang="en-US" sz="1600">
            <a:latin typeface="Adobe 繁黑體 Std B" pitchFamily="34" charset="-120"/>
            <a:ea typeface="Adobe 繁黑體 Std B" pitchFamily="34" charset="-120"/>
          </a:endParaRPr>
        </a:p>
      </dgm:t>
    </dgm:pt>
    <dgm:pt modelId="{50C15713-D743-4B23-BEAF-DCA0A3738056}" type="sibTrans" cxnId="{D85FFE90-6B07-4A93-BDC1-02A843D384B1}">
      <dgm:prSet/>
      <dgm:spPr/>
      <dgm:t>
        <a:bodyPr/>
        <a:lstStyle/>
        <a:p>
          <a:endParaRPr lang="zh-TW" altLang="en-US" sz="1600">
            <a:latin typeface="Adobe 繁黑體 Std B" pitchFamily="34" charset="-120"/>
            <a:ea typeface="Adobe 繁黑體 Std B" pitchFamily="34" charset="-120"/>
          </a:endParaRPr>
        </a:p>
      </dgm:t>
    </dgm:pt>
    <dgm:pt modelId="{3EB6721F-AF4C-4649-8B7F-C861722FB0D5}">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掌握最新資訊</a:t>
          </a:r>
        </a:p>
      </dgm:t>
    </dgm:pt>
    <dgm:pt modelId="{A43C89F3-4EFC-47FA-9984-4D7C9AE58099}" type="parTrans" cxnId="{1E3D7159-D24B-4724-8BD5-2354FA77BF65}">
      <dgm:prSet/>
      <dgm:spPr/>
      <dgm:t>
        <a:bodyPr/>
        <a:lstStyle/>
        <a:p>
          <a:endParaRPr lang="zh-TW" altLang="en-US" sz="1600">
            <a:latin typeface="Adobe 繁黑體 Std B" pitchFamily="34" charset="-120"/>
            <a:ea typeface="Adobe 繁黑體 Std B" pitchFamily="34" charset="-120"/>
          </a:endParaRPr>
        </a:p>
      </dgm:t>
    </dgm:pt>
    <dgm:pt modelId="{87A85E9D-0384-4772-8D98-1A42FE1229AA}" type="sibTrans" cxnId="{1E3D7159-D24B-4724-8BD5-2354FA77BF65}">
      <dgm:prSet/>
      <dgm:spPr/>
      <dgm:t>
        <a:bodyPr/>
        <a:lstStyle/>
        <a:p>
          <a:endParaRPr lang="zh-TW" altLang="en-US" sz="1600">
            <a:latin typeface="Adobe 繁黑體 Std B" pitchFamily="34" charset="-120"/>
            <a:ea typeface="Adobe 繁黑體 Std B" pitchFamily="34" charset="-120"/>
          </a:endParaRPr>
        </a:p>
      </dgm:t>
    </dgm:pt>
    <dgm:pt modelId="{821183FF-8C2B-4223-A27F-FED987A42131}">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志願排序的問題</a:t>
          </a:r>
        </a:p>
      </dgm:t>
    </dgm:pt>
    <dgm:pt modelId="{4305F6FF-1321-46C5-964A-73664CA08FB3}" type="parTrans" cxnId="{842B70AC-08B5-4CEC-AE4B-D5DD51F7ADA1}">
      <dgm:prSet/>
      <dgm:spPr/>
      <dgm:t>
        <a:bodyPr/>
        <a:lstStyle/>
        <a:p>
          <a:endParaRPr lang="zh-TW" altLang="en-US" sz="1600">
            <a:latin typeface="Adobe 繁黑體 Std B" pitchFamily="34" charset="-120"/>
            <a:ea typeface="Adobe 繁黑體 Std B" pitchFamily="34" charset="-120"/>
          </a:endParaRPr>
        </a:p>
      </dgm:t>
    </dgm:pt>
    <dgm:pt modelId="{366F459A-0179-4EEF-9243-033333A96A56}" type="sibTrans" cxnId="{842B70AC-08B5-4CEC-AE4B-D5DD51F7ADA1}">
      <dgm:prSet/>
      <dgm:spPr/>
      <dgm:t>
        <a:bodyPr/>
        <a:lstStyle/>
        <a:p>
          <a:endParaRPr lang="zh-TW" altLang="en-US" sz="1600">
            <a:latin typeface="Adobe 繁黑體 Std B" pitchFamily="34" charset="-120"/>
            <a:ea typeface="Adobe 繁黑體 Std B" pitchFamily="34" charset="-120"/>
          </a:endParaRPr>
        </a:p>
      </dgm:t>
    </dgm:pt>
    <dgm:pt modelId="{1B51E817-353B-4177-8A00-78D07F84E595}">
      <dgm:prSet phldrT="[文字]" custT="1"/>
      <dgm:spPr>
        <a:effectLst>
          <a:outerShdw blurRad="190500" dist="139700" dir="2700000" algn="tl" rotWithShape="0">
            <a:prstClr val="black">
              <a:alpha val="53000"/>
            </a:prstClr>
          </a:outerShdw>
        </a:effectLst>
      </dgm:spPr>
      <dgm:t>
        <a:bodyPr tIns="72000"/>
        <a:lstStyle/>
        <a:p>
          <a:r>
            <a:rPr lang="zh-TW" altLang="en-US" sz="3200" b="1" dirty="0">
              <a:effectLst/>
              <a:latin typeface="Adobe 繁黑體 Std B" pitchFamily="34" charset="-120"/>
              <a:ea typeface="Adobe 繁黑體 Std B" pitchFamily="34" charset="-120"/>
            </a:rPr>
            <a:t>填滿志願，以免落榜</a:t>
          </a:r>
        </a:p>
      </dgm:t>
    </dgm:pt>
    <dgm:pt modelId="{4BDBA480-3E28-491D-BD3E-40CAEDC85C45}" type="parTrans" cxnId="{6B104251-B996-4DB0-9085-71BF6AFB5E3F}">
      <dgm:prSet/>
      <dgm:spPr/>
      <dgm:t>
        <a:bodyPr/>
        <a:lstStyle/>
        <a:p>
          <a:endParaRPr lang="zh-TW" altLang="en-US" sz="1600">
            <a:latin typeface="Adobe 繁黑體 Std B" pitchFamily="34" charset="-120"/>
            <a:ea typeface="Adobe 繁黑體 Std B" pitchFamily="34" charset="-120"/>
          </a:endParaRPr>
        </a:p>
      </dgm:t>
    </dgm:pt>
    <dgm:pt modelId="{6A34C088-482D-45B0-81FF-160657A8C948}" type="sibTrans" cxnId="{6B104251-B996-4DB0-9085-71BF6AFB5E3F}">
      <dgm:prSet/>
      <dgm:spPr/>
      <dgm:t>
        <a:bodyPr/>
        <a:lstStyle/>
        <a:p>
          <a:endParaRPr lang="zh-TW" altLang="en-US" sz="1600">
            <a:latin typeface="Adobe 繁黑體 Std B" pitchFamily="34" charset="-120"/>
            <a:ea typeface="Adobe 繁黑體 Std B" pitchFamily="34" charset="-120"/>
          </a:endParaRPr>
        </a:p>
      </dgm:t>
    </dgm:pt>
    <dgm:pt modelId="{84AC6EEE-C35E-4EBF-A89C-C48DD17A0002}" type="pres">
      <dgm:prSet presAssocID="{6BA044AB-7CCF-4513-B50D-F520460DE025}" presName="linearFlow" presStyleCnt="0">
        <dgm:presLayoutVars>
          <dgm:dir/>
          <dgm:animLvl val="lvl"/>
          <dgm:resizeHandles val="exact"/>
        </dgm:presLayoutVars>
      </dgm:prSet>
      <dgm:spPr/>
      <dgm:t>
        <a:bodyPr/>
        <a:lstStyle/>
        <a:p>
          <a:endParaRPr lang="zh-TW" altLang="en-US"/>
        </a:p>
      </dgm:t>
    </dgm:pt>
    <dgm:pt modelId="{F9A65C88-4740-442A-8181-9B92062B86A2}" type="pres">
      <dgm:prSet presAssocID="{655C120A-E546-41A2-802B-FA490BE6806A}" presName="composite" presStyleCnt="0"/>
      <dgm:spPr/>
    </dgm:pt>
    <dgm:pt modelId="{5519C207-83B4-4C0D-9AC9-406BEEC96732}" type="pres">
      <dgm:prSet presAssocID="{655C120A-E546-41A2-802B-FA490BE6806A}" presName="parentText" presStyleLbl="alignNode1" presStyleIdx="0" presStyleCnt="7">
        <dgm:presLayoutVars>
          <dgm:chMax val="1"/>
          <dgm:bulletEnabled val="1"/>
        </dgm:presLayoutVars>
      </dgm:prSet>
      <dgm:spPr/>
      <dgm:t>
        <a:bodyPr/>
        <a:lstStyle/>
        <a:p>
          <a:endParaRPr lang="zh-TW" altLang="en-US"/>
        </a:p>
      </dgm:t>
    </dgm:pt>
    <dgm:pt modelId="{05D2748B-7963-4BBA-8716-5F409A6EAC3D}" type="pres">
      <dgm:prSet presAssocID="{655C120A-E546-41A2-802B-FA490BE6806A}" presName="descendantText" presStyleLbl="alignAcc1" presStyleIdx="0" presStyleCnt="7">
        <dgm:presLayoutVars>
          <dgm:bulletEnabled val="1"/>
        </dgm:presLayoutVars>
      </dgm:prSet>
      <dgm:spPr/>
      <dgm:t>
        <a:bodyPr/>
        <a:lstStyle/>
        <a:p>
          <a:endParaRPr lang="zh-TW" altLang="en-US"/>
        </a:p>
      </dgm:t>
    </dgm:pt>
    <dgm:pt modelId="{CA4A2888-413C-4301-999A-BD91860341F2}" type="pres">
      <dgm:prSet presAssocID="{6C87557E-DF3D-4A40-9EB0-7D6534C1B12B}" presName="sp" presStyleCnt="0"/>
      <dgm:spPr/>
    </dgm:pt>
    <dgm:pt modelId="{ABCA9237-89F5-4F38-8468-AE4AFBD8F2A2}" type="pres">
      <dgm:prSet presAssocID="{AD1F3EC4-1D3F-4EC4-A1DC-4613F0D8886E}" presName="composite" presStyleCnt="0"/>
      <dgm:spPr/>
    </dgm:pt>
    <dgm:pt modelId="{8530A456-F50D-4BC6-9897-D33AA293D6E1}" type="pres">
      <dgm:prSet presAssocID="{AD1F3EC4-1D3F-4EC4-A1DC-4613F0D8886E}" presName="parentText" presStyleLbl="alignNode1" presStyleIdx="1" presStyleCnt="7">
        <dgm:presLayoutVars>
          <dgm:chMax val="1"/>
          <dgm:bulletEnabled val="1"/>
        </dgm:presLayoutVars>
      </dgm:prSet>
      <dgm:spPr/>
      <dgm:t>
        <a:bodyPr/>
        <a:lstStyle/>
        <a:p>
          <a:endParaRPr lang="zh-TW" altLang="en-US"/>
        </a:p>
      </dgm:t>
    </dgm:pt>
    <dgm:pt modelId="{84F46B3E-D2BB-44B9-B8D5-FD1C9E3CF01F}" type="pres">
      <dgm:prSet presAssocID="{AD1F3EC4-1D3F-4EC4-A1DC-4613F0D8886E}" presName="descendantText" presStyleLbl="alignAcc1" presStyleIdx="1" presStyleCnt="7">
        <dgm:presLayoutVars>
          <dgm:bulletEnabled val="1"/>
        </dgm:presLayoutVars>
      </dgm:prSet>
      <dgm:spPr/>
      <dgm:t>
        <a:bodyPr/>
        <a:lstStyle/>
        <a:p>
          <a:endParaRPr lang="zh-TW" altLang="en-US"/>
        </a:p>
      </dgm:t>
    </dgm:pt>
    <dgm:pt modelId="{B40921C4-348A-44F5-96C1-77498964352B}" type="pres">
      <dgm:prSet presAssocID="{921A6960-98B2-43EA-BA7A-712B552326DF}" presName="sp" presStyleCnt="0"/>
      <dgm:spPr/>
    </dgm:pt>
    <dgm:pt modelId="{1C36DF0D-BBFF-4EA0-9151-7B94827B63F7}" type="pres">
      <dgm:prSet presAssocID="{9ACBA227-4B4B-4184-9C15-8051208D4448}" presName="composite" presStyleCnt="0"/>
      <dgm:spPr/>
    </dgm:pt>
    <dgm:pt modelId="{3A65CDBF-3F05-4B0F-BB88-8CB583CAD3BA}" type="pres">
      <dgm:prSet presAssocID="{9ACBA227-4B4B-4184-9C15-8051208D4448}" presName="parentText" presStyleLbl="alignNode1" presStyleIdx="2" presStyleCnt="7">
        <dgm:presLayoutVars>
          <dgm:chMax val="1"/>
          <dgm:bulletEnabled val="1"/>
        </dgm:presLayoutVars>
      </dgm:prSet>
      <dgm:spPr/>
      <dgm:t>
        <a:bodyPr/>
        <a:lstStyle/>
        <a:p>
          <a:endParaRPr lang="zh-TW" altLang="en-US"/>
        </a:p>
      </dgm:t>
    </dgm:pt>
    <dgm:pt modelId="{795999E1-087B-4093-9602-65282EC33574}" type="pres">
      <dgm:prSet presAssocID="{9ACBA227-4B4B-4184-9C15-8051208D4448}" presName="descendantText" presStyleLbl="alignAcc1" presStyleIdx="2" presStyleCnt="7">
        <dgm:presLayoutVars>
          <dgm:bulletEnabled val="1"/>
        </dgm:presLayoutVars>
      </dgm:prSet>
      <dgm:spPr/>
      <dgm:t>
        <a:bodyPr/>
        <a:lstStyle/>
        <a:p>
          <a:endParaRPr lang="zh-TW" altLang="en-US"/>
        </a:p>
      </dgm:t>
    </dgm:pt>
    <dgm:pt modelId="{67E00073-9CBA-414D-B826-AEFCC338C5B5}" type="pres">
      <dgm:prSet presAssocID="{7E768B81-4A1F-4464-9FA5-DF2B17825685}" presName="sp" presStyleCnt="0"/>
      <dgm:spPr/>
    </dgm:pt>
    <dgm:pt modelId="{EB0C7BBA-1C93-4F56-84CD-F5F9DE3CB8D4}" type="pres">
      <dgm:prSet presAssocID="{EE83C48E-28B5-4AAA-857B-A09C81D47A73}" presName="composite" presStyleCnt="0"/>
      <dgm:spPr/>
    </dgm:pt>
    <dgm:pt modelId="{438BF81E-D12F-403D-8DBF-00FCD1F30B0A}" type="pres">
      <dgm:prSet presAssocID="{EE83C48E-28B5-4AAA-857B-A09C81D47A73}" presName="parentText" presStyleLbl="alignNode1" presStyleIdx="3" presStyleCnt="7">
        <dgm:presLayoutVars>
          <dgm:chMax val="1"/>
          <dgm:bulletEnabled val="1"/>
        </dgm:presLayoutVars>
      </dgm:prSet>
      <dgm:spPr/>
      <dgm:t>
        <a:bodyPr/>
        <a:lstStyle/>
        <a:p>
          <a:endParaRPr lang="zh-TW" altLang="en-US"/>
        </a:p>
      </dgm:t>
    </dgm:pt>
    <dgm:pt modelId="{A1DED357-FF78-4FA0-BEAD-F7A890451B7D}" type="pres">
      <dgm:prSet presAssocID="{EE83C48E-28B5-4AAA-857B-A09C81D47A73}" presName="descendantText" presStyleLbl="alignAcc1" presStyleIdx="3" presStyleCnt="7">
        <dgm:presLayoutVars>
          <dgm:bulletEnabled val="1"/>
        </dgm:presLayoutVars>
      </dgm:prSet>
      <dgm:spPr/>
      <dgm:t>
        <a:bodyPr/>
        <a:lstStyle/>
        <a:p>
          <a:endParaRPr lang="zh-TW" altLang="en-US"/>
        </a:p>
      </dgm:t>
    </dgm:pt>
    <dgm:pt modelId="{D6AF5764-F718-48E2-B049-7370B3336570}" type="pres">
      <dgm:prSet presAssocID="{EA97688B-2FA3-4755-A42D-BD8E5C8E19DD}" presName="sp" presStyleCnt="0"/>
      <dgm:spPr/>
    </dgm:pt>
    <dgm:pt modelId="{BB6352CC-6A46-43C8-B12F-EC6C8EAB6FA7}" type="pres">
      <dgm:prSet presAssocID="{4D948194-5A25-4AC6-843F-BF35C7E9F1BD}" presName="composite" presStyleCnt="0"/>
      <dgm:spPr/>
    </dgm:pt>
    <dgm:pt modelId="{68B31AED-5BCD-4196-ABE2-E1D629C0FEFE}" type="pres">
      <dgm:prSet presAssocID="{4D948194-5A25-4AC6-843F-BF35C7E9F1BD}" presName="parentText" presStyleLbl="alignNode1" presStyleIdx="4" presStyleCnt="7">
        <dgm:presLayoutVars>
          <dgm:chMax val="1"/>
          <dgm:bulletEnabled val="1"/>
        </dgm:presLayoutVars>
      </dgm:prSet>
      <dgm:spPr/>
      <dgm:t>
        <a:bodyPr/>
        <a:lstStyle/>
        <a:p>
          <a:endParaRPr lang="zh-TW" altLang="en-US"/>
        </a:p>
      </dgm:t>
    </dgm:pt>
    <dgm:pt modelId="{CFE1CEA9-33C3-49F1-B81A-4232AA68F162}" type="pres">
      <dgm:prSet presAssocID="{4D948194-5A25-4AC6-843F-BF35C7E9F1BD}" presName="descendantText" presStyleLbl="alignAcc1" presStyleIdx="4" presStyleCnt="7">
        <dgm:presLayoutVars>
          <dgm:bulletEnabled val="1"/>
        </dgm:presLayoutVars>
      </dgm:prSet>
      <dgm:spPr/>
      <dgm:t>
        <a:bodyPr/>
        <a:lstStyle/>
        <a:p>
          <a:endParaRPr lang="zh-TW" altLang="en-US"/>
        </a:p>
      </dgm:t>
    </dgm:pt>
    <dgm:pt modelId="{AAD85E53-FB64-4A89-97AB-4802CE8974BA}" type="pres">
      <dgm:prSet presAssocID="{E79DC77F-5EB8-4C76-BD18-3C6E8B531197}" presName="sp" presStyleCnt="0"/>
      <dgm:spPr/>
    </dgm:pt>
    <dgm:pt modelId="{030F485D-035B-4DD3-9551-7AB0DEC89864}" type="pres">
      <dgm:prSet presAssocID="{26936601-A4BB-4D63-9204-226D51C1E0A3}" presName="composite" presStyleCnt="0"/>
      <dgm:spPr/>
    </dgm:pt>
    <dgm:pt modelId="{4E7BF986-F769-4A6C-A1F0-F56FB0D35028}" type="pres">
      <dgm:prSet presAssocID="{26936601-A4BB-4D63-9204-226D51C1E0A3}" presName="parentText" presStyleLbl="alignNode1" presStyleIdx="5" presStyleCnt="7">
        <dgm:presLayoutVars>
          <dgm:chMax val="1"/>
          <dgm:bulletEnabled val="1"/>
        </dgm:presLayoutVars>
      </dgm:prSet>
      <dgm:spPr/>
      <dgm:t>
        <a:bodyPr/>
        <a:lstStyle/>
        <a:p>
          <a:endParaRPr lang="zh-TW" altLang="en-US"/>
        </a:p>
      </dgm:t>
    </dgm:pt>
    <dgm:pt modelId="{05E94519-F404-4E7D-9BFC-A6976F923713}" type="pres">
      <dgm:prSet presAssocID="{26936601-A4BB-4D63-9204-226D51C1E0A3}" presName="descendantText" presStyleLbl="alignAcc1" presStyleIdx="5" presStyleCnt="7">
        <dgm:presLayoutVars>
          <dgm:bulletEnabled val="1"/>
        </dgm:presLayoutVars>
      </dgm:prSet>
      <dgm:spPr/>
      <dgm:t>
        <a:bodyPr/>
        <a:lstStyle/>
        <a:p>
          <a:endParaRPr lang="zh-TW" altLang="en-US"/>
        </a:p>
      </dgm:t>
    </dgm:pt>
    <dgm:pt modelId="{5A9FC677-D3D6-43E5-A850-A811584D82B1}" type="pres">
      <dgm:prSet presAssocID="{A33F15EA-4DAB-47BC-9CB1-3A75BB5AC24D}" presName="sp" presStyleCnt="0"/>
      <dgm:spPr/>
    </dgm:pt>
    <dgm:pt modelId="{6B3D286D-B364-470F-B2C0-96A30E5D21DD}" type="pres">
      <dgm:prSet presAssocID="{CEAB361B-D5EC-453C-8323-8816D7130DB3}" presName="composite" presStyleCnt="0"/>
      <dgm:spPr/>
    </dgm:pt>
    <dgm:pt modelId="{1EFAA1EA-9E6A-475F-8582-7196B7F5ED81}" type="pres">
      <dgm:prSet presAssocID="{CEAB361B-D5EC-453C-8323-8816D7130DB3}" presName="parentText" presStyleLbl="alignNode1" presStyleIdx="6" presStyleCnt="7">
        <dgm:presLayoutVars>
          <dgm:chMax val="1"/>
          <dgm:bulletEnabled val="1"/>
        </dgm:presLayoutVars>
      </dgm:prSet>
      <dgm:spPr/>
      <dgm:t>
        <a:bodyPr/>
        <a:lstStyle/>
        <a:p>
          <a:endParaRPr lang="zh-TW" altLang="en-US"/>
        </a:p>
      </dgm:t>
    </dgm:pt>
    <dgm:pt modelId="{85C88174-90DA-43C9-A45B-B4AEDA5A95BB}" type="pres">
      <dgm:prSet presAssocID="{CEAB361B-D5EC-453C-8323-8816D7130DB3}" presName="descendantText" presStyleLbl="alignAcc1" presStyleIdx="6" presStyleCnt="7">
        <dgm:presLayoutVars>
          <dgm:bulletEnabled val="1"/>
        </dgm:presLayoutVars>
      </dgm:prSet>
      <dgm:spPr/>
      <dgm:t>
        <a:bodyPr/>
        <a:lstStyle/>
        <a:p>
          <a:endParaRPr lang="zh-TW" altLang="en-US"/>
        </a:p>
      </dgm:t>
    </dgm:pt>
  </dgm:ptLst>
  <dgm:cxnLst>
    <dgm:cxn modelId="{7B514B7B-76E3-614E-9E1E-888F3941097F}" type="presOf" srcId="{55E5C2E8-4F0B-4562-8294-A07993958694}" destId="{05D2748B-7963-4BBA-8716-5F409A6EAC3D}" srcOrd="0" destOrd="0" presId="urn:microsoft.com/office/officeart/2005/8/layout/chevron2"/>
    <dgm:cxn modelId="{BC991ECB-4B56-4848-B97D-E8C71D444C57}" type="presOf" srcId="{4D948194-5A25-4AC6-843F-BF35C7E9F1BD}" destId="{68B31AED-5BCD-4196-ABE2-E1D629C0FEFE}" srcOrd="0" destOrd="0" presId="urn:microsoft.com/office/officeart/2005/8/layout/chevron2"/>
    <dgm:cxn modelId="{260AA7F7-541C-B84B-B2ED-26E53817C3A6}" type="presOf" srcId="{D9F63FC2-ACCE-4AE0-8333-41F1B6147AB3}" destId="{84F46B3E-D2BB-44B9-B8D5-FD1C9E3CF01F}" srcOrd="0" destOrd="0" presId="urn:microsoft.com/office/officeart/2005/8/layout/chevron2"/>
    <dgm:cxn modelId="{8BA4DA71-51A8-4077-BEF9-398A256BDCBA}" srcId="{6BA044AB-7CCF-4513-B50D-F520460DE025}" destId="{655C120A-E546-41A2-802B-FA490BE6806A}" srcOrd="0" destOrd="0" parTransId="{95A9161F-CB80-48CE-9ED6-2B91820716B2}" sibTransId="{6C87557E-DF3D-4A40-9EB0-7D6534C1B12B}"/>
    <dgm:cxn modelId="{CDE11ED3-06E3-504F-A6ED-8853298F4BBF}" type="presOf" srcId="{821183FF-8C2B-4223-A27F-FED987A42131}" destId="{05E94519-F404-4E7D-9BFC-A6976F923713}" srcOrd="0" destOrd="0" presId="urn:microsoft.com/office/officeart/2005/8/layout/chevron2"/>
    <dgm:cxn modelId="{6B104251-B996-4DB0-9085-71BF6AFB5E3F}" srcId="{CEAB361B-D5EC-453C-8323-8816D7130DB3}" destId="{1B51E817-353B-4177-8A00-78D07F84E595}" srcOrd="0" destOrd="0" parTransId="{4BDBA480-3E28-491D-BD3E-40CAEDC85C45}" sibTransId="{6A34C088-482D-45B0-81FF-160657A8C948}"/>
    <dgm:cxn modelId="{6DBB2804-67B2-C542-9076-6CED3D3A777E}" type="presOf" srcId="{9ACBA227-4B4B-4184-9C15-8051208D4448}" destId="{3A65CDBF-3F05-4B0F-BB88-8CB583CAD3BA}" srcOrd="0" destOrd="0" presId="urn:microsoft.com/office/officeart/2005/8/layout/chevron2"/>
    <dgm:cxn modelId="{F325012A-CFD1-4155-BAD3-CB5249378D20}" srcId="{6BA044AB-7CCF-4513-B50D-F520460DE025}" destId="{9ACBA227-4B4B-4184-9C15-8051208D4448}" srcOrd="2" destOrd="0" parTransId="{66D5C4A4-4936-49DA-AE72-9045D9779573}" sibTransId="{7E768B81-4A1F-4464-9FA5-DF2B17825685}"/>
    <dgm:cxn modelId="{D85FFE90-6B07-4A93-BDC1-02A843D384B1}" srcId="{EE83C48E-28B5-4AAA-857B-A09C81D47A73}" destId="{63FB9FA6-C789-4CFE-B168-87B4BDC3B3AC}" srcOrd="0" destOrd="0" parTransId="{98587F21-83D7-418E-AE0D-A61CB11ECC2B}" sibTransId="{50C15713-D743-4B23-BEAF-DCA0A3738056}"/>
    <dgm:cxn modelId="{A31F7EFE-60C0-714F-BC93-CED40D2BFB8A}" type="presOf" srcId="{AD1F3EC4-1D3F-4EC4-A1DC-4613F0D8886E}" destId="{8530A456-F50D-4BC6-9897-D33AA293D6E1}" srcOrd="0" destOrd="0" presId="urn:microsoft.com/office/officeart/2005/8/layout/chevron2"/>
    <dgm:cxn modelId="{2BC96D34-6F90-CA4D-8459-4DC1812E33CC}" type="presOf" srcId="{1B51E817-353B-4177-8A00-78D07F84E595}" destId="{85C88174-90DA-43C9-A45B-B4AEDA5A95BB}" srcOrd="0" destOrd="0" presId="urn:microsoft.com/office/officeart/2005/8/layout/chevron2"/>
    <dgm:cxn modelId="{D57DF10A-C0FC-C541-B6CA-3E7D8840382B}" type="presOf" srcId="{6BA044AB-7CCF-4513-B50D-F520460DE025}" destId="{84AC6EEE-C35E-4EBF-A89C-C48DD17A0002}" srcOrd="0" destOrd="0" presId="urn:microsoft.com/office/officeart/2005/8/layout/chevron2"/>
    <dgm:cxn modelId="{798BCD6B-F801-457D-AA52-8F9CBB03B37B}" srcId="{6BA044AB-7CCF-4513-B50D-F520460DE025}" destId="{AD1F3EC4-1D3F-4EC4-A1DC-4613F0D8886E}" srcOrd="1" destOrd="0" parTransId="{506E3D60-0DCC-49A9-ACB8-A3FDCF5814FC}" sibTransId="{921A6960-98B2-43EA-BA7A-712B552326DF}"/>
    <dgm:cxn modelId="{664033F6-34F6-467E-942E-BA26CA2679E6}" srcId="{9ACBA227-4B4B-4184-9C15-8051208D4448}" destId="{763AD97E-FB2D-422A-BF86-A66F95181872}" srcOrd="0" destOrd="0" parTransId="{B4052DCB-052A-491A-B523-0A835A1FA378}" sibTransId="{50ACFBA5-F77C-46A1-83A7-54659A23A996}"/>
    <dgm:cxn modelId="{E3132843-4D1F-4A89-B512-DEB16E7C1136}" srcId="{6BA044AB-7CCF-4513-B50D-F520460DE025}" destId="{4D948194-5A25-4AC6-843F-BF35C7E9F1BD}" srcOrd="4" destOrd="0" parTransId="{78D5F9C6-EA10-4045-A62E-C43034AAEC20}" sibTransId="{E79DC77F-5EB8-4C76-BD18-3C6E8B531197}"/>
    <dgm:cxn modelId="{5BB6D0AE-B245-4479-AE09-AA40D7F32735}" srcId="{655C120A-E546-41A2-802B-FA490BE6806A}" destId="{55E5C2E8-4F0B-4562-8294-A07993958694}" srcOrd="0" destOrd="0" parTransId="{9C1B910F-8BE4-443A-9EBB-1837864742F4}" sibTransId="{D903F085-1CF9-4443-A25A-A3D0C5BAABED}"/>
    <dgm:cxn modelId="{DEF4CC5D-8FDC-4B23-A41B-4D84E4D9B939}" srcId="{6BA044AB-7CCF-4513-B50D-F520460DE025}" destId="{CEAB361B-D5EC-453C-8323-8816D7130DB3}" srcOrd="6" destOrd="0" parTransId="{22A0F611-240B-452B-AF0A-335C0FDAE5C2}" sibTransId="{8A21B3CE-7AB7-40AB-95C9-8B1A77300969}"/>
    <dgm:cxn modelId="{996DB5A5-6192-4A07-BCD5-8BBC6D1A3C17}" srcId="{AD1F3EC4-1D3F-4EC4-A1DC-4613F0D8886E}" destId="{D9F63FC2-ACCE-4AE0-8333-41F1B6147AB3}" srcOrd="0" destOrd="0" parTransId="{9669A64A-3A59-4397-B359-023D3B34E813}" sibTransId="{98B24448-BF07-47EA-B53A-B63A1D1C9AEF}"/>
    <dgm:cxn modelId="{93FF4DDA-BFBB-4F44-8C26-EB5A77E88162}" type="presOf" srcId="{3EB6721F-AF4C-4649-8B7F-C861722FB0D5}" destId="{CFE1CEA9-33C3-49F1-B81A-4232AA68F162}" srcOrd="0" destOrd="0" presId="urn:microsoft.com/office/officeart/2005/8/layout/chevron2"/>
    <dgm:cxn modelId="{ED4AEE3A-50A2-3D4E-B88D-C2982E711873}" type="presOf" srcId="{CEAB361B-D5EC-453C-8323-8816D7130DB3}" destId="{1EFAA1EA-9E6A-475F-8582-7196B7F5ED81}" srcOrd="0" destOrd="0" presId="urn:microsoft.com/office/officeart/2005/8/layout/chevron2"/>
    <dgm:cxn modelId="{9418A53C-0E80-4E14-B11F-BFEB9210D321}" srcId="{6BA044AB-7CCF-4513-B50D-F520460DE025}" destId="{EE83C48E-28B5-4AAA-857B-A09C81D47A73}" srcOrd="3" destOrd="0" parTransId="{3CAAA0CF-9E5C-4F60-8B3D-2412EE3B4F7C}" sibTransId="{EA97688B-2FA3-4755-A42D-BD8E5C8E19DD}"/>
    <dgm:cxn modelId="{0C530CE1-1ADA-486B-8C90-4AA8DFABAB44}" srcId="{6BA044AB-7CCF-4513-B50D-F520460DE025}" destId="{26936601-A4BB-4D63-9204-226D51C1E0A3}" srcOrd="5" destOrd="0" parTransId="{BF5B5F25-A4E8-4B75-8C6D-1B6A176E278D}" sibTransId="{A33F15EA-4DAB-47BC-9CB1-3A75BB5AC24D}"/>
    <dgm:cxn modelId="{079C280F-0A0A-6B4B-94AA-993A6D13C8DF}" type="presOf" srcId="{EE83C48E-28B5-4AAA-857B-A09C81D47A73}" destId="{438BF81E-D12F-403D-8DBF-00FCD1F30B0A}" srcOrd="0" destOrd="0" presId="urn:microsoft.com/office/officeart/2005/8/layout/chevron2"/>
    <dgm:cxn modelId="{1E3D7159-D24B-4724-8BD5-2354FA77BF65}" srcId="{4D948194-5A25-4AC6-843F-BF35C7E9F1BD}" destId="{3EB6721F-AF4C-4649-8B7F-C861722FB0D5}" srcOrd="0" destOrd="0" parTransId="{A43C89F3-4EFC-47FA-9984-4D7C9AE58099}" sibTransId="{87A85E9D-0384-4772-8D98-1A42FE1229AA}"/>
    <dgm:cxn modelId="{842B70AC-08B5-4CEC-AE4B-D5DD51F7ADA1}" srcId="{26936601-A4BB-4D63-9204-226D51C1E0A3}" destId="{821183FF-8C2B-4223-A27F-FED987A42131}" srcOrd="0" destOrd="0" parTransId="{4305F6FF-1321-46C5-964A-73664CA08FB3}" sibTransId="{366F459A-0179-4EEF-9243-033333A96A56}"/>
    <dgm:cxn modelId="{F3BA7E9E-93CE-8541-A3AC-88812BF1EC60}" type="presOf" srcId="{26936601-A4BB-4D63-9204-226D51C1E0A3}" destId="{4E7BF986-F769-4A6C-A1F0-F56FB0D35028}" srcOrd="0" destOrd="0" presId="urn:microsoft.com/office/officeart/2005/8/layout/chevron2"/>
    <dgm:cxn modelId="{E3D8D1C4-607F-4743-8265-D83BBE7D1CBF}" type="presOf" srcId="{655C120A-E546-41A2-802B-FA490BE6806A}" destId="{5519C207-83B4-4C0D-9AC9-406BEEC96732}" srcOrd="0" destOrd="0" presId="urn:microsoft.com/office/officeart/2005/8/layout/chevron2"/>
    <dgm:cxn modelId="{BDE04E82-8963-014C-8999-97F74230C3BC}" type="presOf" srcId="{63FB9FA6-C789-4CFE-B168-87B4BDC3B3AC}" destId="{A1DED357-FF78-4FA0-BEAD-F7A890451B7D}" srcOrd="0" destOrd="0" presId="urn:microsoft.com/office/officeart/2005/8/layout/chevron2"/>
    <dgm:cxn modelId="{B8CD443A-606C-1B41-B783-489963ADA1CD}" type="presOf" srcId="{763AD97E-FB2D-422A-BF86-A66F95181872}" destId="{795999E1-087B-4093-9602-65282EC33574}" srcOrd="0" destOrd="0" presId="urn:microsoft.com/office/officeart/2005/8/layout/chevron2"/>
    <dgm:cxn modelId="{7FCE90FD-04EE-DD48-A7C4-402A7200800E}" type="presParOf" srcId="{84AC6EEE-C35E-4EBF-A89C-C48DD17A0002}" destId="{F9A65C88-4740-442A-8181-9B92062B86A2}" srcOrd="0" destOrd="0" presId="urn:microsoft.com/office/officeart/2005/8/layout/chevron2"/>
    <dgm:cxn modelId="{3E5DFB46-6DD3-7349-89D5-81DAE3055BB9}" type="presParOf" srcId="{F9A65C88-4740-442A-8181-9B92062B86A2}" destId="{5519C207-83B4-4C0D-9AC9-406BEEC96732}" srcOrd="0" destOrd="0" presId="urn:microsoft.com/office/officeart/2005/8/layout/chevron2"/>
    <dgm:cxn modelId="{E4359198-CB3C-5B45-8F15-12BD4F22C3B3}" type="presParOf" srcId="{F9A65C88-4740-442A-8181-9B92062B86A2}" destId="{05D2748B-7963-4BBA-8716-5F409A6EAC3D}" srcOrd="1" destOrd="0" presId="urn:microsoft.com/office/officeart/2005/8/layout/chevron2"/>
    <dgm:cxn modelId="{20BEEF40-160C-3946-BCF2-AD0E012DBCAE}" type="presParOf" srcId="{84AC6EEE-C35E-4EBF-A89C-C48DD17A0002}" destId="{CA4A2888-413C-4301-999A-BD91860341F2}" srcOrd="1" destOrd="0" presId="urn:microsoft.com/office/officeart/2005/8/layout/chevron2"/>
    <dgm:cxn modelId="{24D861D7-B607-7C41-851D-6768F22A75FB}" type="presParOf" srcId="{84AC6EEE-C35E-4EBF-A89C-C48DD17A0002}" destId="{ABCA9237-89F5-4F38-8468-AE4AFBD8F2A2}" srcOrd="2" destOrd="0" presId="urn:microsoft.com/office/officeart/2005/8/layout/chevron2"/>
    <dgm:cxn modelId="{2BBAA9AB-C4CC-D345-B599-0C9A0A50C7FE}" type="presParOf" srcId="{ABCA9237-89F5-4F38-8468-AE4AFBD8F2A2}" destId="{8530A456-F50D-4BC6-9897-D33AA293D6E1}" srcOrd="0" destOrd="0" presId="urn:microsoft.com/office/officeart/2005/8/layout/chevron2"/>
    <dgm:cxn modelId="{E6FB0D18-8083-C749-B6C6-9BF87497497F}" type="presParOf" srcId="{ABCA9237-89F5-4F38-8468-AE4AFBD8F2A2}" destId="{84F46B3E-D2BB-44B9-B8D5-FD1C9E3CF01F}" srcOrd="1" destOrd="0" presId="urn:microsoft.com/office/officeart/2005/8/layout/chevron2"/>
    <dgm:cxn modelId="{FB91E4E9-8A13-7E4D-8DF4-006FDF1A052C}" type="presParOf" srcId="{84AC6EEE-C35E-4EBF-A89C-C48DD17A0002}" destId="{B40921C4-348A-44F5-96C1-77498964352B}" srcOrd="3" destOrd="0" presId="urn:microsoft.com/office/officeart/2005/8/layout/chevron2"/>
    <dgm:cxn modelId="{26837C84-6369-3F4F-9BCB-D2F5606EEB26}" type="presParOf" srcId="{84AC6EEE-C35E-4EBF-A89C-C48DD17A0002}" destId="{1C36DF0D-BBFF-4EA0-9151-7B94827B63F7}" srcOrd="4" destOrd="0" presId="urn:microsoft.com/office/officeart/2005/8/layout/chevron2"/>
    <dgm:cxn modelId="{099C18BE-6D2D-A94F-9D76-21E45F3E78E1}" type="presParOf" srcId="{1C36DF0D-BBFF-4EA0-9151-7B94827B63F7}" destId="{3A65CDBF-3F05-4B0F-BB88-8CB583CAD3BA}" srcOrd="0" destOrd="0" presId="urn:microsoft.com/office/officeart/2005/8/layout/chevron2"/>
    <dgm:cxn modelId="{6C29C040-34DA-E944-B6C5-D6F9712B41FF}" type="presParOf" srcId="{1C36DF0D-BBFF-4EA0-9151-7B94827B63F7}" destId="{795999E1-087B-4093-9602-65282EC33574}" srcOrd="1" destOrd="0" presId="urn:microsoft.com/office/officeart/2005/8/layout/chevron2"/>
    <dgm:cxn modelId="{55FDA028-2DF0-1043-9916-FEF24296402D}" type="presParOf" srcId="{84AC6EEE-C35E-4EBF-A89C-C48DD17A0002}" destId="{67E00073-9CBA-414D-B826-AEFCC338C5B5}" srcOrd="5" destOrd="0" presId="urn:microsoft.com/office/officeart/2005/8/layout/chevron2"/>
    <dgm:cxn modelId="{3EC8A4B8-B75D-9746-B452-DEF181C1EEBE}" type="presParOf" srcId="{84AC6EEE-C35E-4EBF-A89C-C48DD17A0002}" destId="{EB0C7BBA-1C93-4F56-84CD-F5F9DE3CB8D4}" srcOrd="6" destOrd="0" presId="urn:microsoft.com/office/officeart/2005/8/layout/chevron2"/>
    <dgm:cxn modelId="{EA5283C1-A796-EE45-B3EA-E3869D21296F}" type="presParOf" srcId="{EB0C7BBA-1C93-4F56-84CD-F5F9DE3CB8D4}" destId="{438BF81E-D12F-403D-8DBF-00FCD1F30B0A}" srcOrd="0" destOrd="0" presId="urn:microsoft.com/office/officeart/2005/8/layout/chevron2"/>
    <dgm:cxn modelId="{0E2B15C7-D968-3340-9B3D-7E929594BC93}" type="presParOf" srcId="{EB0C7BBA-1C93-4F56-84CD-F5F9DE3CB8D4}" destId="{A1DED357-FF78-4FA0-BEAD-F7A890451B7D}" srcOrd="1" destOrd="0" presId="urn:microsoft.com/office/officeart/2005/8/layout/chevron2"/>
    <dgm:cxn modelId="{D5987A1D-DE02-7B4D-A1CC-AF743E37FFBA}" type="presParOf" srcId="{84AC6EEE-C35E-4EBF-A89C-C48DD17A0002}" destId="{D6AF5764-F718-48E2-B049-7370B3336570}" srcOrd="7" destOrd="0" presId="urn:microsoft.com/office/officeart/2005/8/layout/chevron2"/>
    <dgm:cxn modelId="{8873A1FF-EB65-184A-86BC-1BBA6849C7A9}" type="presParOf" srcId="{84AC6EEE-C35E-4EBF-A89C-C48DD17A0002}" destId="{BB6352CC-6A46-43C8-B12F-EC6C8EAB6FA7}" srcOrd="8" destOrd="0" presId="urn:microsoft.com/office/officeart/2005/8/layout/chevron2"/>
    <dgm:cxn modelId="{5DC80BCE-C899-834E-9956-F2B85CA049F0}" type="presParOf" srcId="{BB6352CC-6A46-43C8-B12F-EC6C8EAB6FA7}" destId="{68B31AED-5BCD-4196-ABE2-E1D629C0FEFE}" srcOrd="0" destOrd="0" presId="urn:microsoft.com/office/officeart/2005/8/layout/chevron2"/>
    <dgm:cxn modelId="{662A69ED-47B2-A54E-92EE-BCE1E7D3FBDB}" type="presParOf" srcId="{BB6352CC-6A46-43C8-B12F-EC6C8EAB6FA7}" destId="{CFE1CEA9-33C3-49F1-B81A-4232AA68F162}" srcOrd="1" destOrd="0" presId="urn:microsoft.com/office/officeart/2005/8/layout/chevron2"/>
    <dgm:cxn modelId="{141ACAE1-8697-1841-8A5F-4F29A97C5DB3}" type="presParOf" srcId="{84AC6EEE-C35E-4EBF-A89C-C48DD17A0002}" destId="{AAD85E53-FB64-4A89-97AB-4802CE8974BA}" srcOrd="9" destOrd="0" presId="urn:microsoft.com/office/officeart/2005/8/layout/chevron2"/>
    <dgm:cxn modelId="{CDB52E45-E41B-9A4F-AE3D-D305865CFD2B}" type="presParOf" srcId="{84AC6EEE-C35E-4EBF-A89C-C48DD17A0002}" destId="{030F485D-035B-4DD3-9551-7AB0DEC89864}" srcOrd="10" destOrd="0" presId="urn:microsoft.com/office/officeart/2005/8/layout/chevron2"/>
    <dgm:cxn modelId="{6FBE44D2-5972-C54D-91D5-18CCC276CE4A}" type="presParOf" srcId="{030F485D-035B-4DD3-9551-7AB0DEC89864}" destId="{4E7BF986-F769-4A6C-A1F0-F56FB0D35028}" srcOrd="0" destOrd="0" presId="urn:microsoft.com/office/officeart/2005/8/layout/chevron2"/>
    <dgm:cxn modelId="{2F4A8B91-318A-C842-998E-10A3CF68870C}" type="presParOf" srcId="{030F485D-035B-4DD3-9551-7AB0DEC89864}" destId="{05E94519-F404-4E7D-9BFC-A6976F923713}" srcOrd="1" destOrd="0" presId="urn:microsoft.com/office/officeart/2005/8/layout/chevron2"/>
    <dgm:cxn modelId="{D9F217F8-EFE7-F540-B064-5CCBF2AB1631}" type="presParOf" srcId="{84AC6EEE-C35E-4EBF-A89C-C48DD17A0002}" destId="{5A9FC677-D3D6-43E5-A850-A811584D82B1}" srcOrd="11" destOrd="0" presId="urn:microsoft.com/office/officeart/2005/8/layout/chevron2"/>
    <dgm:cxn modelId="{FBBA4383-ED84-D94E-A478-762EFD59E937}" type="presParOf" srcId="{84AC6EEE-C35E-4EBF-A89C-C48DD17A0002}" destId="{6B3D286D-B364-470F-B2C0-96A30E5D21DD}" srcOrd="12" destOrd="0" presId="urn:microsoft.com/office/officeart/2005/8/layout/chevron2"/>
    <dgm:cxn modelId="{089BB290-D2AB-B545-B60B-FEB1D30694C9}" type="presParOf" srcId="{6B3D286D-B364-470F-B2C0-96A30E5D21DD}" destId="{1EFAA1EA-9E6A-475F-8582-7196B7F5ED81}" srcOrd="0" destOrd="0" presId="urn:microsoft.com/office/officeart/2005/8/layout/chevron2"/>
    <dgm:cxn modelId="{A55ECD58-BC97-674F-9EEA-F0534A1FE490}" type="presParOf" srcId="{6B3D286D-B364-470F-B2C0-96A30E5D21DD}" destId="{85C88174-90DA-43C9-A45B-B4AEDA5A95BB}" srcOrd="1" destOrd="0" presId="urn:microsoft.com/office/officeart/2005/8/layout/chevron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D2AFB2-FD43-4A34-86BA-0007DA796AEA}" type="doc">
      <dgm:prSet loTypeId="urn:microsoft.com/office/officeart/2005/8/layout/gear1" loCatId="cycle" qsTypeId="urn:microsoft.com/office/officeart/2005/8/quickstyle/simple1" qsCatId="simple" csTypeId="urn:microsoft.com/office/officeart/2005/8/colors/colorful5" csCatId="colorful" phldr="1"/>
      <dgm:spPr/>
    </dgm:pt>
    <dgm:pt modelId="{B4FB02AD-08B9-409B-B0FF-73FE9AEBAFF7}">
      <dgm:prSet phldrT="[文字]" custT="1"/>
      <dgm:spPr>
        <a:solidFill>
          <a:srgbClr val="92D050"/>
        </a:solidFill>
        <a:ln w="38100">
          <a:solidFill>
            <a:srgbClr val="00B050"/>
          </a:solidFill>
        </a:ln>
      </dgm:spPr>
      <dgm:t>
        <a:bodyPr/>
        <a:lstStyle/>
        <a:p>
          <a:r>
            <a:rPr lang="zh-TW" altLang="en-US" sz="4600" dirty="0">
              <a:solidFill>
                <a:schemeClr val="tx1"/>
              </a:solidFill>
              <a:latin typeface="標楷體" pitchFamily="65" charset="-120"/>
              <a:ea typeface="標楷體" pitchFamily="65" charset="-120"/>
            </a:rPr>
            <a:t>學生</a:t>
          </a:r>
        </a:p>
      </dgm:t>
    </dgm:pt>
    <dgm:pt modelId="{730665FC-8387-40AF-9993-CCE2BE20AFC0}" type="parTrans" cxnId="{17701676-6ADD-4BA7-9387-15B17CF6B3D1}">
      <dgm:prSet/>
      <dgm:spPr/>
      <dgm:t>
        <a:bodyPr/>
        <a:lstStyle/>
        <a:p>
          <a:endParaRPr lang="zh-TW" altLang="en-US"/>
        </a:p>
      </dgm:t>
    </dgm:pt>
    <dgm:pt modelId="{3470786B-4CF0-454C-B04A-ABA9B7104ABE}" type="sibTrans" cxnId="{17701676-6ADD-4BA7-9387-15B17CF6B3D1}">
      <dgm:prSet/>
      <dgm:spPr>
        <a:solidFill>
          <a:srgbClr val="92D050"/>
        </a:solidFill>
      </dgm:spPr>
      <dgm:t>
        <a:bodyPr/>
        <a:lstStyle/>
        <a:p>
          <a:endParaRPr lang="zh-TW" altLang="en-US"/>
        </a:p>
      </dgm:t>
    </dgm:pt>
    <dgm:pt modelId="{1C1AFDA2-63C7-4AD0-89A0-B98A32F6C7A6}">
      <dgm:prSet phldrT="[文字]" custT="1"/>
      <dgm:spPr>
        <a:solidFill>
          <a:srgbClr val="00B0F0"/>
        </a:solidFill>
        <a:ln w="38100">
          <a:solidFill>
            <a:srgbClr val="0070C0"/>
          </a:solidFill>
        </a:ln>
      </dgm:spPr>
      <dgm:t>
        <a:bodyPr/>
        <a:lstStyle/>
        <a:p>
          <a:r>
            <a:rPr lang="zh-TW" altLang="en-US" sz="2800" b="1" dirty="0">
              <a:solidFill>
                <a:schemeClr val="tx1"/>
              </a:solidFill>
              <a:latin typeface="標楷體" pitchFamily="65" charset="-120"/>
              <a:ea typeface="標楷體" pitchFamily="65" charset="-120"/>
            </a:rPr>
            <a:t>家長</a:t>
          </a:r>
        </a:p>
      </dgm:t>
    </dgm:pt>
    <dgm:pt modelId="{A46CD4A1-B816-4044-9DFF-048F90ACD2D5}" type="parTrans" cxnId="{25F9F29F-6EB8-4ED0-8332-30CBE1DBE80A}">
      <dgm:prSet/>
      <dgm:spPr/>
      <dgm:t>
        <a:bodyPr/>
        <a:lstStyle/>
        <a:p>
          <a:endParaRPr lang="zh-TW" altLang="en-US"/>
        </a:p>
      </dgm:t>
    </dgm:pt>
    <dgm:pt modelId="{5697CCAE-7FCF-4B4E-8D15-84A209426511}" type="sibTrans" cxnId="{25F9F29F-6EB8-4ED0-8332-30CBE1DBE80A}">
      <dgm:prSet/>
      <dgm:spPr>
        <a:solidFill>
          <a:srgbClr val="00B0F0"/>
        </a:solidFill>
      </dgm:spPr>
      <dgm:t>
        <a:bodyPr/>
        <a:lstStyle/>
        <a:p>
          <a:endParaRPr lang="zh-TW" altLang="en-US"/>
        </a:p>
      </dgm:t>
    </dgm:pt>
    <dgm:pt modelId="{A9872E36-200C-414B-A98E-56A74450DCF3}">
      <dgm:prSet phldrT="[文字]" custT="1"/>
      <dgm:spPr>
        <a:solidFill>
          <a:srgbClr val="FFC000"/>
        </a:solidFill>
        <a:ln>
          <a:solidFill>
            <a:srgbClr val="FF6600"/>
          </a:solidFill>
        </a:ln>
      </dgm:spPr>
      <dgm:t>
        <a:bodyPr/>
        <a:lstStyle/>
        <a:p>
          <a:r>
            <a:rPr lang="zh-TW" altLang="en-US" sz="2800" b="1" dirty="0">
              <a:solidFill>
                <a:schemeClr val="tx1"/>
              </a:solidFill>
              <a:latin typeface="標楷體" pitchFamily="65" charset="-120"/>
              <a:ea typeface="標楷體" pitchFamily="65" charset="-120"/>
            </a:rPr>
            <a:t>重要他人</a:t>
          </a:r>
        </a:p>
      </dgm:t>
    </dgm:pt>
    <dgm:pt modelId="{87D56500-3079-486D-8BCF-126CAA0E949C}" type="sibTrans" cxnId="{379F4DC1-A4F5-4FF0-86E9-4B5A3BB5F9F9}">
      <dgm:prSet/>
      <dgm:spPr>
        <a:solidFill>
          <a:srgbClr val="FF0000"/>
        </a:solidFill>
      </dgm:spPr>
      <dgm:t>
        <a:bodyPr/>
        <a:lstStyle/>
        <a:p>
          <a:endParaRPr lang="zh-TW" altLang="en-US"/>
        </a:p>
      </dgm:t>
    </dgm:pt>
    <dgm:pt modelId="{52735724-C630-4EB9-B5C0-E3698E324D00}" type="parTrans" cxnId="{379F4DC1-A4F5-4FF0-86E9-4B5A3BB5F9F9}">
      <dgm:prSet/>
      <dgm:spPr/>
      <dgm:t>
        <a:bodyPr/>
        <a:lstStyle/>
        <a:p>
          <a:endParaRPr lang="zh-TW" altLang="en-US"/>
        </a:p>
      </dgm:t>
    </dgm:pt>
    <dgm:pt modelId="{77213D52-446C-4140-8541-6AFE309C443B}" type="pres">
      <dgm:prSet presAssocID="{78D2AFB2-FD43-4A34-86BA-0007DA796AEA}" presName="composite" presStyleCnt="0">
        <dgm:presLayoutVars>
          <dgm:chMax val="3"/>
          <dgm:animLvl val="lvl"/>
          <dgm:resizeHandles val="exact"/>
        </dgm:presLayoutVars>
      </dgm:prSet>
      <dgm:spPr/>
    </dgm:pt>
    <dgm:pt modelId="{EA14BC18-6F9A-4AEC-A8EC-D16895436963}" type="pres">
      <dgm:prSet presAssocID="{B4FB02AD-08B9-409B-B0FF-73FE9AEBAFF7}" presName="gear1" presStyleLbl="node1" presStyleIdx="0" presStyleCnt="3" custLinFactNeighborX="15794" custLinFactNeighborY="858">
        <dgm:presLayoutVars>
          <dgm:chMax val="1"/>
          <dgm:bulletEnabled val="1"/>
        </dgm:presLayoutVars>
      </dgm:prSet>
      <dgm:spPr/>
      <dgm:t>
        <a:bodyPr/>
        <a:lstStyle/>
        <a:p>
          <a:endParaRPr lang="zh-TW" altLang="en-US"/>
        </a:p>
      </dgm:t>
    </dgm:pt>
    <dgm:pt modelId="{9F153B0A-7DF6-4B2E-B56B-D769C8F404E5}" type="pres">
      <dgm:prSet presAssocID="{B4FB02AD-08B9-409B-B0FF-73FE9AEBAFF7}" presName="gear1srcNode" presStyleLbl="node1" presStyleIdx="0" presStyleCnt="3"/>
      <dgm:spPr/>
      <dgm:t>
        <a:bodyPr/>
        <a:lstStyle/>
        <a:p>
          <a:endParaRPr lang="zh-TW" altLang="en-US"/>
        </a:p>
      </dgm:t>
    </dgm:pt>
    <dgm:pt modelId="{54688A6F-0242-43D0-A1DF-708CE7AC4083}" type="pres">
      <dgm:prSet presAssocID="{B4FB02AD-08B9-409B-B0FF-73FE9AEBAFF7}" presName="gear1dstNode" presStyleLbl="node1" presStyleIdx="0" presStyleCnt="3"/>
      <dgm:spPr/>
      <dgm:t>
        <a:bodyPr/>
        <a:lstStyle/>
        <a:p>
          <a:endParaRPr lang="zh-TW" altLang="en-US"/>
        </a:p>
      </dgm:t>
    </dgm:pt>
    <dgm:pt modelId="{D105F10A-51D5-4D3B-B1A0-3A14020FD9B7}" type="pres">
      <dgm:prSet presAssocID="{1C1AFDA2-63C7-4AD0-89A0-B98A32F6C7A6}" presName="gear2" presStyleLbl="node1" presStyleIdx="1" presStyleCnt="3" custLinFactNeighborX="-3430" custLinFactNeighborY="30992">
        <dgm:presLayoutVars>
          <dgm:chMax val="1"/>
          <dgm:bulletEnabled val="1"/>
        </dgm:presLayoutVars>
      </dgm:prSet>
      <dgm:spPr/>
      <dgm:t>
        <a:bodyPr/>
        <a:lstStyle/>
        <a:p>
          <a:endParaRPr lang="zh-TW" altLang="en-US"/>
        </a:p>
      </dgm:t>
    </dgm:pt>
    <dgm:pt modelId="{6C90B0CC-3B31-499A-B891-8189C81B71A3}" type="pres">
      <dgm:prSet presAssocID="{1C1AFDA2-63C7-4AD0-89A0-B98A32F6C7A6}" presName="gear2srcNode" presStyleLbl="node1" presStyleIdx="1" presStyleCnt="3"/>
      <dgm:spPr/>
      <dgm:t>
        <a:bodyPr/>
        <a:lstStyle/>
        <a:p>
          <a:endParaRPr lang="zh-TW" altLang="en-US"/>
        </a:p>
      </dgm:t>
    </dgm:pt>
    <dgm:pt modelId="{49DBCEC0-B24F-4704-9997-AE88600187D9}" type="pres">
      <dgm:prSet presAssocID="{1C1AFDA2-63C7-4AD0-89A0-B98A32F6C7A6}" presName="gear2dstNode" presStyleLbl="node1" presStyleIdx="1" presStyleCnt="3"/>
      <dgm:spPr/>
      <dgm:t>
        <a:bodyPr/>
        <a:lstStyle/>
        <a:p>
          <a:endParaRPr lang="zh-TW" altLang="en-US"/>
        </a:p>
      </dgm:t>
    </dgm:pt>
    <dgm:pt modelId="{FF1FAC84-064E-49BA-9CD8-6DBD84D94F14}" type="pres">
      <dgm:prSet presAssocID="{A9872E36-200C-414B-A98E-56A74450DCF3}" presName="gear3" presStyleLbl="node1" presStyleIdx="2" presStyleCnt="3" custLinFactNeighborX="1050" custLinFactNeighborY="9803"/>
      <dgm:spPr/>
      <dgm:t>
        <a:bodyPr/>
        <a:lstStyle/>
        <a:p>
          <a:endParaRPr lang="zh-TW" altLang="en-US"/>
        </a:p>
      </dgm:t>
    </dgm:pt>
    <dgm:pt modelId="{8D0BA86D-5344-4DC3-82C6-410D35DC4E59}" type="pres">
      <dgm:prSet presAssocID="{A9872E36-200C-414B-A98E-56A74450DCF3}" presName="gear3tx" presStyleLbl="node1" presStyleIdx="2" presStyleCnt="3">
        <dgm:presLayoutVars>
          <dgm:chMax val="1"/>
          <dgm:bulletEnabled val="1"/>
        </dgm:presLayoutVars>
      </dgm:prSet>
      <dgm:spPr/>
      <dgm:t>
        <a:bodyPr/>
        <a:lstStyle/>
        <a:p>
          <a:endParaRPr lang="zh-TW" altLang="en-US"/>
        </a:p>
      </dgm:t>
    </dgm:pt>
    <dgm:pt modelId="{767314A7-65DB-40E8-B560-D548B2553B85}" type="pres">
      <dgm:prSet presAssocID="{A9872E36-200C-414B-A98E-56A74450DCF3}" presName="gear3srcNode" presStyleLbl="node1" presStyleIdx="2" presStyleCnt="3"/>
      <dgm:spPr/>
      <dgm:t>
        <a:bodyPr/>
        <a:lstStyle/>
        <a:p>
          <a:endParaRPr lang="zh-TW" altLang="en-US"/>
        </a:p>
      </dgm:t>
    </dgm:pt>
    <dgm:pt modelId="{24FA9A56-9A3C-4D32-A90F-5B49B746662F}" type="pres">
      <dgm:prSet presAssocID="{A9872E36-200C-414B-A98E-56A74450DCF3}" presName="gear3dstNode" presStyleLbl="node1" presStyleIdx="2" presStyleCnt="3"/>
      <dgm:spPr/>
      <dgm:t>
        <a:bodyPr/>
        <a:lstStyle/>
        <a:p>
          <a:endParaRPr lang="zh-TW" altLang="en-US"/>
        </a:p>
      </dgm:t>
    </dgm:pt>
    <dgm:pt modelId="{F24AAD2B-BF64-4451-B2DA-F9A32DACBA19}" type="pres">
      <dgm:prSet presAssocID="{3470786B-4CF0-454C-B04A-ABA9B7104ABE}" presName="connector1" presStyleLbl="sibTrans2D1" presStyleIdx="0" presStyleCnt="3" custScaleX="116632"/>
      <dgm:spPr/>
      <dgm:t>
        <a:bodyPr/>
        <a:lstStyle/>
        <a:p>
          <a:endParaRPr lang="zh-TW" altLang="en-US"/>
        </a:p>
      </dgm:t>
    </dgm:pt>
    <dgm:pt modelId="{D571822E-360D-43D3-86E3-A75DAD1CD3A5}" type="pres">
      <dgm:prSet presAssocID="{5697CCAE-7FCF-4B4E-8D15-84A209426511}" presName="connector2" presStyleLbl="sibTrans2D1" presStyleIdx="1" presStyleCnt="3" custLinFactNeighborX="-8101" custLinFactNeighborY="25767"/>
      <dgm:spPr/>
      <dgm:t>
        <a:bodyPr/>
        <a:lstStyle/>
        <a:p>
          <a:endParaRPr lang="zh-TW" altLang="en-US"/>
        </a:p>
      </dgm:t>
    </dgm:pt>
    <dgm:pt modelId="{68271545-1811-4712-A500-FC0FC419A452}" type="pres">
      <dgm:prSet presAssocID="{87D56500-3079-486D-8BCF-126CAA0E949C}" presName="connector3" presStyleLbl="sibTrans2D1" presStyleIdx="2" presStyleCnt="3" custLinFactNeighborX="1321" custLinFactNeighborY="15056"/>
      <dgm:spPr/>
      <dgm:t>
        <a:bodyPr/>
        <a:lstStyle/>
        <a:p>
          <a:endParaRPr lang="zh-TW" altLang="en-US"/>
        </a:p>
      </dgm:t>
    </dgm:pt>
  </dgm:ptLst>
  <dgm:cxnLst>
    <dgm:cxn modelId="{7280F5A3-F0B4-4AD7-AFF8-1F44A767164A}" type="presOf" srcId="{A9872E36-200C-414B-A98E-56A74450DCF3}" destId="{FF1FAC84-064E-49BA-9CD8-6DBD84D94F14}" srcOrd="0" destOrd="0" presId="urn:microsoft.com/office/officeart/2005/8/layout/gear1"/>
    <dgm:cxn modelId="{5C2D96AD-0A6A-40D6-B1A4-00223E769E13}" type="presOf" srcId="{5697CCAE-7FCF-4B4E-8D15-84A209426511}" destId="{D571822E-360D-43D3-86E3-A75DAD1CD3A5}" srcOrd="0" destOrd="0" presId="urn:microsoft.com/office/officeart/2005/8/layout/gear1"/>
    <dgm:cxn modelId="{3435CB66-A93B-497F-A150-6ABDC8F92D21}" type="presOf" srcId="{A9872E36-200C-414B-A98E-56A74450DCF3}" destId="{24FA9A56-9A3C-4D32-A90F-5B49B746662F}" srcOrd="3" destOrd="0" presId="urn:microsoft.com/office/officeart/2005/8/layout/gear1"/>
    <dgm:cxn modelId="{4D3F3F47-E3A0-4C71-9198-F6F03BBA96B3}" type="presOf" srcId="{B4FB02AD-08B9-409B-B0FF-73FE9AEBAFF7}" destId="{9F153B0A-7DF6-4B2E-B56B-D769C8F404E5}" srcOrd="1" destOrd="0" presId="urn:microsoft.com/office/officeart/2005/8/layout/gear1"/>
    <dgm:cxn modelId="{19FD049A-13E7-4779-80DE-A561E293AD56}" type="presOf" srcId="{A9872E36-200C-414B-A98E-56A74450DCF3}" destId="{767314A7-65DB-40E8-B560-D548B2553B85}" srcOrd="2" destOrd="0" presId="urn:microsoft.com/office/officeart/2005/8/layout/gear1"/>
    <dgm:cxn modelId="{92207CB8-0400-440B-B487-F67E256CDABA}" type="presOf" srcId="{1C1AFDA2-63C7-4AD0-89A0-B98A32F6C7A6}" destId="{D105F10A-51D5-4D3B-B1A0-3A14020FD9B7}" srcOrd="0" destOrd="0" presId="urn:microsoft.com/office/officeart/2005/8/layout/gear1"/>
    <dgm:cxn modelId="{379F4DC1-A4F5-4FF0-86E9-4B5A3BB5F9F9}" srcId="{78D2AFB2-FD43-4A34-86BA-0007DA796AEA}" destId="{A9872E36-200C-414B-A98E-56A74450DCF3}" srcOrd="2" destOrd="0" parTransId="{52735724-C630-4EB9-B5C0-E3698E324D00}" sibTransId="{87D56500-3079-486D-8BCF-126CAA0E949C}"/>
    <dgm:cxn modelId="{5BC820BC-EB29-4399-A9CD-860C04C3309F}" type="presOf" srcId="{78D2AFB2-FD43-4A34-86BA-0007DA796AEA}" destId="{77213D52-446C-4140-8541-6AFE309C443B}" srcOrd="0" destOrd="0" presId="urn:microsoft.com/office/officeart/2005/8/layout/gear1"/>
    <dgm:cxn modelId="{30CBCE8A-0576-43C4-97AB-994925F1E0F9}" type="presOf" srcId="{87D56500-3079-486D-8BCF-126CAA0E949C}" destId="{68271545-1811-4712-A500-FC0FC419A452}" srcOrd="0" destOrd="0" presId="urn:microsoft.com/office/officeart/2005/8/layout/gear1"/>
    <dgm:cxn modelId="{8D25FC5A-FE8C-4C71-90AE-249C5723E206}" type="presOf" srcId="{1C1AFDA2-63C7-4AD0-89A0-B98A32F6C7A6}" destId="{49DBCEC0-B24F-4704-9997-AE88600187D9}" srcOrd="2" destOrd="0" presId="urn:microsoft.com/office/officeart/2005/8/layout/gear1"/>
    <dgm:cxn modelId="{D5609A9A-14A6-496C-88B5-E1BBBD8B1829}" type="presOf" srcId="{A9872E36-200C-414B-A98E-56A74450DCF3}" destId="{8D0BA86D-5344-4DC3-82C6-410D35DC4E59}" srcOrd="1" destOrd="0" presId="urn:microsoft.com/office/officeart/2005/8/layout/gear1"/>
    <dgm:cxn modelId="{25F9F29F-6EB8-4ED0-8332-30CBE1DBE80A}" srcId="{78D2AFB2-FD43-4A34-86BA-0007DA796AEA}" destId="{1C1AFDA2-63C7-4AD0-89A0-B98A32F6C7A6}" srcOrd="1" destOrd="0" parTransId="{A46CD4A1-B816-4044-9DFF-048F90ACD2D5}" sibTransId="{5697CCAE-7FCF-4B4E-8D15-84A209426511}"/>
    <dgm:cxn modelId="{17701676-6ADD-4BA7-9387-15B17CF6B3D1}" srcId="{78D2AFB2-FD43-4A34-86BA-0007DA796AEA}" destId="{B4FB02AD-08B9-409B-B0FF-73FE9AEBAFF7}" srcOrd="0" destOrd="0" parTransId="{730665FC-8387-40AF-9993-CCE2BE20AFC0}" sibTransId="{3470786B-4CF0-454C-B04A-ABA9B7104ABE}"/>
    <dgm:cxn modelId="{121BF4DA-0502-4F2F-A1E4-3CEF79ABB852}" type="presOf" srcId="{3470786B-4CF0-454C-B04A-ABA9B7104ABE}" destId="{F24AAD2B-BF64-4451-B2DA-F9A32DACBA19}" srcOrd="0" destOrd="0" presId="urn:microsoft.com/office/officeart/2005/8/layout/gear1"/>
    <dgm:cxn modelId="{633ED30F-A5D7-4F47-94DC-90C61E339E06}" type="presOf" srcId="{B4FB02AD-08B9-409B-B0FF-73FE9AEBAFF7}" destId="{EA14BC18-6F9A-4AEC-A8EC-D16895436963}" srcOrd="0" destOrd="0" presId="urn:microsoft.com/office/officeart/2005/8/layout/gear1"/>
    <dgm:cxn modelId="{58818CCF-55F8-49E4-BB95-F4F228662E25}" type="presOf" srcId="{B4FB02AD-08B9-409B-B0FF-73FE9AEBAFF7}" destId="{54688A6F-0242-43D0-A1DF-708CE7AC4083}" srcOrd="2" destOrd="0" presId="urn:microsoft.com/office/officeart/2005/8/layout/gear1"/>
    <dgm:cxn modelId="{44FA7B2F-1B47-41E2-8377-9239244F2DFC}" type="presOf" srcId="{1C1AFDA2-63C7-4AD0-89A0-B98A32F6C7A6}" destId="{6C90B0CC-3B31-499A-B891-8189C81B71A3}" srcOrd="1" destOrd="0" presId="urn:microsoft.com/office/officeart/2005/8/layout/gear1"/>
    <dgm:cxn modelId="{A08CC2DE-1F6D-457C-B88F-B324DE39653B}" type="presParOf" srcId="{77213D52-446C-4140-8541-6AFE309C443B}" destId="{EA14BC18-6F9A-4AEC-A8EC-D16895436963}" srcOrd="0" destOrd="0" presId="urn:microsoft.com/office/officeart/2005/8/layout/gear1"/>
    <dgm:cxn modelId="{8BCF8742-A1A0-484B-83DF-6B8D835E9E91}" type="presParOf" srcId="{77213D52-446C-4140-8541-6AFE309C443B}" destId="{9F153B0A-7DF6-4B2E-B56B-D769C8F404E5}" srcOrd="1" destOrd="0" presId="urn:microsoft.com/office/officeart/2005/8/layout/gear1"/>
    <dgm:cxn modelId="{6EC03ACD-D9BA-4F7A-A081-0025DC80D47B}" type="presParOf" srcId="{77213D52-446C-4140-8541-6AFE309C443B}" destId="{54688A6F-0242-43D0-A1DF-708CE7AC4083}" srcOrd="2" destOrd="0" presId="urn:microsoft.com/office/officeart/2005/8/layout/gear1"/>
    <dgm:cxn modelId="{9673B5D4-5DE0-4C09-81A4-8E5A713DB77E}" type="presParOf" srcId="{77213D52-446C-4140-8541-6AFE309C443B}" destId="{D105F10A-51D5-4D3B-B1A0-3A14020FD9B7}" srcOrd="3" destOrd="0" presId="urn:microsoft.com/office/officeart/2005/8/layout/gear1"/>
    <dgm:cxn modelId="{E3B6AC8D-6C8F-41C2-8DCA-B504C0F68FE2}" type="presParOf" srcId="{77213D52-446C-4140-8541-6AFE309C443B}" destId="{6C90B0CC-3B31-499A-B891-8189C81B71A3}" srcOrd="4" destOrd="0" presId="urn:microsoft.com/office/officeart/2005/8/layout/gear1"/>
    <dgm:cxn modelId="{64E563A5-636E-4599-BE49-05FB846DA7F0}" type="presParOf" srcId="{77213D52-446C-4140-8541-6AFE309C443B}" destId="{49DBCEC0-B24F-4704-9997-AE88600187D9}" srcOrd="5" destOrd="0" presId="urn:microsoft.com/office/officeart/2005/8/layout/gear1"/>
    <dgm:cxn modelId="{2AC40677-A1F6-4CDD-B6B9-AB9B7F5A7814}" type="presParOf" srcId="{77213D52-446C-4140-8541-6AFE309C443B}" destId="{FF1FAC84-064E-49BA-9CD8-6DBD84D94F14}" srcOrd="6" destOrd="0" presId="urn:microsoft.com/office/officeart/2005/8/layout/gear1"/>
    <dgm:cxn modelId="{FD53ED95-7BFE-48CC-B89E-8FC8E3FFC96B}" type="presParOf" srcId="{77213D52-446C-4140-8541-6AFE309C443B}" destId="{8D0BA86D-5344-4DC3-82C6-410D35DC4E59}" srcOrd="7" destOrd="0" presId="urn:microsoft.com/office/officeart/2005/8/layout/gear1"/>
    <dgm:cxn modelId="{99EE2B91-F016-4D8D-8CCB-C913EC9344E5}" type="presParOf" srcId="{77213D52-446C-4140-8541-6AFE309C443B}" destId="{767314A7-65DB-40E8-B560-D548B2553B85}" srcOrd="8" destOrd="0" presId="urn:microsoft.com/office/officeart/2005/8/layout/gear1"/>
    <dgm:cxn modelId="{1271CA21-0FE1-4CA5-8BF7-3E638A6D5F1D}" type="presParOf" srcId="{77213D52-446C-4140-8541-6AFE309C443B}" destId="{24FA9A56-9A3C-4D32-A90F-5B49B746662F}" srcOrd="9" destOrd="0" presId="urn:microsoft.com/office/officeart/2005/8/layout/gear1"/>
    <dgm:cxn modelId="{2DC90739-AD19-4427-8366-6DF77BDCD167}" type="presParOf" srcId="{77213D52-446C-4140-8541-6AFE309C443B}" destId="{F24AAD2B-BF64-4451-B2DA-F9A32DACBA19}" srcOrd="10" destOrd="0" presId="urn:microsoft.com/office/officeart/2005/8/layout/gear1"/>
    <dgm:cxn modelId="{4102B27F-03DB-45F0-BF37-7B8D00BD0E96}" type="presParOf" srcId="{77213D52-446C-4140-8541-6AFE309C443B}" destId="{D571822E-360D-43D3-86E3-A75DAD1CD3A5}" srcOrd="11" destOrd="0" presId="urn:microsoft.com/office/officeart/2005/8/layout/gear1"/>
    <dgm:cxn modelId="{3F3D76D6-34D8-465D-91A3-1BE5A6C17BB2}" type="presParOf" srcId="{77213D52-446C-4140-8541-6AFE309C443B}" destId="{68271545-1811-4712-A500-FC0FC419A452}"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015C8-060D-40E8-85AF-0CA902CA4DD7}" type="doc">
      <dgm:prSet loTypeId="urn:microsoft.com/office/officeart/2005/8/layout/hList6" loCatId="list" qsTypeId="urn:microsoft.com/office/officeart/2005/8/quickstyle/3d1" qsCatId="3D" csTypeId="urn:microsoft.com/office/officeart/2005/8/colors/accent4_2" csCatId="accent4" phldr="1"/>
      <dgm:spPr/>
      <dgm:t>
        <a:bodyPr/>
        <a:lstStyle/>
        <a:p>
          <a:endParaRPr lang="zh-TW" altLang="en-US"/>
        </a:p>
      </dgm:t>
    </dgm:pt>
    <dgm:pt modelId="{75C34B1B-3C5A-4B36-9F26-BB776DB3090F}">
      <dgm:prSet phldrT="[文字]" custT="1"/>
      <dgm:spPr/>
      <dgm:t>
        <a:bodyPr/>
        <a:lstStyle/>
        <a:p>
          <a:r>
            <a:rPr lang="zh-TW" altLang="en-US" sz="3600" b="1">
              <a:latin typeface="微軟正黑體" panose="020B0604030504040204" pitchFamily="34" charset="-120"/>
              <a:ea typeface="微軟正黑體" panose="020B0604030504040204" pitchFamily="34" charset="-120"/>
            </a:rPr>
            <a:t>主要內涵</a:t>
          </a:r>
          <a:endParaRPr lang="zh-TW" altLang="en-US" sz="3600" b="1" dirty="0">
            <a:latin typeface="微軟正黑體" panose="020B0604030504040204" pitchFamily="34" charset="-120"/>
            <a:ea typeface="微軟正黑體" panose="020B0604030504040204" pitchFamily="34" charset="-120"/>
          </a:endParaRPr>
        </a:p>
      </dgm:t>
    </dgm:pt>
    <dgm:pt modelId="{773F9E8C-7B3F-49B6-8010-584262FEE6A3}" type="parTrans" cxnId="{BA84D377-7F7F-4DD0-8951-791B3A508ADF}">
      <dgm:prSet/>
      <dgm:spPr/>
      <dgm:t>
        <a:bodyPr/>
        <a:lstStyle/>
        <a:p>
          <a:endParaRPr lang="zh-TW" altLang="en-US"/>
        </a:p>
      </dgm:t>
    </dgm:pt>
    <dgm:pt modelId="{2D4A4907-DEDB-4B13-B382-C88197AD2262}" type="sibTrans" cxnId="{BA84D377-7F7F-4DD0-8951-791B3A508ADF}">
      <dgm:prSet/>
      <dgm:spPr/>
      <dgm:t>
        <a:bodyPr/>
        <a:lstStyle/>
        <a:p>
          <a:endParaRPr lang="zh-TW" altLang="en-US"/>
        </a:p>
      </dgm:t>
    </dgm:pt>
    <dgm:pt modelId="{F15B5BA8-FEF3-4191-9914-AD6282182D1B}">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監控學力品質</a:t>
          </a:r>
        </a:p>
      </dgm:t>
    </dgm:pt>
    <dgm:pt modelId="{67B6B5E3-CC6D-43F0-9DAC-F8F7455275E4}" type="parTrans" cxnId="{187741AC-7F65-44C3-81E3-B9DB05642E9C}">
      <dgm:prSet/>
      <dgm:spPr/>
      <dgm:t>
        <a:bodyPr/>
        <a:lstStyle/>
        <a:p>
          <a:endParaRPr lang="zh-TW" altLang="en-US"/>
        </a:p>
      </dgm:t>
    </dgm:pt>
    <dgm:pt modelId="{327AC07D-F1CA-4F61-A6E9-139B52D88DB5}" type="sibTrans" cxnId="{187741AC-7F65-44C3-81E3-B9DB05642E9C}">
      <dgm:prSet/>
      <dgm:spPr/>
      <dgm:t>
        <a:bodyPr/>
        <a:lstStyle/>
        <a:p>
          <a:endParaRPr lang="zh-TW" altLang="en-US"/>
        </a:p>
      </dgm:t>
    </dgm:pt>
    <dgm:pt modelId="{B2CE1CFF-4DFF-459C-862A-FD8F321EA557}">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補救教學參考</a:t>
          </a:r>
        </a:p>
      </dgm:t>
    </dgm:pt>
    <dgm:pt modelId="{F34969B8-F65A-4C2E-A6D1-2123421548C7}" type="parTrans" cxnId="{087BE7C5-750F-4EAA-9048-C9E4F7EBDBAD}">
      <dgm:prSet/>
      <dgm:spPr/>
      <dgm:t>
        <a:bodyPr/>
        <a:lstStyle/>
        <a:p>
          <a:endParaRPr lang="zh-TW" altLang="en-US"/>
        </a:p>
      </dgm:t>
    </dgm:pt>
    <dgm:pt modelId="{B759E11E-90A7-4C78-B7E2-47B383F88890}" type="sibTrans" cxnId="{087BE7C5-750F-4EAA-9048-C9E4F7EBDBAD}">
      <dgm:prSet/>
      <dgm:spPr/>
      <dgm:t>
        <a:bodyPr/>
        <a:lstStyle/>
        <a:p>
          <a:endParaRPr lang="zh-TW" altLang="en-US"/>
        </a:p>
      </dgm:t>
    </dgm:pt>
    <dgm:pt modelId="{39A40124-50FA-4486-9856-032D418227F9}">
      <dgm:prSet phldrT="[文字]" custT="1"/>
      <dgm:spPr/>
      <dgm:t>
        <a:bodyPr/>
        <a:lstStyle/>
        <a:p>
          <a:r>
            <a:rPr lang="zh-TW" altLang="en-US" sz="3600" b="1">
              <a:latin typeface="微軟正黑體" panose="020B0604030504040204" pitchFamily="34" charset="-120"/>
              <a:ea typeface="微軟正黑體" panose="020B0604030504040204" pitchFamily="34" charset="-120"/>
            </a:rPr>
            <a:t>入學運用</a:t>
          </a:r>
          <a:endParaRPr lang="zh-TW" altLang="en-US" sz="3600" b="1" dirty="0">
            <a:latin typeface="微軟正黑體" panose="020B0604030504040204" pitchFamily="34" charset="-120"/>
            <a:ea typeface="微軟正黑體" panose="020B0604030504040204" pitchFamily="34" charset="-120"/>
          </a:endParaRPr>
        </a:p>
      </dgm:t>
    </dgm:pt>
    <dgm:pt modelId="{339D901E-564C-45F0-AA13-04B80BA54495}" type="parTrans" cxnId="{8C03B46C-EB64-4807-AEB5-99B4BB7DFA20}">
      <dgm:prSet/>
      <dgm:spPr/>
      <dgm:t>
        <a:bodyPr/>
        <a:lstStyle/>
        <a:p>
          <a:endParaRPr lang="zh-TW" altLang="en-US"/>
        </a:p>
      </dgm:t>
    </dgm:pt>
    <dgm:pt modelId="{D3E7A140-4FBF-4413-99AD-19751E481806}" type="sibTrans" cxnId="{8C03B46C-EB64-4807-AEB5-99B4BB7DFA20}">
      <dgm:prSet/>
      <dgm:spPr/>
      <dgm:t>
        <a:bodyPr/>
        <a:lstStyle/>
        <a:p>
          <a:endParaRPr lang="zh-TW" altLang="en-US"/>
        </a:p>
      </dgm:t>
    </dgm:pt>
    <dgm:pt modelId="{231E0613-7928-4E13-9289-6E56878149A8}">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可列比序項目之一</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非必要</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，不可超過</a:t>
          </a:r>
          <a:r>
            <a:rPr lang="en-US" altLang="zh-TW" sz="2800" b="1" dirty="0">
              <a:latin typeface="微軟正黑體" panose="020B0604030504040204" pitchFamily="34" charset="-120"/>
              <a:ea typeface="微軟正黑體" panose="020B0604030504040204" pitchFamily="34" charset="-120"/>
            </a:rPr>
            <a:t>1/3</a:t>
          </a:r>
          <a:endParaRPr lang="zh-TW" altLang="en-US" sz="2800" b="1" dirty="0">
            <a:latin typeface="微軟正黑體" panose="020B0604030504040204" pitchFamily="34" charset="-120"/>
            <a:ea typeface="微軟正黑體" panose="020B0604030504040204" pitchFamily="34" charset="-120"/>
          </a:endParaRPr>
        </a:p>
      </dgm:t>
    </dgm:pt>
    <dgm:pt modelId="{2057A500-8ED0-46A0-B6DC-6D5F149709A4}" type="parTrans" cxnId="{D2324BE6-21C3-4790-98E6-02D2FF2CA747}">
      <dgm:prSet/>
      <dgm:spPr/>
      <dgm:t>
        <a:bodyPr/>
        <a:lstStyle/>
        <a:p>
          <a:endParaRPr lang="zh-TW" altLang="en-US"/>
        </a:p>
      </dgm:t>
    </dgm:pt>
    <dgm:pt modelId="{A1B687EC-DABE-46CF-88DF-7292A8B4363A}" type="sibTrans" cxnId="{D2324BE6-21C3-4790-98E6-02D2FF2CA747}">
      <dgm:prSet/>
      <dgm:spPr/>
      <dgm:t>
        <a:bodyPr/>
        <a:lstStyle/>
        <a:p>
          <a:endParaRPr lang="zh-TW" altLang="en-US"/>
        </a:p>
      </dgm:t>
    </dgm:pt>
    <dgm:pt modelId="{03FA8BB5-03ED-43E8-9E9F-727B5A6A3B34}">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非入學依據，未參加會考仍可免試入學</a:t>
          </a:r>
        </a:p>
      </dgm:t>
    </dgm:pt>
    <dgm:pt modelId="{F75F2D6D-FA61-47D7-A789-1527C1C6D968}" type="parTrans" cxnId="{A6A8AAFE-F154-44AB-99ED-D1A6D16249CC}">
      <dgm:prSet/>
      <dgm:spPr/>
      <dgm:t>
        <a:bodyPr/>
        <a:lstStyle/>
        <a:p>
          <a:endParaRPr lang="zh-TW" altLang="en-US"/>
        </a:p>
      </dgm:t>
    </dgm:pt>
    <dgm:pt modelId="{A41E3DFE-FC6D-463A-9968-117B04D524DB}" type="sibTrans" cxnId="{A6A8AAFE-F154-44AB-99ED-D1A6D16249CC}">
      <dgm:prSet/>
      <dgm:spPr/>
      <dgm:t>
        <a:bodyPr/>
        <a:lstStyle/>
        <a:p>
          <a:endParaRPr lang="zh-TW" altLang="en-US"/>
        </a:p>
      </dgm:t>
    </dgm:pt>
    <dgm:pt modelId="{40C7D3C3-DFA1-4F90-8332-7A006912BC94}">
      <dgm:prSet phldrT="[文字]" custT="1"/>
      <dgm:spPr/>
      <dgm:t>
        <a:bodyPr/>
        <a:lstStyle/>
        <a:p>
          <a:r>
            <a:rPr lang="zh-TW" altLang="en-US" sz="2800" b="1" dirty="0">
              <a:latin typeface="微軟正黑體" panose="020B0604030504040204" pitchFamily="34" charset="-120"/>
              <a:ea typeface="微軟正黑體" panose="020B0604030504040204" pitchFamily="34" charset="-120"/>
            </a:rPr>
            <a:t>標準參照</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精熟、基礎、待加強</a:t>
          </a:r>
          <a:r>
            <a:rPr lang="en-US" altLang="zh-TW" sz="2800" b="1" dirty="0">
              <a:latin typeface="微軟正黑體" panose="020B0604030504040204" pitchFamily="34" charset="-120"/>
              <a:ea typeface="微軟正黑體" panose="020B0604030504040204" pitchFamily="34" charset="-120"/>
            </a:rPr>
            <a:t>)</a:t>
          </a:r>
          <a:endParaRPr lang="zh-TW" altLang="en-US" sz="2800" b="1" dirty="0">
            <a:latin typeface="微軟正黑體" panose="020B0604030504040204" pitchFamily="34" charset="-120"/>
            <a:ea typeface="微軟正黑體" panose="020B0604030504040204" pitchFamily="34" charset="-120"/>
          </a:endParaRPr>
        </a:p>
      </dgm:t>
    </dgm:pt>
    <dgm:pt modelId="{4169CE8A-61CD-4A08-8E75-3BFF9A43DEAF}" type="parTrans" cxnId="{AB5D5A98-A764-406B-B2FF-3B8094840A57}">
      <dgm:prSet/>
      <dgm:spPr/>
      <dgm:t>
        <a:bodyPr/>
        <a:lstStyle/>
        <a:p>
          <a:endParaRPr lang="zh-TW" altLang="en-US"/>
        </a:p>
      </dgm:t>
    </dgm:pt>
    <dgm:pt modelId="{90E62071-4A35-4887-A730-F4E971186B95}" type="sibTrans" cxnId="{AB5D5A98-A764-406B-B2FF-3B8094840A57}">
      <dgm:prSet/>
      <dgm:spPr/>
      <dgm:t>
        <a:bodyPr/>
        <a:lstStyle/>
        <a:p>
          <a:endParaRPr lang="zh-TW" altLang="en-US"/>
        </a:p>
      </dgm:t>
    </dgm:pt>
    <dgm:pt modelId="{D333C7C1-12FF-4C2A-B3F1-60CB2D7D682C}" type="pres">
      <dgm:prSet presAssocID="{390015C8-060D-40E8-85AF-0CA902CA4DD7}" presName="Name0" presStyleCnt="0">
        <dgm:presLayoutVars>
          <dgm:dir/>
          <dgm:resizeHandles val="exact"/>
        </dgm:presLayoutVars>
      </dgm:prSet>
      <dgm:spPr/>
      <dgm:t>
        <a:bodyPr/>
        <a:lstStyle/>
        <a:p>
          <a:endParaRPr lang="zh-TW" altLang="en-US"/>
        </a:p>
      </dgm:t>
    </dgm:pt>
    <dgm:pt modelId="{495ADF04-84BB-41CD-AA47-9B68B4719B3D}" type="pres">
      <dgm:prSet presAssocID="{75C34B1B-3C5A-4B36-9F26-BB776DB3090F}" presName="node" presStyleLbl="node1" presStyleIdx="0" presStyleCnt="2">
        <dgm:presLayoutVars>
          <dgm:bulletEnabled val="1"/>
        </dgm:presLayoutVars>
      </dgm:prSet>
      <dgm:spPr/>
      <dgm:t>
        <a:bodyPr/>
        <a:lstStyle/>
        <a:p>
          <a:endParaRPr lang="zh-TW" altLang="en-US"/>
        </a:p>
      </dgm:t>
    </dgm:pt>
    <dgm:pt modelId="{2DF3C5AF-5970-4490-904B-D5D5D81FF817}" type="pres">
      <dgm:prSet presAssocID="{2D4A4907-DEDB-4B13-B382-C88197AD2262}" presName="sibTrans" presStyleCnt="0"/>
      <dgm:spPr/>
    </dgm:pt>
    <dgm:pt modelId="{4099B8B0-A3DB-425B-8B50-999E1BC0EABA}" type="pres">
      <dgm:prSet presAssocID="{39A40124-50FA-4486-9856-032D418227F9}" presName="node" presStyleLbl="node1" presStyleIdx="1" presStyleCnt="2" custLinFactNeighborX="-3060" custLinFactNeighborY="321">
        <dgm:presLayoutVars>
          <dgm:bulletEnabled val="1"/>
        </dgm:presLayoutVars>
      </dgm:prSet>
      <dgm:spPr/>
      <dgm:t>
        <a:bodyPr/>
        <a:lstStyle/>
        <a:p>
          <a:endParaRPr lang="zh-TW" altLang="en-US"/>
        </a:p>
      </dgm:t>
    </dgm:pt>
  </dgm:ptLst>
  <dgm:cxnLst>
    <dgm:cxn modelId="{5707F336-400B-44CD-BEC1-C4EBD28F873C}" type="presOf" srcId="{B2CE1CFF-4DFF-459C-862A-FD8F321EA557}" destId="{495ADF04-84BB-41CD-AA47-9B68B4719B3D}" srcOrd="0" destOrd="2" presId="urn:microsoft.com/office/officeart/2005/8/layout/hList6"/>
    <dgm:cxn modelId="{7A3C9F12-4E28-46E6-9A8E-F6E93810A974}" type="presOf" srcId="{390015C8-060D-40E8-85AF-0CA902CA4DD7}" destId="{D333C7C1-12FF-4C2A-B3F1-60CB2D7D682C}" srcOrd="0" destOrd="0" presId="urn:microsoft.com/office/officeart/2005/8/layout/hList6"/>
    <dgm:cxn modelId="{F4487E82-6200-4958-9313-40DCE52A1DF3}" type="presOf" srcId="{03FA8BB5-03ED-43E8-9E9F-727B5A6A3B34}" destId="{4099B8B0-A3DB-425B-8B50-999E1BC0EABA}" srcOrd="0" destOrd="1" presId="urn:microsoft.com/office/officeart/2005/8/layout/hList6"/>
    <dgm:cxn modelId="{DC93E132-93E0-4BA8-A429-E778A1911D77}" type="presOf" srcId="{39A40124-50FA-4486-9856-032D418227F9}" destId="{4099B8B0-A3DB-425B-8B50-999E1BC0EABA}" srcOrd="0" destOrd="0" presId="urn:microsoft.com/office/officeart/2005/8/layout/hList6"/>
    <dgm:cxn modelId="{087BE7C5-750F-4EAA-9048-C9E4F7EBDBAD}" srcId="{75C34B1B-3C5A-4B36-9F26-BB776DB3090F}" destId="{B2CE1CFF-4DFF-459C-862A-FD8F321EA557}" srcOrd="1" destOrd="0" parTransId="{F34969B8-F65A-4C2E-A6D1-2123421548C7}" sibTransId="{B759E11E-90A7-4C78-B7E2-47B383F88890}"/>
    <dgm:cxn modelId="{E0D70650-390C-46F8-9649-58D2131E1F06}" type="presOf" srcId="{75C34B1B-3C5A-4B36-9F26-BB776DB3090F}" destId="{495ADF04-84BB-41CD-AA47-9B68B4719B3D}" srcOrd="0" destOrd="0" presId="urn:microsoft.com/office/officeart/2005/8/layout/hList6"/>
    <dgm:cxn modelId="{A6A8AAFE-F154-44AB-99ED-D1A6D16249CC}" srcId="{39A40124-50FA-4486-9856-032D418227F9}" destId="{03FA8BB5-03ED-43E8-9E9F-727B5A6A3B34}" srcOrd="0" destOrd="0" parTransId="{F75F2D6D-FA61-47D7-A789-1527C1C6D968}" sibTransId="{A41E3DFE-FC6D-463A-9968-117B04D524DB}"/>
    <dgm:cxn modelId="{BA84D377-7F7F-4DD0-8951-791B3A508ADF}" srcId="{390015C8-060D-40E8-85AF-0CA902CA4DD7}" destId="{75C34B1B-3C5A-4B36-9F26-BB776DB3090F}" srcOrd="0" destOrd="0" parTransId="{773F9E8C-7B3F-49B6-8010-584262FEE6A3}" sibTransId="{2D4A4907-DEDB-4B13-B382-C88197AD2262}"/>
    <dgm:cxn modelId="{AB5D5A98-A764-406B-B2FF-3B8094840A57}" srcId="{75C34B1B-3C5A-4B36-9F26-BB776DB3090F}" destId="{40C7D3C3-DFA1-4F90-8332-7A006912BC94}" srcOrd="2" destOrd="0" parTransId="{4169CE8A-61CD-4A08-8E75-3BFF9A43DEAF}" sibTransId="{90E62071-4A35-4887-A730-F4E971186B95}"/>
    <dgm:cxn modelId="{ED40A822-4745-4178-A57B-757F93CBBD94}" type="presOf" srcId="{F15B5BA8-FEF3-4191-9914-AD6282182D1B}" destId="{495ADF04-84BB-41CD-AA47-9B68B4719B3D}" srcOrd="0" destOrd="1" presId="urn:microsoft.com/office/officeart/2005/8/layout/hList6"/>
    <dgm:cxn modelId="{2E3F90C0-F287-4CC3-BAD0-B93873E17303}" type="presOf" srcId="{40C7D3C3-DFA1-4F90-8332-7A006912BC94}" destId="{495ADF04-84BB-41CD-AA47-9B68B4719B3D}" srcOrd="0" destOrd="3" presId="urn:microsoft.com/office/officeart/2005/8/layout/hList6"/>
    <dgm:cxn modelId="{8C03B46C-EB64-4807-AEB5-99B4BB7DFA20}" srcId="{390015C8-060D-40E8-85AF-0CA902CA4DD7}" destId="{39A40124-50FA-4486-9856-032D418227F9}" srcOrd="1" destOrd="0" parTransId="{339D901E-564C-45F0-AA13-04B80BA54495}" sibTransId="{D3E7A140-4FBF-4413-99AD-19751E481806}"/>
    <dgm:cxn modelId="{187741AC-7F65-44C3-81E3-B9DB05642E9C}" srcId="{75C34B1B-3C5A-4B36-9F26-BB776DB3090F}" destId="{F15B5BA8-FEF3-4191-9914-AD6282182D1B}" srcOrd="0" destOrd="0" parTransId="{67B6B5E3-CC6D-43F0-9DAC-F8F7455275E4}" sibTransId="{327AC07D-F1CA-4F61-A6E9-139B52D88DB5}"/>
    <dgm:cxn modelId="{CEB46F33-C1D4-4DF5-92FE-A32D328020DC}" type="presOf" srcId="{231E0613-7928-4E13-9289-6E56878149A8}" destId="{4099B8B0-A3DB-425B-8B50-999E1BC0EABA}" srcOrd="0" destOrd="2" presId="urn:microsoft.com/office/officeart/2005/8/layout/hList6"/>
    <dgm:cxn modelId="{D2324BE6-21C3-4790-98E6-02D2FF2CA747}" srcId="{39A40124-50FA-4486-9856-032D418227F9}" destId="{231E0613-7928-4E13-9289-6E56878149A8}" srcOrd="1" destOrd="0" parTransId="{2057A500-8ED0-46A0-B6DC-6D5F149709A4}" sibTransId="{A1B687EC-DABE-46CF-88DF-7292A8B4363A}"/>
    <dgm:cxn modelId="{6B3202FB-2237-4125-9EE5-F6A326264562}" type="presParOf" srcId="{D333C7C1-12FF-4C2A-B3F1-60CB2D7D682C}" destId="{495ADF04-84BB-41CD-AA47-9B68B4719B3D}" srcOrd="0" destOrd="0" presId="urn:microsoft.com/office/officeart/2005/8/layout/hList6"/>
    <dgm:cxn modelId="{FDE65996-054F-460B-AED7-DB23D2E8C37C}" type="presParOf" srcId="{D333C7C1-12FF-4C2A-B3F1-60CB2D7D682C}" destId="{2DF3C5AF-5970-4490-904B-D5D5D81FF817}" srcOrd="1" destOrd="0" presId="urn:microsoft.com/office/officeart/2005/8/layout/hList6"/>
    <dgm:cxn modelId="{24B11949-AAFB-4291-897C-51529C45D069}" type="presParOf" srcId="{D333C7C1-12FF-4C2A-B3F1-60CB2D7D682C}" destId="{4099B8B0-A3DB-425B-8B50-999E1BC0EABA}"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F39CD6-BBCF-4D46-AACC-2F433AD3EDC6}"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zh-TW" altLang="en-US"/>
        </a:p>
      </dgm:t>
    </dgm:pt>
    <dgm:pt modelId="{A729D145-A53D-45BB-8AD7-D9F2BA7A93F8}">
      <dgm:prSet phldrT="[文字]" custT="1"/>
      <dgm:spPr/>
      <dgm:t>
        <a:bodyPr/>
        <a:lstStyle/>
        <a:p>
          <a:r>
            <a:rPr lang="zh-TW" altLang="en-US" sz="3200" b="1" dirty="0">
              <a:latin typeface="Adobe 繁黑體 Std B" pitchFamily="34" charset="-120"/>
              <a:ea typeface="Adobe 繁黑體 Std B" pitchFamily="34" charset="-120"/>
            </a:rPr>
            <a:t>國、英、數、社、自五科─難易適中</a:t>
          </a:r>
        </a:p>
      </dgm:t>
    </dgm:pt>
    <dgm:pt modelId="{6A8B1F5A-0DEC-4E19-B22D-BB3ACFC3F2D2}" type="parTrans" cxnId="{417BA8DD-3B15-40F0-B796-EC2F927A3F8D}">
      <dgm:prSet/>
      <dgm:spPr/>
      <dgm:t>
        <a:bodyPr/>
        <a:lstStyle/>
        <a:p>
          <a:endParaRPr lang="zh-TW" altLang="en-US">
            <a:latin typeface="Adobe 繁黑體 Std B" pitchFamily="34" charset="-120"/>
            <a:ea typeface="Adobe 繁黑體 Std B" pitchFamily="34" charset="-120"/>
          </a:endParaRPr>
        </a:p>
      </dgm:t>
    </dgm:pt>
    <dgm:pt modelId="{37FBF3AC-BF80-42B0-81D9-BADAC076A700}" type="sibTrans" cxnId="{417BA8DD-3B15-40F0-B796-EC2F927A3F8D}">
      <dgm:prSet/>
      <dgm:spPr/>
      <dgm:t>
        <a:bodyPr/>
        <a:lstStyle/>
        <a:p>
          <a:endParaRPr lang="zh-TW" altLang="en-US">
            <a:latin typeface="Adobe 繁黑體 Std B" pitchFamily="34" charset="-120"/>
            <a:ea typeface="Adobe 繁黑體 Std B" pitchFamily="34" charset="-120"/>
          </a:endParaRPr>
        </a:p>
      </dgm:t>
    </dgm:pt>
    <dgm:pt modelId="{289F4839-6E29-45E6-B6DB-5799C1BD1ED7}">
      <dgm:prSet phldrT="[文字]" custT="1"/>
      <dgm:spPr>
        <a:solidFill>
          <a:schemeClr val="accent3"/>
        </a:solidFill>
      </dgm:spPr>
      <dgm:t>
        <a:bodyPr/>
        <a:lstStyle/>
        <a:p>
          <a:pPr>
            <a:lnSpc>
              <a:spcPts val="4000"/>
            </a:lnSpc>
            <a:spcAft>
              <a:spcPts val="0"/>
            </a:spcAft>
          </a:pPr>
          <a:r>
            <a:rPr lang="en-US" altLang="zh-TW" sz="3600" b="1" dirty="0">
              <a:latin typeface="Adobe 繁黑體 Std B" pitchFamily="34" charset="-120"/>
              <a:ea typeface="Adobe 繁黑體 Std B" pitchFamily="34" charset="-120"/>
            </a:rPr>
            <a:t>A</a:t>
          </a:r>
          <a:br>
            <a:rPr lang="en-US" altLang="zh-TW" sz="3600" b="1" dirty="0">
              <a:latin typeface="Adobe 繁黑體 Std B" pitchFamily="34" charset="-120"/>
              <a:ea typeface="Adobe 繁黑體 Std B" pitchFamily="34" charset="-120"/>
            </a:rPr>
          </a:br>
          <a:r>
            <a:rPr lang="zh-TW" altLang="en-US" sz="3600" b="1" dirty="0">
              <a:latin typeface="Adobe 繁黑體 Std B" pitchFamily="34" charset="-120"/>
              <a:ea typeface="Adobe 繁黑體 Std B" pitchFamily="34" charset="-120"/>
            </a:rPr>
            <a:t>精熟</a:t>
          </a:r>
          <a:r>
            <a:rPr lang="en-US" altLang="zh-TW" sz="3600" b="1" dirty="0">
              <a:latin typeface="Adobe 繁黑體 Std B" pitchFamily="34" charset="-120"/>
              <a:ea typeface="Adobe 繁黑體 Std B" pitchFamily="34" charset="-120"/>
            </a:rPr>
            <a:t>10%~20%</a:t>
          </a:r>
          <a:endParaRPr lang="zh-TW" altLang="en-US" sz="3600" b="1" dirty="0">
            <a:latin typeface="Adobe 繁黑體 Std B" pitchFamily="34" charset="-120"/>
            <a:ea typeface="Adobe 繁黑體 Std B" pitchFamily="34" charset="-120"/>
          </a:endParaRPr>
        </a:p>
      </dgm:t>
    </dgm:pt>
    <dgm:pt modelId="{7CE0CE04-2DA8-403C-89B8-7AE07F4A5CE4}" type="parTrans" cxnId="{9F6B479B-B91C-41AC-B1CD-0727A92F3D0B}">
      <dgm:prSet/>
      <dgm:spPr/>
      <dgm:t>
        <a:bodyPr/>
        <a:lstStyle/>
        <a:p>
          <a:endParaRPr lang="zh-TW" altLang="en-US">
            <a:latin typeface="Adobe 繁黑體 Std B" pitchFamily="34" charset="-120"/>
            <a:ea typeface="Adobe 繁黑體 Std B" pitchFamily="34" charset="-120"/>
          </a:endParaRPr>
        </a:p>
      </dgm:t>
    </dgm:pt>
    <dgm:pt modelId="{6F046DB2-C3FB-44DB-8A25-AE92AC213279}" type="sibTrans" cxnId="{9F6B479B-B91C-41AC-B1CD-0727A92F3D0B}">
      <dgm:prSet/>
      <dgm:spPr/>
      <dgm:t>
        <a:bodyPr/>
        <a:lstStyle/>
        <a:p>
          <a:endParaRPr lang="zh-TW" altLang="en-US">
            <a:latin typeface="Adobe 繁黑體 Std B" pitchFamily="34" charset="-120"/>
            <a:ea typeface="Adobe 繁黑體 Std B" pitchFamily="34" charset="-120"/>
          </a:endParaRPr>
        </a:p>
      </dgm:t>
    </dgm:pt>
    <dgm:pt modelId="{48B1000F-41DC-49DD-AC90-D2237E31BA82}">
      <dgm:prSet phldrT="[文字]" custT="1"/>
      <dgm:spPr>
        <a:solidFill>
          <a:schemeClr val="accent6">
            <a:lumMod val="75000"/>
          </a:schemeClr>
        </a:solidFill>
      </dgm:spPr>
      <dgm:t>
        <a:bodyPr/>
        <a:lstStyle/>
        <a:p>
          <a:r>
            <a:rPr lang="en-US" altLang="zh-TW" sz="2400" b="1" dirty="0">
              <a:latin typeface="Adobe 繁黑體 Std B" pitchFamily="34" charset="-120"/>
              <a:ea typeface="Adobe 繁黑體 Std B" pitchFamily="34" charset="-120"/>
            </a:rPr>
            <a:t>A++ </a:t>
          </a:r>
          <a:r>
            <a:rPr lang="en-US" altLang="zh-TW" sz="2800" b="1" dirty="0">
              <a:latin typeface="Adobe 繁黑體 Std B" pitchFamily="34" charset="-120"/>
              <a:ea typeface="Adobe 繁黑體 Std B" pitchFamily="34" charset="-120"/>
            </a:rPr>
            <a:t/>
          </a:r>
          <a:br>
            <a:rPr lang="en-US" altLang="zh-TW" sz="2800" b="1" dirty="0">
              <a:latin typeface="Adobe 繁黑體 Std B" pitchFamily="34" charset="-120"/>
              <a:ea typeface="Adobe 繁黑體 Std B" pitchFamily="34" charset="-120"/>
            </a:rPr>
          </a:br>
          <a:r>
            <a:rPr lang="en-US" altLang="zh-TW" sz="1800" b="1" dirty="0">
              <a:latin typeface="Adobe 繁黑體 Std B" pitchFamily="34" charset="-120"/>
              <a:ea typeface="Adobe 繁黑體 Std B" pitchFamily="34" charset="-120"/>
            </a:rPr>
            <a:t>(</a:t>
          </a:r>
          <a:r>
            <a:rPr lang="zh-TW" altLang="en-US" sz="1800" b="1" dirty="0">
              <a:latin typeface="Adobe 繁黑體 Std B" pitchFamily="34" charset="-120"/>
              <a:ea typeface="Adobe 繁黑體 Std B" pitchFamily="34" charset="-120"/>
            </a:rPr>
            <a:t>前</a:t>
          </a:r>
          <a:r>
            <a:rPr lang="en-US" altLang="zh-TW" sz="1800" b="1" dirty="0">
              <a:latin typeface="Adobe 繁黑體 Std B" pitchFamily="34" charset="-120"/>
              <a:ea typeface="Adobe 繁黑體 Std B" pitchFamily="34" charset="-120"/>
            </a:rPr>
            <a:t>25%)</a:t>
          </a:r>
          <a:endParaRPr lang="zh-TW" altLang="en-US" sz="1800" b="1" dirty="0">
            <a:latin typeface="Adobe 繁黑體 Std B" pitchFamily="34" charset="-120"/>
            <a:ea typeface="Adobe 繁黑體 Std B" pitchFamily="34" charset="-120"/>
          </a:endParaRPr>
        </a:p>
      </dgm:t>
    </dgm:pt>
    <dgm:pt modelId="{836D715F-EC98-444F-8C6F-67B7E148F311}" type="parTrans" cxnId="{BF1C8EA6-7577-4FA0-937F-8D88A55ADAA0}">
      <dgm:prSet/>
      <dgm:spPr/>
      <dgm:t>
        <a:bodyPr/>
        <a:lstStyle/>
        <a:p>
          <a:endParaRPr lang="zh-TW" altLang="en-US">
            <a:latin typeface="Adobe 繁黑體 Std B" pitchFamily="34" charset="-120"/>
            <a:ea typeface="Adobe 繁黑體 Std B" pitchFamily="34" charset="-120"/>
          </a:endParaRPr>
        </a:p>
      </dgm:t>
    </dgm:pt>
    <dgm:pt modelId="{32B4BC19-C126-43E6-B778-E285C391E921}" type="sibTrans" cxnId="{BF1C8EA6-7577-4FA0-937F-8D88A55ADAA0}">
      <dgm:prSet/>
      <dgm:spPr/>
      <dgm:t>
        <a:bodyPr/>
        <a:lstStyle/>
        <a:p>
          <a:endParaRPr lang="zh-TW" altLang="en-US">
            <a:latin typeface="Adobe 繁黑體 Std B" pitchFamily="34" charset="-120"/>
            <a:ea typeface="Adobe 繁黑體 Std B" pitchFamily="34" charset="-120"/>
          </a:endParaRPr>
        </a:p>
      </dgm:t>
    </dgm:pt>
    <dgm:pt modelId="{6FCFDD51-497D-4702-8139-C0BE32C83D83}">
      <dgm:prSet phldrT="[文字]" custT="1"/>
      <dgm:spPr>
        <a:solidFill>
          <a:schemeClr val="accent6">
            <a:lumMod val="75000"/>
          </a:schemeClr>
        </a:solidFill>
      </dgm:spPr>
      <dgm:t>
        <a:bodyPr/>
        <a:lstStyle/>
        <a:p>
          <a:r>
            <a:rPr lang="en-US" altLang="zh-TW" sz="2400" b="1" dirty="0">
              <a:latin typeface="Adobe 繁黑體 Std B" pitchFamily="34" charset="-120"/>
              <a:ea typeface="Adobe 繁黑體 Std B" pitchFamily="34" charset="-120"/>
            </a:rPr>
            <a:t>A+</a:t>
          </a:r>
          <a:r>
            <a:rPr lang="zh-TW" altLang="en-US" sz="1200" b="1" dirty="0">
              <a:latin typeface="Adobe 繁黑體 Std B" pitchFamily="34" charset="-120"/>
              <a:ea typeface="Adobe 繁黑體 Std B" pitchFamily="34" charset="-120"/>
            </a:rPr>
            <a:t> </a:t>
          </a:r>
          <a:r>
            <a:rPr lang="en-US" altLang="zh-TW" sz="1600" b="1" dirty="0">
              <a:latin typeface="Adobe 繁黑體 Std B" pitchFamily="34" charset="-120"/>
              <a:ea typeface="Adobe 繁黑體 Std B" pitchFamily="34" charset="-120"/>
            </a:rPr>
            <a:t>(26%~</a:t>
          </a:r>
          <a:br>
            <a:rPr lang="en-US" altLang="zh-TW" sz="1600" b="1" dirty="0">
              <a:latin typeface="Adobe 繁黑體 Std B" pitchFamily="34" charset="-120"/>
              <a:ea typeface="Adobe 繁黑體 Std B" pitchFamily="34" charset="-120"/>
            </a:rPr>
          </a:br>
          <a:r>
            <a:rPr lang="en-US" altLang="zh-TW" sz="1600" b="1" dirty="0">
              <a:latin typeface="Adobe 繁黑體 Std B" pitchFamily="34" charset="-120"/>
              <a:ea typeface="Adobe 繁黑體 Std B" pitchFamily="34" charset="-120"/>
            </a:rPr>
            <a:t>50%)</a:t>
          </a:r>
          <a:endParaRPr lang="zh-TW" altLang="en-US" sz="1600" b="1" dirty="0">
            <a:latin typeface="Adobe 繁黑體 Std B" pitchFamily="34" charset="-120"/>
            <a:ea typeface="Adobe 繁黑體 Std B" pitchFamily="34" charset="-120"/>
          </a:endParaRPr>
        </a:p>
      </dgm:t>
    </dgm:pt>
    <dgm:pt modelId="{A21D900C-B783-4155-8E57-D06D5C2599E7}" type="parTrans" cxnId="{0DC9C348-4D8C-4366-8CAB-2284CED0B1A5}">
      <dgm:prSet/>
      <dgm:spPr/>
      <dgm:t>
        <a:bodyPr/>
        <a:lstStyle/>
        <a:p>
          <a:endParaRPr lang="zh-TW" altLang="en-US">
            <a:latin typeface="Adobe 繁黑體 Std B" pitchFamily="34" charset="-120"/>
            <a:ea typeface="Adobe 繁黑體 Std B" pitchFamily="34" charset="-120"/>
          </a:endParaRPr>
        </a:p>
      </dgm:t>
    </dgm:pt>
    <dgm:pt modelId="{AF3C4C18-F097-4E17-86C0-852AC0ADDF0F}" type="sibTrans" cxnId="{0DC9C348-4D8C-4366-8CAB-2284CED0B1A5}">
      <dgm:prSet/>
      <dgm:spPr/>
      <dgm:t>
        <a:bodyPr/>
        <a:lstStyle/>
        <a:p>
          <a:endParaRPr lang="zh-TW" altLang="en-US">
            <a:latin typeface="Adobe 繁黑體 Std B" pitchFamily="34" charset="-120"/>
            <a:ea typeface="Adobe 繁黑體 Std B" pitchFamily="34" charset="-120"/>
          </a:endParaRPr>
        </a:p>
      </dgm:t>
    </dgm:pt>
    <dgm:pt modelId="{59D2F8B0-F1D7-4F65-8452-8BF850ACA52B}">
      <dgm:prSet phldrT="[文字]" custT="1"/>
      <dgm:spPr>
        <a:solidFill>
          <a:schemeClr val="accent3"/>
        </a:solidFill>
      </dgm:spPr>
      <dgm:t>
        <a:bodyPr/>
        <a:lstStyle/>
        <a:p>
          <a:pPr marL="0" lvl="0" indent="0" algn="ctr" defTabSz="1600200">
            <a:lnSpc>
              <a:spcPts val="4000"/>
            </a:lnSpc>
            <a:spcBef>
              <a:spcPct val="0"/>
            </a:spcBef>
            <a:spcAft>
              <a:spcPts val="0"/>
            </a:spcAft>
            <a:buNone/>
          </a:pPr>
          <a:r>
            <a:rPr lang="en-US" altLang="zh-TW" sz="3600" b="1" kern="1200" dirty="0">
              <a:solidFill>
                <a:prstClr val="white"/>
              </a:solidFill>
              <a:latin typeface="Adobe 繁黑體 Std B" pitchFamily="34" charset="-120"/>
              <a:ea typeface="Adobe 繁黑體 Std B" pitchFamily="34" charset="-120"/>
              <a:cs typeface="+mn-cs"/>
            </a:rPr>
            <a:t>B</a:t>
          </a:r>
          <a:br>
            <a:rPr lang="en-US" altLang="zh-TW" sz="3600" b="1" kern="1200" dirty="0">
              <a:solidFill>
                <a:prstClr val="white"/>
              </a:solidFill>
              <a:latin typeface="Adobe 繁黑體 Std B" pitchFamily="34" charset="-120"/>
              <a:ea typeface="Adobe 繁黑體 Std B" pitchFamily="34" charset="-120"/>
              <a:cs typeface="+mn-cs"/>
            </a:rPr>
          </a:br>
          <a:r>
            <a:rPr lang="zh-TW" altLang="en-US" sz="3600" b="1" kern="1200" dirty="0">
              <a:solidFill>
                <a:prstClr val="white"/>
              </a:solidFill>
              <a:latin typeface="Adobe 繁黑體 Std B" pitchFamily="34" charset="-120"/>
              <a:ea typeface="Adobe 繁黑體 Std B" pitchFamily="34" charset="-120"/>
              <a:cs typeface="+mn-cs"/>
            </a:rPr>
            <a:t>基礎 </a:t>
          </a:r>
          <a:r>
            <a:rPr lang="en-US" altLang="zh-TW" sz="3600" b="1" kern="1200" dirty="0">
              <a:solidFill>
                <a:prstClr val="white"/>
              </a:solidFill>
              <a:latin typeface="Adobe 繁黑體 Std B" pitchFamily="34" charset="-120"/>
              <a:ea typeface="Adobe 繁黑體 Std B" pitchFamily="34" charset="-120"/>
              <a:cs typeface="+mn-cs"/>
            </a:rPr>
            <a:t/>
          </a:r>
          <a:br>
            <a:rPr lang="en-US" altLang="zh-TW" sz="3600" b="1" kern="1200" dirty="0">
              <a:solidFill>
                <a:prstClr val="white"/>
              </a:solidFill>
              <a:latin typeface="Adobe 繁黑體 Std B" pitchFamily="34" charset="-120"/>
              <a:ea typeface="Adobe 繁黑體 Std B" pitchFamily="34" charset="-120"/>
              <a:cs typeface="+mn-cs"/>
            </a:rPr>
          </a:br>
          <a:r>
            <a:rPr lang="en-US" altLang="zh-TW" sz="3600" b="1" kern="1200" dirty="0">
              <a:solidFill>
                <a:prstClr val="white"/>
              </a:solidFill>
              <a:latin typeface="Adobe 繁黑體 Std B" pitchFamily="34" charset="-120"/>
              <a:ea typeface="Adobe 繁黑體 Std B" pitchFamily="34" charset="-120"/>
              <a:cs typeface="+mn-cs"/>
            </a:rPr>
            <a:t>45%~60%</a:t>
          </a:r>
          <a:endParaRPr lang="zh-TW" altLang="en-US" sz="3600" b="1" kern="1200" dirty="0">
            <a:solidFill>
              <a:prstClr val="white"/>
            </a:solidFill>
            <a:latin typeface="Adobe 繁黑體 Std B" pitchFamily="34" charset="-120"/>
            <a:ea typeface="Adobe 繁黑體 Std B" pitchFamily="34" charset="-120"/>
            <a:cs typeface="+mn-cs"/>
          </a:endParaRPr>
        </a:p>
      </dgm:t>
    </dgm:pt>
    <dgm:pt modelId="{ED0A4504-2ECA-4CD1-AFC1-A4F05E3F4515}" type="parTrans" cxnId="{59FBCAEB-3007-409B-99D7-C3430B59AEEB}">
      <dgm:prSet/>
      <dgm:spPr/>
      <dgm:t>
        <a:bodyPr/>
        <a:lstStyle/>
        <a:p>
          <a:endParaRPr lang="zh-TW" altLang="en-US">
            <a:latin typeface="Adobe 繁黑體 Std B" pitchFamily="34" charset="-120"/>
            <a:ea typeface="Adobe 繁黑體 Std B" pitchFamily="34" charset="-120"/>
          </a:endParaRPr>
        </a:p>
      </dgm:t>
    </dgm:pt>
    <dgm:pt modelId="{359C701C-4B83-4801-9035-266110D80EBA}" type="sibTrans" cxnId="{59FBCAEB-3007-409B-99D7-C3430B59AEEB}">
      <dgm:prSet/>
      <dgm:spPr/>
      <dgm:t>
        <a:bodyPr/>
        <a:lstStyle/>
        <a:p>
          <a:endParaRPr lang="zh-TW" altLang="en-US">
            <a:latin typeface="Adobe 繁黑體 Std B" pitchFamily="34" charset="-120"/>
            <a:ea typeface="Adobe 繁黑體 Std B" pitchFamily="34" charset="-120"/>
          </a:endParaRPr>
        </a:p>
      </dgm:t>
    </dgm:pt>
    <dgm:pt modelId="{6F124437-8009-494A-B63C-F61D459E06C8}">
      <dgm:prSet phldrT="[文字]" custT="1"/>
      <dgm:spPr>
        <a:solidFill>
          <a:schemeClr val="accent3"/>
        </a:solidFill>
      </dgm:spPr>
      <dgm:t>
        <a:bodyPr/>
        <a:lstStyle/>
        <a:p>
          <a:r>
            <a:rPr kumimoji="0" lang="en-US" altLang="zh-TW" sz="3600" b="1" i="0" u="none" strike="noStrike" cap="none" normalizeH="0" baseline="0" dirty="0">
              <a:ln/>
              <a:effectLst/>
              <a:latin typeface="Adobe 繁黑體 Std B" pitchFamily="34" charset="-120"/>
              <a:ea typeface="Adobe 繁黑體 Std B" pitchFamily="34" charset="-120"/>
            </a:rPr>
            <a:t>C</a:t>
          </a:r>
          <a:br>
            <a:rPr kumimoji="0" lang="en-US" altLang="zh-TW" sz="3600" b="1" i="0" u="none" strike="noStrike" cap="none" normalizeH="0" baseline="0" dirty="0">
              <a:ln/>
              <a:effectLst/>
              <a:latin typeface="Adobe 繁黑體 Std B" pitchFamily="34" charset="-120"/>
              <a:ea typeface="Adobe 繁黑體 Std B" pitchFamily="34" charset="-120"/>
            </a:rPr>
          </a:br>
          <a:r>
            <a:rPr kumimoji="0" lang="zh-TW" altLang="en-US" sz="3600" b="1" i="0" u="none" strike="noStrike" cap="none" normalizeH="0" baseline="0" dirty="0">
              <a:ln/>
              <a:effectLst/>
              <a:latin typeface="Adobe 繁黑體 Std B" pitchFamily="34" charset="-120"/>
              <a:ea typeface="Adobe 繁黑體 Std B" pitchFamily="34" charset="-120"/>
            </a:rPr>
            <a:t>待加強</a:t>
          </a:r>
          <a:r>
            <a:rPr kumimoji="0" lang="en-US" altLang="zh-TW" sz="2800" b="1" i="0" u="none" strike="noStrike" cap="none" normalizeH="0" baseline="0" dirty="0">
              <a:ln/>
              <a:effectLst/>
              <a:latin typeface="Adobe 繁黑體 Std B" pitchFamily="34" charset="-120"/>
              <a:ea typeface="Adobe 繁黑體 Std B" pitchFamily="34" charset="-120"/>
            </a:rPr>
            <a:t>20%~35%</a:t>
          </a:r>
          <a:endParaRPr lang="zh-TW" altLang="en-US" sz="2800" b="1" dirty="0">
            <a:latin typeface="Adobe 繁黑體 Std B" pitchFamily="34" charset="-120"/>
            <a:ea typeface="Adobe 繁黑體 Std B" pitchFamily="34" charset="-120"/>
          </a:endParaRPr>
        </a:p>
      </dgm:t>
    </dgm:pt>
    <dgm:pt modelId="{6A69FF9B-7F0C-4302-B425-4E51F6832CF4}" type="parTrans" cxnId="{BC315618-AB49-4E4D-A375-515E21889B91}">
      <dgm:prSet/>
      <dgm:spPr/>
      <dgm:t>
        <a:bodyPr/>
        <a:lstStyle/>
        <a:p>
          <a:endParaRPr lang="zh-TW" altLang="en-US">
            <a:latin typeface="Adobe 繁黑體 Std B" pitchFamily="34" charset="-120"/>
            <a:ea typeface="Adobe 繁黑體 Std B" pitchFamily="34" charset="-120"/>
          </a:endParaRPr>
        </a:p>
      </dgm:t>
    </dgm:pt>
    <dgm:pt modelId="{A1EFDE12-66A9-41AF-88AB-9C7D80DA1C65}" type="sibTrans" cxnId="{BC315618-AB49-4E4D-A375-515E21889B91}">
      <dgm:prSet/>
      <dgm:spPr/>
      <dgm:t>
        <a:bodyPr/>
        <a:lstStyle/>
        <a:p>
          <a:endParaRPr lang="zh-TW" altLang="en-US">
            <a:latin typeface="Adobe 繁黑體 Std B" pitchFamily="34" charset="-120"/>
            <a:ea typeface="Adobe 繁黑體 Std B" pitchFamily="34" charset="-120"/>
          </a:endParaRPr>
        </a:p>
      </dgm:t>
    </dgm:pt>
    <dgm:pt modelId="{D8E98FFE-158F-4A26-8672-D49F3D88C382}">
      <dgm:prSet phldrT="[文字]" custT="1"/>
      <dgm:spPr>
        <a:solidFill>
          <a:schemeClr val="accent6">
            <a:lumMod val="75000"/>
          </a:schemeClr>
        </a:solidFill>
      </dgm:spPr>
      <dgm:t>
        <a:bodyPr/>
        <a:lstStyle/>
        <a:p>
          <a:r>
            <a:rPr lang="en-US" altLang="zh-TW" sz="2800" b="1" dirty="0">
              <a:latin typeface="Adobe 繁黑體 Std B" pitchFamily="34" charset="-120"/>
              <a:ea typeface="Adobe 繁黑體 Std B" pitchFamily="34" charset="-120"/>
            </a:rPr>
            <a:t>B++ </a:t>
          </a:r>
          <a:r>
            <a:rPr lang="en-US" altLang="zh-TW" sz="3600" b="1" dirty="0">
              <a:latin typeface="Adobe 繁黑體 Std B" pitchFamily="34" charset="-120"/>
              <a:ea typeface="Adobe 繁黑體 Std B" pitchFamily="34" charset="-120"/>
            </a:rPr>
            <a:t/>
          </a:r>
          <a:br>
            <a:rPr lang="en-US" altLang="zh-TW" sz="3600" b="1" dirty="0">
              <a:latin typeface="Adobe 繁黑體 Std B" pitchFamily="34" charset="-120"/>
              <a:ea typeface="Adobe 繁黑體 Std B" pitchFamily="34" charset="-120"/>
            </a:rPr>
          </a:br>
          <a:r>
            <a:rPr lang="en-US" altLang="zh-TW" sz="2000" b="1" dirty="0">
              <a:latin typeface="Adobe 繁黑體 Std B" pitchFamily="34" charset="-120"/>
              <a:ea typeface="Adobe 繁黑體 Std B" pitchFamily="34" charset="-120"/>
            </a:rPr>
            <a:t>(</a:t>
          </a:r>
          <a:r>
            <a:rPr lang="zh-TW" altLang="en-US" sz="2000" b="1" dirty="0">
              <a:latin typeface="Adobe 繁黑體 Std B" pitchFamily="34" charset="-120"/>
              <a:ea typeface="Adobe 繁黑體 Std B" pitchFamily="34" charset="-120"/>
            </a:rPr>
            <a:t>前</a:t>
          </a:r>
          <a:r>
            <a:rPr lang="en-US" altLang="zh-TW" sz="2000" b="1" dirty="0">
              <a:latin typeface="Adobe 繁黑體 Std B" pitchFamily="34" charset="-120"/>
              <a:ea typeface="Adobe 繁黑體 Std B" pitchFamily="34" charset="-120"/>
            </a:rPr>
            <a:t/>
          </a:r>
          <a:br>
            <a:rPr lang="en-US" altLang="zh-TW" sz="2000" b="1" dirty="0">
              <a:latin typeface="Adobe 繁黑體 Std B" pitchFamily="34" charset="-120"/>
              <a:ea typeface="Adobe 繁黑體 Std B" pitchFamily="34" charset="-120"/>
            </a:rPr>
          </a:br>
          <a:r>
            <a:rPr lang="en-US" altLang="zh-TW" sz="2000" b="1" dirty="0">
              <a:latin typeface="Adobe 繁黑體 Std B" pitchFamily="34" charset="-120"/>
              <a:ea typeface="Adobe 繁黑體 Std B" pitchFamily="34" charset="-120"/>
            </a:rPr>
            <a:t>25%)</a:t>
          </a:r>
          <a:endParaRPr lang="zh-TW" altLang="en-US" sz="2000" b="1" dirty="0">
            <a:latin typeface="Adobe 繁黑體 Std B" pitchFamily="34" charset="-120"/>
            <a:ea typeface="Adobe 繁黑體 Std B" pitchFamily="34" charset="-120"/>
          </a:endParaRPr>
        </a:p>
      </dgm:t>
    </dgm:pt>
    <dgm:pt modelId="{4416A284-0DD5-4C86-A0FC-A2C5E5448E47}" type="parTrans" cxnId="{908A935F-751F-4F42-8F23-2A90C4B20CD7}">
      <dgm:prSet/>
      <dgm:spPr/>
      <dgm:t>
        <a:bodyPr/>
        <a:lstStyle/>
        <a:p>
          <a:endParaRPr lang="zh-TW" altLang="en-US">
            <a:latin typeface="Adobe 繁黑體 Std B" pitchFamily="34" charset="-120"/>
            <a:ea typeface="Adobe 繁黑體 Std B" pitchFamily="34" charset="-120"/>
          </a:endParaRPr>
        </a:p>
      </dgm:t>
    </dgm:pt>
    <dgm:pt modelId="{2561B68B-0AFE-40E1-B76D-816556452E0A}" type="sibTrans" cxnId="{908A935F-751F-4F42-8F23-2A90C4B20CD7}">
      <dgm:prSet/>
      <dgm:spPr/>
      <dgm:t>
        <a:bodyPr/>
        <a:lstStyle/>
        <a:p>
          <a:endParaRPr lang="zh-TW" altLang="en-US">
            <a:latin typeface="Adobe 繁黑體 Std B" pitchFamily="34" charset="-120"/>
            <a:ea typeface="Adobe 繁黑體 Std B" pitchFamily="34" charset="-120"/>
          </a:endParaRPr>
        </a:p>
      </dgm:t>
    </dgm:pt>
    <dgm:pt modelId="{D153EF73-0579-4676-9BA0-C5707662C50E}">
      <dgm:prSet phldrT="[文字]" custT="1"/>
      <dgm:spPr>
        <a:solidFill>
          <a:schemeClr val="accent6">
            <a:lumMod val="75000"/>
          </a:schemeClr>
        </a:solidFill>
      </dgm:spPr>
      <dgm:t>
        <a:bodyPr/>
        <a:lstStyle/>
        <a:p>
          <a:r>
            <a:rPr lang="en-US" altLang="zh-TW" sz="3200" b="1" dirty="0">
              <a:latin typeface="Adobe 繁黑體 Std B" pitchFamily="34" charset="-120"/>
              <a:ea typeface="Adobe 繁黑體 Std B" pitchFamily="34" charset="-120"/>
            </a:rPr>
            <a:t>A</a:t>
          </a:r>
          <a:r>
            <a:rPr lang="en-US" altLang="zh-TW" sz="1800" b="1" dirty="0">
              <a:latin typeface="Adobe 繁黑體 Std B" pitchFamily="34" charset="-120"/>
              <a:ea typeface="Adobe 繁黑體 Std B" pitchFamily="34" charset="-120"/>
            </a:rPr>
            <a:t/>
          </a:r>
          <a:br>
            <a:rPr lang="en-US" altLang="zh-TW" sz="1800" b="1" dirty="0">
              <a:latin typeface="Adobe 繁黑體 Std B" pitchFamily="34" charset="-120"/>
              <a:ea typeface="Adobe 繁黑體 Std B" pitchFamily="34" charset="-120"/>
            </a:rPr>
          </a:br>
          <a:r>
            <a:rPr lang="en-US" altLang="zh-TW" sz="1600" b="1" dirty="0">
              <a:latin typeface="Adobe 繁黑體 Std B" pitchFamily="34" charset="-120"/>
              <a:ea typeface="Adobe 繁黑體 Std B" pitchFamily="34" charset="-120"/>
            </a:rPr>
            <a:t>(50%~)</a:t>
          </a:r>
          <a:endParaRPr lang="zh-TW" altLang="en-US" sz="1600" b="1" dirty="0">
            <a:latin typeface="Adobe 繁黑體 Std B" pitchFamily="34" charset="-120"/>
            <a:ea typeface="Adobe 繁黑體 Std B" pitchFamily="34" charset="-120"/>
          </a:endParaRPr>
        </a:p>
      </dgm:t>
    </dgm:pt>
    <dgm:pt modelId="{7DFF17C4-A91C-46FA-99AC-AC91A30B767C}" type="parTrans" cxnId="{A8D19693-FBCA-48A0-B4F1-2FAA62FDCAE2}">
      <dgm:prSet/>
      <dgm:spPr/>
      <dgm:t>
        <a:bodyPr/>
        <a:lstStyle/>
        <a:p>
          <a:endParaRPr lang="zh-TW" altLang="en-US">
            <a:latin typeface="Adobe 繁黑體 Std B" pitchFamily="34" charset="-120"/>
            <a:ea typeface="Adobe 繁黑體 Std B" pitchFamily="34" charset="-120"/>
          </a:endParaRPr>
        </a:p>
      </dgm:t>
    </dgm:pt>
    <dgm:pt modelId="{65B9E794-25F7-4B2E-B23C-228C2E785CBF}" type="sibTrans" cxnId="{A8D19693-FBCA-48A0-B4F1-2FAA62FDCAE2}">
      <dgm:prSet/>
      <dgm:spPr/>
      <dgm:t>
        <a:bodyPr/>
        <a:lstStyle/>
        <a:p>
          <a:endParaRPr lang="zh-TW" altLang="en-US">
            <a:latin typeface="Adobe 繁黑體 Std B" pitchFamily="34" charset="-120"/>
            <a:ea typeface="Adobe 繁黑體 Std B" pitchFamily="34" charset="-120"/>
          </a:endParaRPr>
        </a:p>
      </dgm:t>
    </dgm:pt>
    <dgm:pt modelId="{96019579-E34D-4B37-9845-C39219B7CB73}">
      <dgm:prSet phldrT="[文字]" custT="1"/>
      <dgm:spPr>
        <a:solidFill>
          <a:schemeClr val="accent6">
            <a:lumMod val="75000"/>
          </a:schemeClr>
        </a:solidFill>
      </dgm:spPr>
      <dgm:t>
        <a:bodyPr/>
        <a:lstStyle/>
        <a:p>
          <a:r>
            <a:rPr lang="en-US" altLang="zh-TW" sz="3200" b="1" dirty="0">
              <a:latin typeface="Adobe 繁黑體 Std B" pitchFamily="34" charset="-120"/>
              <a:ea typeface="Adobe 繁黑體 Std B" pitchFamily="34" charset="-120"/>
            </a:rPr>
            <a:t>B+</a:t>
          </a:r>
          <a:r>
            <a:rPr lang="zh-TW" altLang="en-US" sz="1600" b="1" dirty="0">
              <a:latin typeface="Adobe 繁黑體 Std B" pitchFamily="34" charset="-120"/>
              <a:ea typeface="Adobe 繁黑體 Std B" pitchFamily="34" charset="-120"/>
            </a:rPr>
            <a:t> </a:t>
          </a:r>
          <a:r>
            <a:rPr lang="en-US" altLang="zh-TW" sz="2000" b="1" dirty="0">
              <a:latin typeface="Adobe 繁黑體 Std B" pitchFamily="34" charset="-120"/>
              <a:ea typeface="Adobe 繁黑體 Std B" pitchFamily="34" charset="-120"/>
            </a:rPr>
            <a:t>(26%~</a:t>
          </a:r>
          <a:br>
            <a:rPr lang="en-US" altLang="zh-TW" sz="2000" b="1" dirty="0">
              <a:latin typeface="Adobe 繁黑體 Std B" pitchFamily="34" charset="-120"/>
              <a:ea typeface="Adobe 繁黑體 Std B" pitchFamily="34" charset="-120"/>
            </a:rPr>
          </a:br>
          <a:r>
            <a:rPr lang="en-US" altLang="zh-TW" sz="2000" b="1" dirty="0">
              <a:latin typeface="Adobe 繁黑體 Std B" pitchFamily="34" charset="-120"/>
              <a:ea typeface="Adobe 繁黑體 Std B" pitchFamily="34" charset="-120"/>
            </a:rPr>
            <a:t>50%)</a:t>
          </a:r>
          <a:endParaRPr lang="zh-TW" altLang="en-US" sz="2000" b="1" dirty="0">
            <a:latin typeface="Adobe 繁黑體 Std B" pitchFamily="34" charset="-120"/>
            <a:ea typeface="Adobe 繁黑體 Std B" pitchFamily="34" charset="-120"/>
          </a:endParaRPr>
        </a:p>
      </dgm:t>
    </dgm:pt>
    <dgm:pt modelId="{53390DB2-0D78-4338-93CA-9CDA6B9E1337}" type="parTrans" cxnId="{751AE32D-4195-4766-80AB-910B8A2BF729}">
      <dgm:prSet/>
      <dgm:spPr/>
      <dgm:t>
        <a:bodyPr/>
        <a:lstStyle/>
        <a:p>
          <a:endParaRPr lang="zh-TW" altLang="en-US">
            <a:latin typeface="Adobe 繁黑體 Std B" pitchFamily="34" charset="-120"/>
            <a:ea typeface="Adobe 繁黑體 Std B" pitchFamily="34" charset="-120"/>
          </a:endParaRPr>
        </a:p>
      </dgm:t>
    </dgm:pt>
    <dgm:pt modelId="{9D6DD4AA-4D12-4AF6-9D94-3948CA0F47C5}" type="sibTrans" cxnId="{751AE32D-4195-4766-80AB-910B8A2BF729}">
      <dgm:prSet/>
      <dgm:spPr/>
      <dgm:t>
        <a:bodyPr/>
        <a:lstStyle/>
        <a:p>
          <a:endParaRPr lang="zh-TW" altLang="en-US">
            <a:latin typeface="Adobe 繁黑體 Std B" pitchFamily="34" charset="-120"/>
            <a:ea typeface="Adobe 繁黑體 Std B" pitchFamily="34" charset="-120"/>
          </a:endParaRPr>
        </a:p>
      </dgm:t>
    </dgm:pt>
    <dgm:pt modelId="{1D759CCA-FE3D-4EB8-AD4D-D48E0DE23597}">
      <dgm:prSet phldrT="[文字]" custT="1"/>
      <dgm:spPr>
        <a:solidFill>
          <a:schemeClr val="accent6">
            <a:lumMod val="75000"/>
          </a:schemeClr>
        </a:solidFill>
      </dgm:spPr>
      <dgm:t>
        <a:bodyPr/>
        <a:lstStyle/>
        <a:p>
          <a:r>
            <a:rPr lang="en-US" altLang="zh-TW" sz="3200" b="1" dirty="0">
              <a:latin typeface="Adobe 繁黑體 Std B" pitchFamily="34" charset="-120"/>
              <a:ea typeface="Adobe 繁黑體 Std B" pitchFamily="34" charset="-120"/>
            </a:rPr>
            <a:t>B</a:t>
          </a:r>
          <a:r>
            <a:rPr lang="en-US" altLang="zh-TW" sz="1800" b="1" dirty="0">
              <a:latin typeface="Adobe 繁黑體 Std B" pitchFamily="34" charset="-120"/>
              <a:ea typeface="Adobe 繁黑體 Std B" pitchFamily="34" charset="-120"/>
            </a:rPr>
            <a:t/>
          </a:r>
          <a:br>
            <a:rPr lang="en-US" altLang="zh-TW" sz="1800" b="1" dirty="0">
              <a:latin typeface="Adobe 繁黑體 Std B" pitchFamily="34" charset="-120"/>
              <a:ea typeface="Adobe 繁黑體 Std B" pitchFamily="34" charset="-120"/>
            </a:rPr>
          </a:br>
          <a:r>
            <a:rPr lang="en-US" altLang="zh-TW" sz="2000" b="1" dirty="0">
              <a:latin typeface="Adobe 繁黑體 Std B" pitchFamily="34" charset="-120"/>
              <a:ea typeface="Adobe 繁黑體 Std B" pitchFamily="34" charset="-120"/>
            </a:rPr>
            <a:t>(50%</a:t>
          </a:r>
          <a:br>
            <a:rPr lang="en-US" altLang="zh-TW" sz="2000" b="1" dirty="0">
              <a:latin typeface="Adobe 繁黑體 Std B" pitchFamily="34" charset="-120"/>
              <a:ea typeface="Adobe 繁黑體 Std B" pitchFamily="34" charset="-120"/>
            </a:rPr>
          </a:br>
          <a:r>
            <a:rPr lang="en-US" altLang="zh-TW" sz="2000" b="1" dirty="0">
              <a:latin typeface="Adobe 繁黑體 Std B" pitchFamily="34" charset="-120"/>
              <a:ea typeface="Adobe 繁黑體 Std B" pitchFamily="34" charset="-120"/>
            </a:rPr>
            <a:t>~)</a:t>
          </a:r>
          <a:endParaRPr lang="zh-TW" altLang="en-US" sz="2000" b="1" dirty="0">
            <a:latin typeface="Adobe 繁黑體 Std B" pitchFamily="34" charset="-120"/>
            <a:ea typeface="Adobe 繁黑體 Std B" pitchFamily="34" charset="-120"/>
          </a:endParaRPr>
        </a:p>
      </dgm:t>
    </dgm:pt>
    <dgm:pt modelId="{2C38FFB2-7C25-4BC9-90AD-9F34BBB4621A}" type="parTrans" cxnId="{99619B4F-CB18-4E62-BE44-120D0872A235}">
      <dgm:prSet/>
      <dgm:spPr/>
      <dgm:t>
        <a:bodyPr/>
        <a:lstStyle/>
        <a:p>
          <a:endParaRPr lang="zh-TW" altLang="en-US">
            <a:latin typeface="Adobe 繁黑體 Std B" pitchFamily="34" charset="-120"/>
            <a:ea typeface="Adobe 繁黑體 Std B" pitchFamily="34" charset="-120"/>
          </a:endParaRPr>
        </a:p>
      </dgm:t>
    </dgm:pt>
    <dgm:pt modelId="{209E8EB9-9CB7-42B7-B13F-DB0EEFFD3AB6}" type="sibTrans" cxnId="{99619B4F-CB18-4E62-BE44-120D0872A235}">
      <dgm:prSet/>
      <dgm:spPr/>
      <dgm:t>
        <a:bodyPr/>
        <a:lstStyle/>
        <a:p>
          <a:endParaRPr lang="zh-TW" altLang="en-US">
            <a:latin typeface="Adobe 繁黑體 Std B" pitchFamily="34" charset="-120"/>
            <a:ea typeface="Adobe 繁黑體 Std B" pitchFamily="34" charset="-120"/>
          </a:endParaRPr>
        </a:p>
      </dgm:t>
    </dgm:pt>
    <dgm:pt modelId="{865394A4-E208-4B73-855B-B63B6DBC3E2F}" type="pres">
      <dgm:prSet presAssocID="{CBF39CD6-BBCF-4D46-AACC-2F433AD3EDC6}" presName="Name0" presStyleCnt="0">
        <dgm:presLayoutVars>
          <dgm:chPref val="1"/>
          <dgm:dir/>
          <dgm:animOne val="branch"/>
          <dgm:animLvl val="lvl"/>
          <dgm:resizeHandles/>
        </dgm:presLayoutVars>
      </dgm:prSet>
      <dgm:spPr/>
      <dgm:t>
        <a:bodyPr/>
        <a:lstStyle/>
        <a:p>
          <a:endParaRPr lang="zh-TW" altLang="en-US"/>
        </a:p>
      </dgm:t>
    </dgm:pt>
    <dgm:pt modelId="{B616D9F1-21A7-4B43-9C83-7F8D6AB27AA8}" type="pres">
      <dgm:prSet presAssocID="{A729D145-A53D-45BB-8AD7-D9F2BA7A93F8}" presName="vertOne" presStyleCnt="0"/>
      <dgm:spPr/>
    </dgm:pt>
    <dgm:pt modelId="{7180FB11-191F-42ED-A61C-A4E908BF40AB}" type="pres">
      <dgm:prSet presAssocID="{A729D145-A53D-45BB-8AD7-D9F2BA7A93F8}" presName="txOne" presStyleLbl="node0" presStyleIdx="0" presStyleCnt="1" custScaleY="39074" custLinFactNeighborX="718">
        <dgm:presLayoutVars>
          <dgm:chPref val="3"/>
        </dgm:presLayoutVars>
      </dgm:prSet>
      <dgm:spPr/>
      <dgm:t>
        <a:bodyPr/>
        <a:lstStyle/>
        <a:p>
          <a:endParaRPr lang="zh-TW" altLang="en-US"/>
        </a:p>
      </dgm:t>
    </dgm:pt>
    <dgm:pt modelId="{F7B1141E-0A17-4B05-A24B-EC0CCEF61794}" type="pres">
      <dgm:prSet presAssocID="{A729D145-A53D-45BB-8AD7-D9F2BA7A93F8}" presName="parTransOne" presStyleCnt="0"/>
      <dgm:spPr/>
    </dgm:pt>
    <dgm:pt modelId="{942C4215-4519-46DA-9A2A-2B85DB19A180}" type="pres">
      <dgm:prSet presAssocID="{A729D145-A53D-45BB-8AD7-D9F2BA7A93F8}" presName="horzOne" presStyleCnt="0"/>
      <dgm:spPr/>
    </dgm:pt>
    <dgm:pt modelId="{1628C9BB-9A7A-46FF-914D-42AE30900E20}" type="pres">
      <dgm:prSet presAssocID="{289F4839-6E29-45E6-B6DB-5799C1BD1ED7}" presName="vertTwo" presStyleCnt="0"/>
      <dgm:spPr/>
    </dgm:pt>
    <dgm:pt modelId="{D51F9016-D34B-4097-8B58-ECFAF94F457D}" type="pres">
      <dgm:prSet presAssocID="{289F4839-6E29-45E6-B6DB-5799C1BD1ED7}" presName="txTwo" presStyleLbl="node2" presStyleIdx="0" presStyleCnt="3" custScaleX="92554">
        <dgm:presLayoutVars>
          <dgm:chPref val="3"/>
        </dgm:presLayoutVars>
      </dgm:prSet>
      <dgm:spPr/>
      <dgm:t>
        <a:bodyPr/>
        <a:lstStyle/>
        <a:p>
          <a:endParaRPr lang="zh-TW" altLang="en-US"/>
        </a:p>
      </dgm:t>
    </dgm:pt>
    <dgm:pt modelId="{85C67466-E311-4C06-B81A-6D0FD5861451}" type="pres">
      <dgm:prSet presAssocID="{289F4839-6E29-45E6-B6DB-5799C1BD1ED7}" presName="parTransTwo" presStyleCnt="0"/>
      <dgm:spPr/>
    </dgm:pt>
    <dgm:pt modelId="{FCDA575C-5816-41C8-AA7D-38BB032C3FE9}" type="pres">
      <dgm:prSet presAssocID="{289F4839-6E29-45E6-B6DB-5799C1BD1ED7}" presName="horzTwo" presStyleCnt="0"/>
      <dgm:spPr/>
    </dgm:pt>
    <dgm:pt modelId="{9F833AAB-1C61-4A4D-AA0F-B585E20B5787}" type="pres">
      <dgm:prSet presAssocID="{48B1000F-41DC-49DD-AC90-D2237E31BA82}" presName="vertThree" presStyleCnt="0"/>
      <dgm:spPr/>
    </dgm:pt>
    <dgm:pt modelId="{5907107C-8F2D-478C-87DB-8AE8D750049F}" type="pres">
      <dgm:prSet presAssocID="{48B1000F-41DC-49DD-AC90-D2237E31BA82}" presName="txThree" presStyleLbl="node3" presStyleIdx="0" presStyleCnt="6" custScaleX="79881" custLinFactNeighborX="-33675" custLinFactNeighborY="700">
        <dgm:presLayoutVars>
          <dgm:chPref val="3"/>
        </dgm:presLayoutVars>
      </dgm:prSet>
      <dgm:spPr/>
      <dgm:t>
        <a:bodyPr/>
        <a:lstStyle/>
        <a:p>
          <a:endParaRPr lang="zh-TW" altLang="en-US"/>
        </a:p>
      </dgm:t>
    </dgm:pt>
    <dgm:pt modelId="{7BFC2693-BF2D-4678-B828-FB17DA296FED}" type="pres">
      <dgm:prSet presAssocID="{48B1000F-41DC-49DD-AC90-D2237E31BA82}" presName="horzThree" presStyleCnt="0"/>
      <dgm:spPr/>
    </dgm:pt>
    <dgm:pt modelId="{F8B825A9-BCC2-42E0-A674-61748722921C}" type="pres">
      <dgm:prSet presAssocID="{32B4BC19-C126-43E6-B778-E285C391E921}" presName="sibSpaceThree" presStyleCnt="0"/>
      <dgm:spPr/>
    </dgm:pt>
    <dgm:pt modelId="{7BCD000D-3A80-4125-AE34-4DBDAFBD4874}" type="pres">
      <dgm:prSet presAssocID="{6FCFDD51-497D-4702-8139-C0BE32C83D83}" presName="vertThree" presStyleCnt="0"/>
      <dgm:spPr/>
    </dgm:pt>
    <dgm:pt modelId="{3C66C250-9DE2-4A67-8729-28E76F8C31FD}" type="pres">
      <dgm:prSet presAssocID="{6FCFDD51-497D-4702-8139-C0BE32C83D83}" presName="txThree" presStyleLbl="node3" presStyleIdx="1" presStyleCnt="6" custScaleX="79112">
        <dgm:presLayoutVars>
          <dgm:chPref val="3"/>
        </dgm:presLayoutVars>
      </dgm:prSet>
      <dgm:spPr/>
      <dgm:t>
        <a:bodyPr/>
        <a:lstStyle/>
        <a:p>
          <a:endParaRPr lang="zh-TW" altLang="en-US"/>
        </a:p>
      </dgm:t>
    </dgm:pt>
    <dgm:pt modelId="{59CCD913-7DFF-4D37-B5DD-909535F3F9F6}" type="pres">
      <dgm:prSet presAssocID="{6FCFDD51-497D-4702-8139-C0BE32C83D83}" presName="horzThree" presStyleCnt="0"/>
      <dgm:spPr/>
    </dgm:pt>
    <dgm:pt modelId="{423F489F-48C1-4322-A80F-9C8BC722438C}" type="pres">
      <dgm:prSet presAssocID="{AF3C4C18-F097-4E17-86C0-852AC0ADDF0F}" presName="sibSpaceThree" presStyleCnt="0"/>
      <dgm:spPr/>
    </dgm:pt>
    <dgm:pt modelId="{55E2E5BD-7B79-4446-8198-E998157BD3A2}" type="pres">
      <dgm:prSet presAssocID="{D153EF73-0579-4676-9BA0-C5707662C50E}" presName="vertThree" presStyleCnt="0"/>
      <dgm:spPr/>
    </dgm:pt>
    <dgm:pt modelId="{BBF2EBE7-81EE-4149-9CEA-94B5A4F62A3D}" type="pres">
      <dgm:prSet presAssocID="{D153EF73-0579-4676-9BA0-C5707662C50E}" presName="txThree" presStyleLbl="node3" presStyleIdx="2" presStyleCnt="6" custScaleX="69250">
        <dgm:presLayoutVars>
          <dgm:chPref val="3"/>
        </dgm:presLayoutVars>
      </dgm:prSet>
      <dgm:spPr/>
      <dgm:t>
        <a:bodyPr/>
        <a:lstStyle/>
        <a:p>
          <a:endParaRPr lang="zh-TW" altLang="en-US"/>
        </a:p>
      </dgm:t>
    </dgm:pt>
    <dgm:pt modelId="{538B4AB1-9CD6-482A-AB5F-88F249FF6D1F}" type="pres">
      <dgm:prSet presAssocID="{D153EF73-0579-4676-9BA0-C5707662C50E}" presName="horzThree" presStyleCnt="0"/>
      <dgm:spPr/>
    </dgm:pt>
    <dgm:pt modelId="{24FE082B-D775-4C14-8FF6-03E3F49565FF}" type="pres">
      <dgm:prSet presAssocID="{6F046DB2-C3FB-44DB-8A25-AE92AC213279}" presName="sibSpaceTwo" presStyleCnt="0"/>
      <dgm:spPr/>
    </dgm:pt>
    <dgm:pt modelId="{0E673368-B5CC-4846-B178-43581DF09064}" type="pres">
      <dgm:prSet presAssocID="{59D2F8B0-F1D7-4F65-8452-8BF850ACA52B}" presName="vertTwo" presStyleCnt="0"/>
      <dgm:spPr/>
    </dgm:pt>
    <dgm:pt modelId="{46E2B52A-8B52-492C-B877-3125378BC34F}" type="pres">
      <dgm:prSet presAssocID="{59D2F8B0-F1D7-4F65-8452-8BF850ACA52B}" presName="txTwo" presStyleLbl="node2" presStyleIdx="1" presStyleCnt="3">
        <dgm:presLayoutVars>
          <dgm:chPref val="3"/>
        </dgm:presLayoutVars>
      </dgm:prSet>
      <dgm:spPr/>
      <dgm:t>
        <a:bodyPr/>
        <a:lstStyle/>
        <a:p>
          <a:endParaRPr lang="zh-TW" altLang="en-US"/>
        </a:p>
      </dgm:t>
    </dgm:pt>
    <dgm:pt modelId="{806B4B0C-992C-4E9F-8158-0A405DC00BEB}" type="pres">
      <dgm:prSet presAssocID="{59D2F8B0-F1D7-4F65-8452-8BF850ACA52B}" presName="parTransTwo" presStyleCnt="0"/>
      <dgm:spPr/>
    </dgm:pt>
    <dgm:pt modelId="{987039B4-2F3A-4F8A-B6B0-933CCEDA8711}" type="pres">
      <dgm:prSet presAssocID="{59D2F8B0-F1D7-4F65-8452-8BF850ACA52B}" presName="horzTwo" presStyleCnt="0"/>
      <dgm:spPr/>
    </dgm:pt>
    <dgm:pt modelId="{D0D0EF0E-AA89-4463-AB0D-E319F64B9341}" type="pres">
      <dgm:prSet presAssocID="{D8E98FFE-158F-4A26-8672-D49F3D88C382}" presName="vertThree" presStyleCnt="0"/>
      <dgm:spPr/>
    </dgm:pt>
    <dgm:pt modelId="{F04B4055-874F-4D7F-8E0A-E19E9C4182A4}" type="pres">
      <dgm:prSet presAssocID="{D8E98FFE-158F-4A26-8672-D49F3D88C382}" presName="txThree" presStyleLbl="node3" presStyleIdx="3" presStyleCnt="6">
        <dgm:presLayoutVars>
          <dgm:chPref val="3"/>
        </dgm:presLayoutVars>
      </dgm:prSet>
      <dgm:spPr/>
      <dgm:t>
        <a:bodyPr/>
        <a:lstStyle/>
        <a:p>
          <a:endParaRPr lang="zh-TW" altLang="en-US"/>
        </a:p>
      </dgm:t>
    </dgm:pt>
    <dgm:pt modelId="{C9CCAD00-79A4-4F05-81E4-F541F53E5AE3}" type="pres">
      <dgm:prSet presAssocID="{D8E98FFE-158F-4A26-8672-D49F3D88C382}" presName="horzThree" presStyleCnt="0"/>
      <dgm:spPr/>
    </dgm:pt>
    <dgm:pt modelId="{A27330D5-E254-40AF-A245-2BFF6A13A60C}" type="pres">
      <dgm:prSet presAssocID="{2561B68B-0AFE-40E1-B76D-816556452E0A}" presName="sibSpaceThree" presStyleCnt="0"/>
      <dgm:spPr/>
    </dgm:pt>
    <dgm:pt modelId="{DCEA6616-2D09-4DB3-BAD5-0D273005F5D0}" type="pres">
      <dgm:prSet presAssocID="{96019579-E34D-4B37-9845-C39219B7CB73}" presName="vertThree" presStyleCnt="0"/>
      <dgm:spPr/>
    </dgm:pt>
    <dgm:pt modelId="{644B511A-A981-4E35-A697-2F6233CB0C53}" type="pres">
      <dgm:prSet presAssocID="{96019579-E34D-4B37-9845-C39219B7CB73}" presName="txThree" presStyleLbl="node3" presStyleIdx="4" presStyleCnt="6">
        <dgm:presLayoutVars>
          <dgm:chPref val="3"/>
        </dgm:presLayoutVars>
      </dgm:prSet>
      <dgm:spPr/>
      <dgm:t>
        <a:bodyPr/>
        <a:lstStyle/>
        <a:p>
          <a:endParaRPr lang="zh-TW" altLang="en-US"/>
        </a:p>
      </dgm:t>
    </dgm:pt>
    <dgm:pt modelId="{7C1859EB-C878-4A5E-B8DD-9BCAA0F76972}" type="pres">
      <dgm:prSet presAssocID="{96019579-E34D-4B37-9845-C39219B7CB73}" presName="horzThree" presStyleCnt="0"/>
      <dgm:spPr/>
    </dgm:pt>
    <dgm:pt modelId="{3F30E541-80B4-4A2B-8A5F-615C86FBE47A}" type="pres">
      <dgm:prSet presAssocID="{9D6DD4AA-4D12-4AF6-9D94-3948CA0F47C5}" presName="sibSpaceThree" presStyleCnt="0"/>
      <dgm:spPr/>
    </dgm:pt>
    <dgm:pt modelId="{4D9BE19D-B6CB-435E-9763-D05633AE4F29}" type="pres">
      <dgm:prSet presAssocID="{1D759CCA-FE3D-4EB8-AD4D-D48E0DE23597}" presName="vertThree" presStyleCnt="0"/>
      <dgm:spPr/>
    </dgm:pt>
    <dgm:pt modelId="{D4D73F13-BFFA-435B-B30F-37F099DA09A3}" type="pres">
      <dgm:prSet presAssocID="{1D759CCA-FE3D-4EB8-AD4D-D48E0DE23597}" presName="txThree" presStyleLbl="node3" presStyleIdx="5" presStyleCnt="6">
        <dgm:presLayoutVars>
          <dgm:chPref val="3"/>
        </dgm:presLayoutVars>
      </dgm:prSet>
      <dgm:spPr/>
      <dgm:t>
        <a:bodyPr/>
        <a:lstStyle/>
        <a:p>
          <a:endParaRPr lang="zh-TW" altLang="en-US"/>
        </a:p>
      </dgm:t>
    </dgm:pt>
    <dgm:pt modelId="{F3D0D5D9-A38F-4D7B-AEC4-CE40E6085CD4}" type="pres">
      <dgm:prSet presAssocID="{1D759CCA-FE3D-4EB8-AD4D-D48E0DE23597}" presName="horzThree" presStyleCnt="0"/>
      <dgm:spPr/>
    </dgm:pt>
    <dgm:pt modelId="{2F722907-2C65-4259-9028-BE7AD60FE92F}" type="pres">
      <dgm:prSet presAssocID="{359C701C-4B83-4801-9035-266110D80EBA}" presName="sibSpaceTwo" presStyleCnt="0"/>
      <dgm:spPr/>
    </dgm:pt>
    <dgm:pt modelId="{4A79D9E0-9EAA-4E5B-BE45-CAC1D0D9ED71}" type="pres">
      <dgm:prSet presAssocID="{6F124437-8009-494A-B63C-F61D459E06C8}" presName="vertTwo" presStyleCnt="0"/>
      <dgm:spPr/>
    </dgm:pt>
    <dgm:pt modelId="{84011A27-B680-42DE-A2B3-ACCAF6B82430}" type="pres">
      <dgm:prSet presAssocID="{6F124437-8009-494A-B63C-F61D459E06C8}" presName="txTwo" presStyleLbl="node2" presStyleIdx="2" presStyleCnt="3" custScaleX="147737" custScaleY="212588">
        <dgm:presLayoutVars>
          <dgm:chPref val="3"/>
        </dgm:presLayoutVars>
      </dgm:prSet>
      <dgm:spPr/>
      <dgm:t>
        <a:bodyPr/>
        <a:lstStyle/>
        <a:p>
          <a:endParaRPr lang="zh-TW" altLang="en-US"/>
        </a:p>
      </dgm:t>
    </dgm:pt>
    <dgm:pt modelId="{90242DB1-FABC-4324-AFB8-99A22CE7058E}" type="pres">
      <dgm:prSet presAssocID="{6F124437-8009-494A-B63C-F61D459E06C8}" presName="horzTwo" presStyleCnt="0"/>
      <dgm:spPr/>
    </dgm:pt>
  </dgm:ptLst>
  <dgm:cxnLst>
    <dgm:cxn modelId="{BD3E9A36-A4F2-7A4D-B0DF-228CBE5747C1}" type="presOf" srcId="{59D2F8B0-F1D7-4F65-8452-8BF850ACA52B}" destId="{46E2B52A-8B52-492C-B877-3125378BC34F}" srcOrd="0" destOrd="0" presId="urn:microsoft.com/office/officeart/2005/8/layout/hierarchy4"/>
    <dgm:cxn modelId="{52A50F02-4F43-3143-A95C-BFFAD922FF48}" type="presOf" srcId="{A729D145-A53D-45BB-8AD7-D9F2BA7A93F8}" destId="{7180FB11-191F-42ED-A61C-A4E908BF40AB}" srcOrd="0" destOrd="0" presId="urn:microsoft.com/office/officeart/2005/8/layout/hierarchy4"/>
    <dgm:cxn modelId="{99619B4F-CB18-4E62-BE44-120D0872A235}" srcId="{59D2F8B0-F1D7-4F65-8452-8BF850ACA52B}" destId="{1D759CCA-FE3D-4EB8-AD4D-D48E0DE23597}" srcOrd="2" destOrd="0" parTransId="{2C38FFB2-7C25-4BC9-90AD-9F34BBB4621A}" sibTransId="{209E8EB9-9CB7-42B7-B13F-DB0EEFFD3AB6}"/>
    <dgm:cxn modelId="{BC315618-AB49-4E4D-A375-515E21889B91}" srcId="{A729D145-A53D-45BB-8AD7-D9F2BA7A93F8}" destId="{6F124437-8009-494A-B63C-F61D459E06C8}" srcOrd="2" destOrd="0" parTransId="{6A69FF9B-7F0C-4302-B425-4E51F6832CF4}" sibTransId="{A1EFDE12-66A9-41AF-88AB-9C7D80DA1C65}"/>
    <dgm:cxn modelId="{417BA8DD-3B15-40F0-B796-EC2F927A3F8D}" srcId="{CBF39CD6-BBCF-4D46-AACC-2F433AD3EDC6}" destId="{A729D145-A53D-45BB-8AD7-D9F2BA7A93F8}" srcOrd="0" destOrd="0" parTransId="{6A8B1F5A-0DEC-4E19-B22D-BB3ACFC3F2D2}" sibTransId="{37FBF3AC-BF80-42B0-81D9-BADAC076A700}"/>
    <dgm:cxn modelId="{0DC9C348-4D8C-4366-8CAB-2284CED0B1A5}" srcId="{289F4839-6E29-45E6-B6DB-5799C1BD1ED7}" destId="{6FCFDD51-497D-4702-8139-C0BE32C83D83}" srcOrd="1" destOrd="0" parTransId="{A21D900C-B783-4155-8E57-D06D5C2599E7}" sibTransId="{AF3C4C18-F097-4E17-86C0-852AC0ADDF0F}"/>
    <dgm:cxn modelId="{D3F5FA98-BFCD-014C-BA0A-F65DF11196E8}" type="presOf" srcId="{289F4839-6E29-45E6-B6DB-5799C1BD1ED7}" destId="{D51F9016-D34B-4097-8B58-ECFAF94F457D}" srcOrd="0" destOrd="0" presId="urn:microsoft.com/office/officeart/2005/8/layout/hierarchy4"/>
    <dgm:cxn modelId="{1DD19263-5985-1248-9925-228F6EB7B668}" type="presOf" srcId="{6F124437-8009-494A-B63C-F61D459E06C8}" destId="{84011A27-B680-42DE-A2B3-ACCAF6B82430}" srcOrd="0" destOrd="0" presId="urn:microsoft.com/office/officeart/2005/8/layout/hierarchy4"/>
    <dgm:cxn modelId="{AA3153EC-44AC-4A40-B7DA-3E2D6379A0EC}" type="presOf" srcId="{CBF39CD6-BBCF-4D46-AACC-2F433AD3EDC6}" destId="{865394A4-E208-4B73-855B-B63B6DBC3E2F}" srcOrd="0" destOrd="0" presId="urn:microsoft.com/office/officeart/2005/8/layout/hierarchy4"/>
    <dgm:cxn modelId="{BF1C8EA6-7577-4FA0-937F-8D88A55ADAA0}" srcId="{289F4839-6E29-45E6-B6DB-5799C1BD1ED7}" destId="{48B1000F-41DC-49DD-AC90-D2237E31BA82}" srcOrd="0" destOrd="0" parTransId="{836D715F-EC98-444F-8C6F-67B7E148F311}" sibTransId="{32B4BC19-C126-43E6-B778-E285C391E921}"/>
    <dgm:cxn modelId="{5C24C4E2-7768-924E-9F69-06B143E8614A}" type="presOf" srcId="{96019579-E34D-4B37-9845-C39219B7CB73}" destId="{644B511A-A981-4E35-A697-2F6233CB0C53}" srcOrd="0" destOrd="0" presId="urn:microsoft.com/office/officeart/2005/8/layout/hierarchy4"/>
    <dgm:cxn modelId="{4F64E243-49F4-9445-AE92-1A106DB74EE0}" type="presOf" srcId="{1D759CCA-FE3D-4EB8-AD4D-D48E0DE23597}" destId="{D4D73F13-BFFA-435B-B30F-37F099DA09A3}" srcOrd="0" destOrd="0" presId="urn:microsoft.com/office/officeart/2005/8/layout/hierarchy4"/>
    <dgm:cxn modelId="{9F6B479B-B91C-41AC-B1CD-0727A92F3D0B}" srcId="{A729D145-A53D-45BB-8AD7-D9F2BA7A93F8}" destId="{289F4839-6E29-45E6-B6DB-5799C1BD1ED7}" srcOrd="0" destOrd="0" parTransId="{7CE0CE04-2DA8-403C-89B8-7AE07F4A5CE4}" sibTransId="{6F046DB2-C3FB-44DB-8A25-AE92AC213279}"/>
    <dgm:cxn modelId="{658388A1-227E-D349-ADBB-FCF0B2E12A97}" type="presOf" srcId="{48B1000F-41DC-49DD-AC90-D2237E31BA82}" destId="{5907107C-8F2D-478C-87DB-8AE8D750049F}" srcOrd="0" destOrd="0" presId="urn:microsoft.com/office/officeart/2005/8/layout/hierarchy4"/>
    <dgm:cxn modelId="{D483544F-7FBE-C14D-915D-DE76BD2A471A}" type="presOf" srcId="{D153EF73-0579-4676-9BA0-C5707662C50E}" destId="{BBF2EBE7-81EE-4149-9CEA-94B5A4F62A3D}" srcOrd="0" destOrd="0" presId="urn:microsoft.com/office/officeart/2005/8/layout/hierarchy4"/>
    <dgm:cxn modelId="{FDCD24B6-EE6F-E845-A503-E6F7402D0AA7}" type="presOf" srcId="{D8E98FFE-158F-4A26-8672-D49F3D88C382}" destId="{F04B4055-874F-4D7F-8E0A-E19E9C4182A4}" srcOrd="0" destOrd="0" presId="urn:microsoft.com/office/officeart/2005/8/layout/hierarchy4"/>
    <dgm:cxn modelId="{751AE32D-4195-4766-80AB-910B8A2BF729}" srcId="{59D2F8B0-F1D7-4F65-8452-8BF850ACA52B}" destId="{96019579-E34D-4B37-9845-C39219B7CB73}" srcOrd="1" destOrd="0" parTransId="{53390DB2-0D78-4338-93CA-9CDA6B9E1337}" sibTransId="{9D6DD4AA-4D12-4AF6-9D94-3948CA0F47C5}"/>
    <dgm:cxn modelId="{908A935F-751F-4F42-8F23-2A90C4B20CD7}" srcId="{59D2F8B0-F1D7-4F65-8452-8BF850ACA52B}" destId="{D8E98FFE-158F-4A26-8672-D49F3D88C382}" srcOrd="0" destOrd="0" parTransId="{4416A284-0DD5-4C86-A0FC-A2C5E5448E47}" sibTransId="{2561B68B-0AFE-40E1-B76D-816556452E0A}"/>
    <dgm:cxn modelId="{59FBCAEB-3007-409B-99D7-C3430B59AEEB}" srcId="{A729D145-A53D-45BB-8AD7-D9F2BA7A93F8}" destId="{59D2F8B0-F1D7-4F65-8452-8BF850ACA52B}" srcOrd="1" destOrd="0" parTransId="{ED0A4504-2ECA-4CD1-AFC1-A4F05E3F4515}" sibTransId="{359C701C-4B83-4801-9035-266110D80EBA}"/>
    <dgm:cxn modelId="{A8D19693-FBCA-48A0-B4F1-2FAA62FDCAE2}" srcId="{289F4839-6E29-45E6-B6DB-5799C1BD1ED7}" destId="{D153EF73-0579-4676-9BA0-C5707662C50E}" srcOrd="2" destOrd="0" parTransId="{7DFF17C4-A91C-46FA-99AC-AC91A30B767C}" sibTransId="{65B9E794-25F7-4B2E-B23C-228C2E785CBF}"/>
    <dgm:cxn modelId="{D3567816-2CE3-AF4C-AB9C-B54E7A108F0B}" type="presOf" srcId="{6FCFDD51-497D-4702-8139-C0BE32C83D83}" destId="{3C66C250-9DE2-4A67-8729-28E76F8C31FD}" srcOrd="0" destOrd="0" presId="urn:microsoft.com/office/officeart/2005/8/layout/hierarchy4"/>
    <dgm:cxn modelId="{D2D26F28-C944-404F-8AEA-53D4419BCB7B}" type="presParOf" srcId="{865394A4-E208-4B73-855B-B63B6DBC3E2F}" destId="{B616D9F1-21A7-4B43-9C83-7F8D6AB27AA8}" srcOrd="0" destOrd="0" presId="urn:microsoft.com/office/officeart/2005/8/layout/hierarchy4"/>
    <dgm:cxn modelId="{BC87DFE7-3ACF-2F4A-859F-797846A4FC97}" type="presParOf" srcId="{B616D9F1-21A7-4B43-9C83-7F8D6AB27AA8}" destId="{7180FB11-191F-42ED-A61C-A4E908BF40AB}" srcOrd="0" destOrd="0" presId="urn:microsoft.com/office/officeart/2005/8/layout/hierarchy4"/>
    <dgm:cxn modelId="{BAE42406-C2DA-B645-B2F4-172D792E39F9}" type="presParOf" srcId="{B616D9F1-21A7-4B43-9C83-7F8D6AB27AA8}" destId="{F7B1141E-0A17-4B05-A24B-EC0CCEF61794}" srcOrd="1" destOrd="0" presId="urn:microsoft.com/office/officeart/2005/8/layout/hierarchy4"/>
    <dgm:cxn modelId="{79AA9750-3B22-8240-9796-49B84DA460FD}" type="presParOf" srcId="{B616D9F1-21A7-4B43-9C83-7F8D6AB27AA8}" destId="{942C4215-4519-46DA-9A2A-2B85DB19A180}" srcOrd="2" destOrd="0" presId="urn:microsoft.com/office/officeart/2005/8/layout/hierarchy4"/>
    <dgm:cxn modelId="{A20D02C3-1899-C14D-BCA6-B1E9F7F2F960}" type="presParOf" srcId="{942C4215-4519-46DA-9A2A-2B85DB19A180}" destId="{1628C9BB-9A7A-46FF-914D-42AE30900E20}" srcOrd="0" destOrd="0" presId="urn:microsoft.com/office/officeart/2005/8/layout/hierarchy4"/>
    <dgm:cxn modelId="{BDCF2E27-9CA0-FF4C-A0D5-CEFB38ED7AA8}" type="presParOf" srcId="{1628C9BB-9A7A-46FF-914D-42AE30900E20}" destId="{D51F9016-D34B-4097-8B58-ECFAF94F457D}" srcOrd="0" destOrd="0" presId="urn:microsoft.com/office/officeart/2005/8/layout/hierarchy4"/>
    <dgm:cxn modelId="{FBFD5458-8242-B04D-BFEB-1664E8A5FE4A}" type="presParOf" srcId="{1628C9BB-9A7A-46FF-914D-42AE30900E20}" destId="{85C67466-E311-4C06-B81A-6D0FD5861451}" srcOrd="1" destOrd="0" presId="urn:microsoft.com/office/officeart/2005/8/layout/hierarchy4"/>
    <dgm:cxn modelId="{E0B2180B-796B-C241-830E-8D7CB173E0F4}" type="presParOf" srcId="{1628C9BB-9A7A-46FF-914D-42AE30900E20}" destId="{FCDA575C-5816-41C8-AA7D-38BB032C3FE9}" srcOrd="2" destOrd="0" presId="urn:microsoft.com/office/officeart/2005/8/layout/hierarchy4"/>
    <dgm:cxn modelId="{FAD7DA69-6009-8345-92E7-3B29993522B3}" type="presParOf" srcId="{FCDA575C-5816-41C8-AA7D-38BB032C3FE9}" destId="{9F833AAB-1C61-4A4D-AA0F-B585E20B5787}" srcOrd="0" destOrd="0" presId="urn:microsoft.com/office/officeart/2005/8/layout/hierarchy4"/>
    <dgm:cxn modelId="{D8EB83EE-9FEA-6E44-B578-55440343C6D1}" type="presParOf" srcId="{9F833AAB-1C61-4A4D-AA0F-B585E20B5787}" destId="{5907107C-8F2D-478C-87DB-8AE8D750049F}" srcOrd="0" destOrd="0" presId="urn:microsoft.com/office/officeart/2005/8/layout/hierarchy4"/>
    <dgm:cxn modelId="{7CE71924-7281-2144-B85A-552A3DBE44D1}" type="presParOf" srcId="{9F833AAB-1C61-4A4D-AA0F-B585E20B5787}" destId="{7BFC2693-BF2D-4678-B828-FB17DA296FED}" srcOrd="1" destOrd="0" presId="urn:microsoft.com/office/officeart/2005/8/layout/hierarchy4"/>
    <dgm:cxn modelId="{613AC950-3BC5-3B4F-9FDD-49B28CCEDA32}" type="presParOf" srcId="{FCDA575C-5816-41C8-AA7D-38BB032C3FE9}" destId="{F8B825A9-BCC2-42E0-A674-61748722921C}" srcOrd="1" destOrd="0" presId="urn:microsoft.com/office/officeart/2005/8/layout/hierarchy4"/>
    <dgm:cxn modelId="{64D4540F-FA7A-E540-9D27-FD3D41D29C06}" type="presParOf" srcId="{FCDA575C-5816-41C8-AA7D-38BB032C3FE9}" destId="{7BCD000D-3A80-4125-AE34-4DBDAFBD4874}" srcOrd="2" destOrd="0" presId="urn:microsoft.com/office/officeart/2005/8/layout/hierarchy4"/>
    <dgm:cxn modelId="{70AD9AD4-3C61-3A4C-B262-3BB1F15793A1}" type="presParOf" srcId="{7BCD000D-3A80-4125-AE34-4DBDAFBD4874}" destId="{3C66C250-9DE2-4A67-8729-28E76F8C31FD}" srcOrd="0" destOrd="0" presId="urn:microsoft.com/office/officeart/2005/8/layout/hierarchy4"/>
    <dgm:cxn modelId="{D50F5499-3A96-D74F-A25A-BAD55F0C4311}" type="presParOf" srcId="{7BCD000D-3A80-4125-AE34-4DBDAFBD4874}" destId="{59CCD913-7DFF-4D37-B5DD-909535F3F9F6}" srcOrd="1" destOrd="0" presId="urn:microsoft.com/office/officeart/2005/8/layout/hierarchy4"/>
    <dgm:cxn modelId="{893EF06F-6FD0-FA42-B188-269343CFDE75}" type="presParOf" srcId="{FCDA575C-5816-41C8-AA7D-38BB032C3FE9}" destId="{423F489F-48C1-4322-A80F-9C8BC722438C}" srcOrd="3" destOrd="0" presId="urn:microsoft.com/office/officeart/2005/8/layout/hierarchy4"/>
    <dgm:cxn modelId="{EB0DA339-35A4-9146-8747-CE9950E9BB3C}" type="presParOf" srcId="{FCDA575C-5816-41C8-AA7D-38BB032C3FE9}" destId="{55E2E5BD-7B79-4446-8198-E998157BD3A2}" srcOrd="4" destOrd="0" presId="urn:microsoft.com/office/officeart/2005/8/layout/hierarchy4"/>
    <dgm:cxn modelId="{695C341F-AA23-764A-874C-9BE2F19A37F2}" type="presParOf" srcId="{55E2E5BD-7B79-4446-8198-E998157BD3A2}" destId="{BBF2EBE7-81EE-4149-9CEA-94B5A4F62A3D}" srcOrd="0" destOrd="0" presId="urn:microsoft.com/office/officeart/2005/8/layout/hierarchy4"/>
    <dgm:cxn modelId="{DDAC609A-BC22-4542-9768-6BB3EC7C6909}" type="presParOf" srcId="{55E2E5BD-7B79-4446-8198-E998157BD3A2}" destId="{538B4AB1-9CD6-482A-AB5F-88F249FF6D1F}" srcOrd="1" destOrd="0" presId="urn:microsoft.com/office/officeart/2005/8/layout/hierarchy4"/>
    <dgm:cxn modelId="{A9558514-4428-8A48-A04F-92FF89C67033}" type="presParOf" srcId="{942C4215-4519-46DA-9A2A-2B85DB19A180}" destId="{24FE082B-D775-4C14-8FF6-03E3F49565FF}" srcOrd="1" destOrd="0" presId="urn:microsoft.com/office/officeart/2005/8/layout/hierarchy4"/>
    <dgm:cxn modelId="{578A4EA3-6FE1-0549-93FD-FFA1D40EF148}" type="presParOf" srcId="{942C4215-4519-46DA-9A2A-2B85DB19A180}" destId="{0E673368-B5CC-4846-B178-43581DF09064}" srcOrd="2" destOrd="0" presId="urn:microsoft.com/office/officeart/2005/8/layout/hierarchy4"/>
    <dgm:cxn modelId="{D7C87111-E2C5-9B42-AF37-AD2692F95EFE}" type="presParOf" srcId="{0E673368-B5CC-4846-B178-43581DF09064}" destId="{46E2B52A-8B52-492C-B877-3125378BC34F}" srcOrd="0" destOrd="0" presId="urn:microsoft.com/office/officeart/2005/8/layout/hierarchy4"/>
    <dgm:cxn modelId="{F0BC262C-546A-D240-BF09-7E77D55E96BA}" type="presParOf" srcId="{0E673368-B5CC-4846-B178-43581DF09064}" destId="{806B4B0C-992C-4E9F-8158-0A405DC00BEB}" srcOrd="1" destOrd="0" presId="urn:microsoft.com/office/officeart/2005/8/layout/hierarchy4"/>
    <dgm:cxn modelId="{D2772DBE-B6D7-0948-ADB5-B75D450A7220}" type="presParOf" srcId="{0E673368-B5CC-4846-B178-43581DF09064}" destId="{987039B4-2F3A-4F8A-B6B0-933CCEDA8711}" srcOrd="2" destOrd="0" presId="urn:microsoft.com/office/officeart/2005/8/layout/hierarchy4"/>
    <dgm:cxn modelId="{42167200-85A4-A144-82C0-3508430A3438}" type="presParOf" srcId="{987039B4-2F3A-4F8A-B6B0-933CCEDA8711}" destId="{D0D0EF0E-AA89-4463-AB0D-E319F64B9341}" srcOrd="0" destOrd="0" presId="urn:microsoft.com/office/officeart/2005/8/layout/hierarchy4"/>
    <dgm:cxn modelId="{45328431-28DA-0049-8BB1-4D45AEE1B476}" type="presParOf" srcId="{D0D0EF0E-AA89-4463-AB0D-E319F64B9341}" destId="{F04B4055-874F-4D7F-8E0A-E19E9C4182A4}" srcOrd="0" destOrd="0" presId="urn:microsoft.com/office/officeart/2005/8/layout/hierarchy4"/>
    <dgm:cxn modelId="{F88F29F7-88C6-F84D-B349-59F0D14F3780}" type="presParOf" srcId="{D0D0EF0E-AA89-4463-AB0D-E319F64B9341}" destId="{C9CCAD00-79A4-4F05-81E4-F541F53E5AE3}" srcOrd="1" destOrd="0" presId="urn:microsoft.com/office/officeart/2005/8/layout/hierarchy4"/>
    <dgm:cxn modelId="{7BEFF751-816C-F64C-8D27-AF7D128685F9}" type="presParOf" srcId="{987039B4-2F3A-4F8A-B6B0-933CCEDA8711}" destId="{A27330D5-E254-40AF-A245-2BFF6A13A60C}" srcOrd="1" destOrd="0" presId="urn:microsoft.com/office/officeart/2005/8/layout/hierarchy4"/>
    <dgm:cxn modelId="{E6F535A0-BB87-5F46-BB66-6F19C26F0654}" type="presParOf" srcId="{987039B4-2F3A-4F8A-B6B0-933CCEDA8711}" destId="{DCEA6616-2D09-4DB3-BAD5-0D273005F5D0}" srcOrd="2" destOrd="0" presId="urn:microsoft.com/office/officeart/2005/8/layout/hierarchy4"/>
    <dgm:cxn modelId="{74DC6324-94D2-C249-AC1B-E77B298F4F2D}" type="presParOf" srcId="{DCEA6616-2D09-4DB3-BAD5-0D273005F5D0}" destId="{644B511A-A981-4E35-A697-2F6233CB0C53}" srcOrd="0" destOrd="0" presId="urn:microsoft.com/office/officeart/2005/8/layout/hierarchy4"/>
    <dgm:cxn modelId="{22CCC467-8FFB-C040-8FFF-0624756ADA59}" type="presParOf" srcId="{DCEA6616-2D09-4DB3-BAD5-0D273005F5D0}" destId="{7C1859EB-C878-4A5E-B8DD-9BCAA0F76972}" srcOrd="1" destOrd="0" presId="urn:microsoft.com/office/officeart/2005/8/layout/hierarchy4"/>
    <dgm:cxn modelId="{C671A12C-D948-4C48-86BB-C2E97BDE9DD8}" type="presParOf" srcId="{987039B4-2F3A-4F8A-B6B0-933CCEDA8711}" destId="{3F30E541-80B4-4A2B-8A5F-615C86FBE47A}" srcOrd="3" destOrd="0" presId="urn:microsoft.com/office/officeart/2005/8/layout/hierarchy4"/>
    <dgm:cxn modelId="{A28603A0-EA19-D94B-8FCC-EF5C5D889EAD}" type="presParOf" srcId="{987039B4-2F3A-4F8A-B6B0-933CCEDA8711}" destId="{4D9BE19D-B6CB-435E-9763-D05633AE4F29}" srcOrd="4" destOrd="0" presId="urn:microsoft.com/office/officeart/2005/8/layout/hierarchy4"/>
    <dgm:cxn modelId="{534462CE-9172-5D4F-9184-133362301DF1}" type="presParOf" srcId="{4D9BE19D-B6CB-435E-9763-D05633AE4F29}" destId="{D4D73F13-BFFA-435B-B30F-37F099DA09A3}" srcOrd="0" destOrd="0" presId="urn:microsoft.com/office/officeart/2005/8/layout/hierarchy4"/>
    <dgm:cxn modelId="{78D255DB-C711-A94A-AF6C-BBE41045DF97}" type="presParOf" srcId="{4D9BE19D-B6CB-435E-9763-D05633AE4F29}" destId="{F3D0D5D9-A38F-4D7B-AEC4-CE40E6085CD4}" srcOrd="1" destOrd="0" presId="urn:microsoft.com/office/officeart/2005/8/layout/hierarchy4"/>
    <dgm:cxn modelId="{2F45CE3D-9492-2C40-A9ED-D88E00BE2E67}" type="presParOf" srcId="{942C4215-4519-46DA-9A2A-2B85DB19A180}" destId="{2F722907-2C65-4259-9028-BE7AD60FE92F}" srcOrd="3" destOrd="0" presId="urn:microsoft.com/office/officeart/2005/8/layout/hierarchy4"/>
    <dgm:cxn modelId="{6DDE3AE4-C3C7-8E4D-B744-5B711AF21F84}" type="presParOf" srcId="{942C4215-4519-46DA-9A2A-2B85DB19A180}" destId="{4A79D9E0-9EAA-4E5B-BE45-CAC1D0D9ED71}" srcOrd="4" destOrd="0" presId="urn:microsoft.com/office/officeart/2005/8/layout/hierarchy4"/>
    <dgm:cxn modelId="{19679730-54DC-8446-9DC0-E1CBC78C8963}" type="presParOf" srcId="{4A79D9E0-9EAA-4E5B-BE45-CAC1D0D9ED71}" destId="{84011A27-B680-42DE-A2B3-ACCAF6B82430}" srcOrd="0" destOrd="0" presId="urn:microsoft.com/office/officeart/2005/8/layout/hierarchy4"/>
    <dgm:cxn modelId="{D4ECE114-F559-7B49-8BD9-E4E7BF7F95E1}" type="presParOf" srcId="{4A79D9E0-9EAA-4E5B-BE45-CAC1D0D9ED71}" destId="{90242DB1-FABC-4324-AFB8-99A22CE7058E}"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37E7F2-E7BF-4761-BB05-30B0271E7D29}"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zh-TW" altLang="en-US"/>
        </a:p>
      </dgm:t>
    </dgm:pt>
    <dgm:pt modelId="{BAEF9105-A80D-4237-9EF2-D3FCC3396D94}">
      <dgm:prSet phldrT="[文字]" custT="1"/>
      <dgm:spPr/>
      <dgm:t>
        <a:bodyPr/>
        <a:lstStyle/>
        <a:p>
          <a:r>
            <a:rPr kumimoji="0" lang="zh-TW" altLang="en-US" sz="3200" b="1">
              <a:latin typeface="微軟正黑體" panose="020B0604030504040204" pitchFamily="34" charset="-120"/>
              <a:ea typeface="微軟正黑體" panose="020B0604030504040204" pitchFamily="34" charset="-120"/>
            </a:rPr>
            <a:t>數學科題型有</a:t>
          </a:r>
          <a:r>
            <a:rPr lang="zh-TW" altLang="en-US" sz="3200" b="1">
              <a:solidFill>
                <a:srgbClr val="FF0000"/>
              </a:solidFill>
              <a:latin typeface="微軟正黑體" panose="020B0604030504040204" pitchFamily="34" charset="-120"/>
              <a:ea typeface="微軟正黑體" panose="020B0604030504040204" pitchFamily="34" charset="-120"/>
            </a:rPr>
            <a:t>選擇題</a:t>
          </a:r>
          <a:r>
            <a:rPr kumimoji="0" lang="zh-TW" altLang="en-US" sz="3200" b="1">
              <a:latin typeface="微軟正黑體" panose="020B0604030504040204" pitchFamily="34" charset="-120"/>
              <a:ea typeface="微軟正黑體" panose="020B0604030504040204" pitchFamily="34" charset="-120"/>
            </a:rPr>
            <a:t>及</a:t>
          </a:r>
          <a:r>
            <a:rPr kumimoji="0" lang="zh-TW" altLang="en-US" sz="3200" b="1">
              <a:solidFill>
                <a:srgbClr val="FF0000"/>
              </a:solidFill>
              <a:latin typeface="微軟正黑體" panose="020B0604030504040204" pitchFamily="34" charset="-120"/>
              <a:ea typeface="微軟正黑體" panose="020B0604030504040204" pitchFamily="34" charset="-120"/>
            </a:rPr>
            <a:t>非選擇題</a:t>
          </a:r>
          <a:r>
            <a:rPr kumimoji="0" lang="en-US" altLang="zh-TW" sz="3200" b="1">
              <a:solidFill>
                <a:srgbClr val="FF0000"/>
              </a:solidFill>
              <a:latin typeface="微軟正黑體" panose="020B0604030504040204" pitchFamily="34" charset="-120"/>
              <a:ea typeface="微軟正黑體" panose="020B0604030504040204" pitchFamily="34" charset="-120"/>
            </a:rPr>
            <a:t/>
          </a:r>
          <a:br>
            <a:rPr kumimoji="0" lang="en-US" altLang="zh-TW" sz="3200" b="1">
              <a:solidFill>
                <a:srgbClr val="FF0000"/>
              </a:solidFill>
              <a:latin typeface="微軟正黑體" panose="020B0604030504040204" pitchFamily="34" charset="-120"/>
              <a:ea typeface="微軟正黑體" panose="020B0604030504040204" pitchFamily="34" charset="-120"/>
            </a:rPr>
          </a:br>
          <a:r>
            <a:rPr lang="zh-TW" altLang="en-US" sz="3200" b="1">
              <a:latin typeface="微軟正黑體" panose="020B0604030504040204" pitchFamily="34" charset="-120"/>
              <a:ea typeface="微軟正黑體" panose="020B0604030504040204" pitchFamily="34" charset="-120"/>
            </a:rPr>
            <a:t>計分比例為</a:t>
          </a:r>
          <a:r>
            <a:rPr lang="en-US" altLang="zh-TW" sz="3200" b="1">
              <a:latin typeface="微軟正黑體" panose="020B0604030504040204" pitchFamily="34" charset="-120"/>
              <a:ea typeface="微軟正黑體" panose="020B0604030504040204" pitchFamily="34" charset="-120"/>
            </a:rPr>
            <a:t>85:15</a:t>
          </a:r>
          <a:endParaRPr lang="zh-TW" altLang="en-US" sz="3200" dirty="0">
            <a:latin typeface="微軟正黑體" panose="020B0604030504040204" pitchFamily="34" charset="-120"/>
            <a:ea typeface="微軟正黑體" panose="020B0604030504040204" pitchFamily="34" charset="-120"/>
          </a:endParaRPr>
        </a:p>
      </dgm:t>
    </dgm:pt>
    <dgm:pt modelId="{2EBBFDB9-1394-4604-B19C-F35D124F6CE9}" type="parTrans" cxnId="{6A96D8D0-2550-44D8-AF78-2D6FC190563B}">
      <dgm:prSet/>
      <dgm:spPr/>
      <dgm:t>
        <a:bodyPr/>
        <a:lstStyle/>
        <a:p>
          <a:endParaRPr lang="zh-TW" altLang="en-US"/>
        </a:p>
      </dgm:t>
    </dgm:pt>
    <dgm:pt modelId="{532CB323-31C4-4115-9014-64D0F9373B84}" type="sibTrans" cxnId="{6A96D8D0-2550-44D8-AF78-2D6FC190563B}">
      <dgm:prSet/>
      <dgm:spPr/>
      <dgm:t>
        <a:bodyPr/>
        <a:lstStyle/>
        <a:p>
          <a:endParaRPr lang="zh-TW" altLang="en-US"/>
        </a:p>
      </dgm:t>
    </dgm:pt>
    <dgm:pt modelId="{2E3C0D08-6E14-4129-B477-8837C94E8FE2}">
      <dgm:prSet phldrT="[文字]" custT="1"/>
      <dgm:spPr/>
      <dgm:t>
        <a:bodyPr/>
        <a:lstStyle/>
        <a:p>
          <a:r>
            <a:rPr kumimoji="0" lang="zh-TW" altLang="en-US" sz="3200" b="1">
              <a:latin typeface="微軟正黑體" panose="020B0604030504040204" pitchFamily="34" charset="-120"/>
              <a:ea typeface="微軟正黑體" panose="020B0604030504040204" pitchFamily="34" charset="-120"/>
            </a:rPr>
            <a:t>英語科考題區分</a:t>
          </a:r>
          <a:r>
            <a:rPr lang="zh-TW" altLang="en-US" sz="3200" b="1">
              <a:solidFill>
                <a:srgbClr val="FF0000"/>
              </a:solidFill>
              <a:latin typeface="微軟正黑體" panose="020B0604030504040204" pitchFamily="34" charset="-120"/>
              <a:ea typeface="微軟正黑體" panose="020B0604030504040204" pitchFamily="34" charset="-120"/>
            </a:rPr>
            <a:t>閱讀</a:t>
          </a:r>
          <a:r>
            <a:rPr kumimoji="0" lang="zh-TW" altLang="en-US" sz="3200" b="1">
              <a:latin typeface="微軟正黑體" panose="020B0604030504040204" pitchFamily="34" charset="-120"/>
              <a:ea typeface="微軟正黑體" panose="020B0604030504040204" pitchFamily="34" charset="-120"/>
            </a:rPr>
            <a:t>及</a:t>
          </a:r>
          <a:r>
            <a:rPr kumimoji="0" lang="zh-TW" altLang="en-US" sz="3200" b="1">
              <a:solidFill>
                <a:srgbClr val="FF0000"/>
              </a:solidFill>
              <a:latin typeface="微軟正黑體" panose="020B0604030504040204" pitchFamily="34" charset="-120"/>
              <a:ea typeface="微軟正黑體" panose="020B0604030504040204" pitchFamily="34" charset="-120"/>
            </a:rPr>
            <a:t>聽力測驗</a:t>
          </a:r>
          <a:r>
            <a:rPr kumimoji="0" lang="en-US" altLang="zh-TW" sz="3200" b="1">
              <a:solidFill>
                <a:srgbClr val="FF0000"/>
              </a:solidFill>
              <a:latin typeface="微軟正黑體" panose="020B0604030504040204" pitchFamily="34" charset="-120"/>
              <a:ea typeface="微軟正黑體" panose="020B0604030504040204" pitchFamily="34" charset="-120"/>
            </a:rPr>
            <a:t/>
          </a:r>
          <a:br>
            <a:rPr kumimoji="0" lang="en-US" altLang="zh-TW" sz="3200" b="1">
              <a:solidFill>
                <a:srgbClr val="FF0000"/>
              </a:solidFill>
              <a:latin typeface="微軟正黑體" panose="020B0604030504040204" pitchFamily="34" charset="-120"/>
              <a:ea typeface="微軟正黑體" panose="020B0604030504040204" pitchFamily="34" charset="-120"/>
            </a:rPr>
          </a:br>
          <a:r>
            <a:rPr kumimoji="0" lang="zh-TW" altLang="en-US" sz="3200" b="1">
              <a:latin typeface="微軟正黑體" panose="020B0604030504040204" pitchFamily="34" charset="-120"/>
              <a:ea typeface="微軟正黑體" panose="020B0604030504040204" pitchFamily="34" charset="-120"/>
            </a:rPr>
            <a:t>計分比例為</a:t>
          </a:r>
          <a:r>
            <a:rPr kumimoji="0" lang="en-US" altLang="zh-TW" sz="3200" b="1">
              <a:latin typeface="微軟正黑體" panose="020B0604030504040204" pitchFamily="34" charset="-120"/>
              <a:ea typeface="微軟正黑體" panose="020B0604030504040204" pitchFamily="34" charset="-120"/>
            </a:rPr>
            <a:t>80:20</a:t>
          </a:r>
          <a:endParaRPr lang="zh-TW" altLang="en-US" sz="3200" dirty="0"/>
        </a:p>
      </dgm:t>
    </dgm:pt>
    <dgm:pt modelId="{1A2117A6-5078-4BB7-9E17-4F8C0719D217}" type="parTrans" cxnId="{46D30475-4BDA-46E9-A1E1-DDB2CC80C3CC}">
      <dgm:prSet/>
      <dgm:spPr/>
      <dgm:t>
        <a:bodyPr/>
        <a:lstStyle/>
        <a:p>
          <a:endParaRPr lang="zh-TW" altLang="en-US"/>
        </a:p>
      </dgm:t>
    </dgm:pt>
    <dgm:pt modelId="{60FBA830-2EA9-4593-A165-3458D173EF0F}" type="sibTrans" cxnId="{46D30475-4BDA-46E9-A1E1-DDB2CC80C3CC}">
      <dgm:prSet/>
      <dgm:spPr/>
      <dgm:t>
        <a:bodyPr/>
        <a:lstStyle/>
        <a:p>
          <a:endParaRPr lang="zh-TW" altLang="en-US"/>
        </a:p>
      </dgm:t>
    </dgm:pt>
    <dgm:pt modelId="{04914E84-EAD3-4FDE-9349-40E781F501C7}">
      <dgm:prSet phldrT="[文字]" custT="1"/>
      <dgm:spPr/>
      <dgm:t>
        <a:bodyPr/>
        <a:lstStyle/>
        <a:p>
          <a:r>
            <a:rPr lang="zh-TW" altLang="en-US" sz="3200" b="1" dirty="0">
              <a:solidFill>
                <a:srgbClr val="FF0000"/>
              </a:solidFill>
              <a:latin typeface="微軟正黑體" panose="020B0604030504040204" pitchFamily="34" charset="-120"/>
              <a:ea typeface="微軟正黑體" panose="020B0604030504040204" pitchFamily="34" charset="-120"/>
            </a:rPr>
            <a:t>寫作測驗</a:t>
          </a:r>
          <a:r>
            <a:rPr lang="zh-TW" altLang="en-US" sz="3200" b="1" dirty="0">
              <a:latin typeface="微軟正黑體" panose="020B0604030504040204" pitchFamily="34" charset="-120"/>
              <a:ea typeface="微軟正黑體" panose="020B0604030504040204" pitchFamily="34" charset="-120"/>
            </a:rPr>
            <a:t>及</a:t>
          </a:r>
          <a:r>
            <a:rPr lang="zh-TW" altLang="en-US" sz="3200" b="1" dirty="0">
              <a:solidFill>
                <a:srgbClr val="FF0000"/>
              </a:solidFill>
              <a:latin typeface="微軟正黑體" panose="020B0604030504040204" pitchFamily="34" charset="-120"/>
              <a:ea typeface="微軟正黑體" panose="020B0604030504040204" pitchFamily="34" charset="-120"/>
            </a:rPr>
            <a:t>數學非選擇題</a:t>
          </a:r>
          <a:r>
            <a:rPr lang="en-US" altLang="zh-TW" sz="3200" b="1" dirty="0">
              <a:solidFill>
                <a:srgbClr val="FF0000"/>
              </a:solidFill>
              <a:latin typeface="微軟正黑體" panose="020B0604030504040204" pitchFamily="34" charset="-120"/>
              <a:ea typeface="微軟正黑體" panose="020B0604030504040204" pitchFamily="34" charset="-120"/>
            </a:rPr>
            <a:t/>
          </a:r>
          <a:br>
            <a:rPr lang="en-US" altLang="zh-TW" sz="3200" b="1" dirty="0">
              <a:solidFill>
                <a:srgbClr val="FF0000"/>
              </a:solidFill>
              <a:latin typeface="微軟正黑體" panose="020B0604030504040204" pitchFamily="34" charset="-120"/>
              <a:ea typeface="微軟正黑體" panose="020B0604030504040204" pitchFamily="34" charset="-120"/>
            </a:rPr>
          </a:br>
          <a:r>
            <a:rPr lang="zh-TW" altLang="en-US" sz="3200" b="1" dirty="0">
              <a:latin typeface="微軟正黑體" panose="020B0604030504040204" pitchFamily="34" charset="-120"/>
              <a:ea typeface="微軟正黑體" panose="020B0604030504040204" pitchFamily="34" charset="-120"/>
            </a:rPr>
            <a:t>必須要用黑色墨水筆作答</a:t>
          </a:r>
          <a:endParaRPr lang="zh-TW" altLang="en-US" sz="3200" dirty="0">
            <a:latin typeface="微軟正黑體" panose="020B0604030504040204" pitchFamily="34" charset="-120"/>
            <a:ea typeface="微軟正黑體" panose="020B0604030504040204" pitchFamily="34" charset="-120"/>
          </a:endParaRPr>
        </a:p>
      </dgm:t>
    </dgm:pt>
    <dgm:pt modelId="{B558B568-36F5-4B1D-98E6-07B25FB646A0}" type="parTrans" cxnId="{CD4523DE-CE32-4383-B2B4-7512E0DAACC3}">
      <dgm:prSet/>
      <dgm:spPr/>
      <dgm:t>
        <a:bodyPr/>
        <a:lstStyle/>
        <a:p>
          <a:endParaRPr lang="zh-TW" altLang="en-US"/>
        </a:p>
      </dgm:t>
    </dgm:pt>
    <dgm:pt modelId="{AEAE3A1C-EFD9-468C-B340-D1711ED89634}" type="sibTrans" cxnId="{CD4523DE-CE32-4383-B2B4-7512E0DAACC3}">
      <dgm:prSet/>
      <dgm:spPr/>
      <dgm:t>
        <a:bodyPr/>
        <a:lstStyle/>
        <a:p>
          <a:endParaRPr lang="zh-TW" altLang="en-US"/>
        </a:p>
      </dgm:t>
    </dgm:pt>
    <dgm:pt modelId="{85EAE29C-9FAE-4473-9AE8-0F41CA53F7D2}" type="pres">
      <dgm:prSet presAssocID="{5D37E7F2-E7BF-4761-BB05-30B0271E7D29}" presName="Name0" presStyleCnt="0">
        <dgm:presLayoutVars>
          <dgm:chMax val="7"/>
          <dgm:chPref val="7"/>
          <dgm:dir/>
        </dgm:presLayoutVars>
      </dgm:prSet>
      <dgm:spPr/>
      <dgm:t>
        <a:bodyPr/>
        <a:lstStyle/>
        <a:p>
          <a:endParaRPr lang="zh-TW" altLang="en-US"/>
        </a:p>
      </dgm:t>
    </dgm:pt>
    <dgm:pt modelId="{F0A59284-0704-4466-A908-39F11A068509}" type="pres">
      <dgm:prSet presAssocID="{5D37E7F2-E7BF-4761-BB05-30B0271E7D29}" presName="Name1" presStyleCnt="0"/>
      <dgm:spPr/>
    </dgm:pt>
    <dgm:pt modelId="{A5BA4C54-B6CF-4B92-80FC-8BDB01E769EE}" type="pres">
      <dgm:prSet presAssocID="{5D37E7F2-E7BF-4761-BB05-30B0271E7D29}" presName="cycle" presStyleCnt="0"/>
      <dgm:spPr/>
    </dgm:pt>
    <dgm:pt modelId="{B68868D8-3F32-493D-ACC7-DEEE914FE8DF}" type="pres">
      <dgm:prSet presAssocID="{5D37E7F2-E7BF-4761-BB05-30B0271E7D29}" presName="srcNode" presStyleLbl="node1" presStyleIdx="0" presStyleCnt="3"/>
      <dgm:spPr/>
    </dgm:pt>
    <dgm:pt modelId="{189E44AD-0166-44A1-8AF9-CE0D906B6731}" type="pres">
      <dgm:prSet presAssocID="{5D37E7F2-E7BF-4761-BB05-30B0271E7D29}" presName="conn" presStyleLbl="parChTrans1D2" presStyleIdx="0" presStyleCnt="1"/>
      <dgm:spPr/>
      <dgm:t>
        <a:bodyPr/>
        <a:lstStyle/>
        <a:p>
          <a:endParaRPr lang="zh-TW" altLang="en-US"/>
        </a:p>
      </dgm:t>
    </dgm:pt>
    <dgm:pt modelId="{D4221665-523E-4BBD-806F-C8BAC1DCE08F}" type="pres">
      <dgm:prSet presAssocID="{5D37E7F2-E7BF-4761-BB05-30B0271E7D29}" presName="extraNode" presStyleLbl="node1" presStyleIdx="0" presStyleCnt="3"/>
      <dgm:spPr/>
    </dgm:pt>
    <dgm:pt modelId="{9CAE7834-FD9E-447D-8357-B3B1A63211F4}" type="pres">
      <dgm:prSet presAssocID="{5D37E7F2-E7BF-4761-BB05-30B0271E7D29}" presName="dstNode" presStyleLbl="node1" presStyleIdx="0" presStyleCnt="3"/>
      <dgm:spPr/>
    </dgm:pt>
    <dgm:pt modelId="{A956AE6E-52DF-48C3-A7CB-90602C5899CD}" type="pres">
      <dgm:prSet presAssocID="{BAEF9105-A80D-4237-9EF2-D3FCC3396D94}" presName="text_1" presStyleLbl="node1" presStyleIdx="0" presStyleCnt="3">
        <dgm:presLayoutVars>
          <dgm:bulletEnabled val="1"/>
        </dgm:presLayoutVars>
      </dgm:prSet>
      <dgm:spPr/>
      <dgm:t>
        <a:bodyPr/>
        <a:lstStyle/>
        <a:p>
          <a:endParaRPr lang="zh-TW" altLang="en-US"/>
        </a:p>
      </dgm:t>
    </dgm:pt>
    <dgm:pt modelId="{B1825873-6E9D-43DB-A078-EA88D89268CF}" type="pres">
      <dgm:prSet presAssocID="{BAEF9105-A80D-4237-9EF2-D3FCC3396D94}" presName="accent_1" presStyleCnt="0"/>
      <dgm:spPr/>
    </dgm:pt>
    <dgm:pt modelId="{46B7B8FB-C756-459D-AA85-420E1C38E8B4}" type="pres">
      <dgm:prSet presAssocID="{BAEF9105-A80D-4237-9EF2-D3FCC3396D94}" presName="accentRepeatNode" presStyleLbl="solidFgAcc1" presStyleIdx="0" presStyleCnt="3"/>
      <dgm:spPr/>
    </dgm:pt>
    <dgm:pt modelId="{BF1289CE-1821-4588-A140-CCC37B048E47}" type="pres">
      <dgm:prSet presAssocID="{2E3C0D08-6E14-4129-B477-8837C94E8FE2}" presName="text_2" presStyleLbl="node1" presStyleIdx="1" presStyleCnt="3">
        <dgm:presLayoutVars>
          <dgm:bulletEnabled val="1"/>
        </dgm:presLayoutVars>
      </dgm:prSet>
      <dgm:spPr/>
      <dgm:t>
        <a:bodyPr/>
        <a:lstStyle/>
        <a:p>
          <a:endParaRPr lang="zh-TW" altLang="en-US"/>
        </a:p>
      </dgm:t>
    </dgm:pt>
    <dgm:pt modelId="{899B3239-B2CA-4A85-8A2F-4FEFC7D324A8}" type="pres">
      <dgm:prSet presAssocID="{2E3C0D08-6E14-4129-B477-8837C94E8FE2}" presName="accent_2" presStyleCnt="0"/>
      <dgm:spPr/>
    </dgm:pt>
    <dgm:pt modelId="{1CCB4ADF-FA10-4C54-84CE-8C5A32FE172B}" type="pres">
      <dgm:prSet presAssocID="{2E3C0D08-6E14-4129-B477-8837C94E8FE2}" presName="accentRepeatNode" presStyleLbl="solidFgAcc1" presStyleIdx="1" presStyleCnt="3"/>
      <dgm:spPr/>
    </dgm:pt>
    <dgm:pt modelId="{D89DCA62-603F-49E9-85E7-1C9DD87CE0D7}" type="pres">
      <dgm:prSet presAssocID="{04914E84-EAD3-4FDE-9349-40E781F501C7}" presName="text_3" presStyleLbl="node1" presStyleIdx="2" presStyleCnt="3">
        <dgm:presLayoutVars>
          <dgm:bulletEnabled val="1"/>
        </dgm:presLayoutVars>
      </dgm:prSet>
      <dgm:spPr/>
      <dgm:t>
        <a:bodyPr/>
        <a:lstStyle/>
        <a:p>
          <a:endParaRPr lang="zh-TW" altLang="en-US"/>
        </a:p>
      </dgm:t>
    </dgm:pt>
    <dgm:pt modelId="{42D17409-F73A-45A0-8704-6E8EEB6AA026}" type="pres">
      <dgm:prSet presAssocID="{04914E84-EAD3-4FDE-9349-40E781F501C7}" presName="accent_3" presStyleCnt="0"/>
      <dgm:spPr/>
    </dgm:pt>
    <dgm:pt modelId="{16450809-F527-410A-9B9E-0C98FF7A8DCB}" type="pres">
      <dgm:prSet presAssocID="{04914E84-EAD3-4FDE-9349-40E781F501C7}" presName="accentRepeatNode" presStyleLbl="solidFgAcc1" presStyleIdx="2" presStyleCnt="3"/>
      <dgm:spPr/>
    </dgm:pt>
  </dgm:ptLst>
  <dgm:cxnLst>
    <dgm:cxn modelId="{6A96D8D0-2550-44D8-AF78-2D6FC190563B}" srcId="{5D37E7F2-E7BF-4761-BB05-30B0271E7D29}" destId="{BAEF9105-A80D-4237-9EF2-D3FCC3396D94}" srcOrd="0" destOrd="0" parTransId="{2EBBFDB9-1394-4604-B19C-F35D124F6CE9}" sibTransId="{532CB323-31C4-4115-9014-64D0F9373B84}"/>
    <dgm:cxn modelId="{2939F831-AAC4-4D89-9D6E-052387B3663D}" type="presOf" srcId="{2E3C0D08-6E14-4129-B477-8837C94E8FE2}" destId="{BF1289CE-1821-4588-A140-CCC37B048E47}" srcOrd="0" destOrd="0" presId="urn:microsoft.com/office/officeart/2008/layout/VerticalCurvedList"/>
    <dgm:cxn modelId="{4988C30B-5D99-42FC-93C1-AB2D25FC511A}" type="presOf" srcId="{5D37E7F2-E7BF-4761-BB05-30B0271E7D29}" destId="{85EAE29C-9FAE-4473-9AE8-0F41CA53F7D2}" srcOrd="0" destOrd="0" presId="urn:microsoft.com/office/officeart/2008/layout/VerticalCurvedList"/>
    <dgm:cxn modelId="{CD4523DE-CE32-4383-B2B4-7512E0DAACC3}" srcId="{5D37E7F2-E7BF-4761-BB05-30B0271E7D29}" destId="{04914E84-EAD3-4FDE-9349-40E781F501C7}" srcOrd="2" destOrd="0" parTransId="{B558B568-36F5-4B1D-98E6-07B25FB646A0}" sibTransId="{AEAE3A1C-EFD9-468C-B340-D1711ED89634}"/>
    <dgm:cxn modelId="{46D30475-4BDA-46E9-A1E1-DDB2CC80C3CC}" srcId="{5D37E7F2-E7BF-4761-BB05-30B0271E7D29}" destId="{2E3C0D08-6E14-4129-B477-8837C94E8FE2}" srcOrd="1" destOrd="0" parTransId="{1A2117A6-5078-4BB7-9E17-4F8C0719D217}" sibTransId="{60FBA830-2EA9-4593-A165-3458D173EF0F}"/>
    <dgm:cxn modelId="{9FA84A51-713F-474A-98A3-FF94FC949A2F}" type="presOf" srcId="{532CB323-31C4-4115-9014-64D0F9373B84}" destId="{189E44AD-0166-44A1-8AF9-CE0D906B6731}" srcOrd="0" destOrd="0" presId="urn:microsoft.com/office/officeart/2008/layout/VerticalCurvedList"/>
    <dgm:cxn modelId="{9676157F-ED67-4C89-9908-520DBAD11B9F}" type="presOf" srcId="{BAEF9105-A80D-4237-9EF2-D3FCC3396D94}" destId="{A956AE6E-52DF-48C3-A7CB-90602C5899CD}" srcOrd="0" destOrd="0" presId="urn:microsoft.com/office/officeart/2008/layout/VerticalCurvedList"/>
    <dgm:cxn modelId="{59168257-2112-4081-81AC-50EB686F88E0}" type="presOf" srcId="{04914E84-EAD3-4FDE-9349-40E781F501C7}" destId="{D89DCA62-603F-49E9-85E7-1C9DD87CE0D7}" srcOrd="0" destOrd="0" presId="urn:microsoft.com/office/officeart/2008/layout/VerticalCurvedList"/>
    <dgm:cxn modelId="{0294187B-7CD2-4DFB-9332-39079B118811}" type="presParOf" srcId="{85EAE29C-9FAE-4473-9AE8-0F41CA53F7D2}" destId="{F0A59284-0704-4466-A908-39F11A068509}" srcOrd="0" destOrd="0" presId="urn:microsoft.com/office/officeart/2008/layout/VerticalCurvedList"/>
    <dgm:cxn modelId="{DD1FFC81-5448-46C3-9423-9C40FC6048F1}" type="presParOf" srcId="{F0A59284-0704-4466-A908-39F11A068509}" destId="{A5BA4C54-B6CF-4B92-80FC-8BDB01E769EE}" srcOrd="0" destOrd="0" presId="urn:microsoft.com/office/officeart/2008/layout/VerticalCurvedList"/>
    <dgm:cxn modelId="{6BA5CD6D-D1F0-4D5E-9A2B-A3EF0ADE0F66}" type="presParOf" srcId="{A5BA4C54-B6CF-4B92-80FC-8BDB01E769EE}" destId="{B68868D8-3F32-493D-ACC7-DEEE914FE8DF}" srcOrd="0" destOrd="0" presId="urn:microsoft.com/office/officeart/2008/layout/VerticalCurvedList"/>
    <dgm:cxn modelId="{9FD4FC0D-4E9F-4387-B080-45DFFCAFDEC6}" type="presParOf" srcId="{A5BA4C54-B6CF-4B92-80FC-8BDB01E769EE}" destId="{189E44AD-0166-44A1-8AF9-CE0D906B6731}" srcOrd="1" destOrd="0" presId="urn:microsoft.com/office/officeart/2008/layout/VerticalCurvedList"/>
    <dgm:cxn modelId="{E301F861-4C83-477D-85EF-E947FAE38356}" type="presParOf" srcId="{A5BA4C54-B6CF-4B92-80FC-8BDB01E769EE}" destId="{D4221665-523E-4BBD-806F-C8BAC1DCE08F}" srcOrd="2" destOrd="0" presId="urn:microsoft.com/office/officeart/2008/layout/VerticalCurvedList"/>
    <dgm:cxn modelId="{6FDF3180-2D7E-4FA9-B696-299563BE79D5}" type="presParOf" srcId="{A5BA4C54-B6CF-4B92-80FC-8BDB01E769EE}" destId="{9CAE7834-FD9E-447D-8357-B3B1A63211F4}" srcOrd="3" destOrd="0" presId="urn:microsoft.com/office/officeart/2008/layout/VerticalCurvedList"/>
    <dgm:cxn modelId="{D7D3BA81-F519-4718-B8DC-9A7EC2685DDD}" type="presParOf" srcId="{F0A59284-0704-4466-A908-39F11A068509}" destId="{A956AE6E-52DF-48C3-A7CB-90602C5899CD}" srcOrd="1" destOrd="0" presId="urn:microsoft.com/office/officeart/2008/layout/VerticalCurvedList"/>
    <dgm:cxn modelId="{3F804D01-CE48-46A4-BC20-2A317034ABB1}" type="presParOf" srcId="{F0A59284-0704-4466-A908-39F11A068509}" destId="{B1825873-6E9D-43DB-A078-EA88D89268CF}" srcOrd="2" destOrd="0" presId="urn:microsoft.com/office/officeart/2008/layout/VerticalCurvedList"/>
    <dgm:cxn modelId="{8CA976D4-E663-432C-9C39-23DFBC85442D}" type="presParOf" srcId="{B1825873-6E9D-43DB-A078-EA88D89268CF}" destId="{46B7B8FB-C756-459D-AA85-420E1C38E8B4}" srcOrd="0" destOrd="0" presId="urn:microsoft.com/office/officeart/2008/layout/VerticalCurvedList"/>
    <dgm:cxn modelId="{5B5C0369-770B-4AA0-A310-F5A221DD96D3}" type="presParOf" srcId="{F0A59284-0704-4466-A908-39F11A068509}" destId="{BF1289CE-1821-4588-A140-CCC37B048E47}" srcOrd="3" destOrd="0" presId="urn:microsoft.com/office/officeart/2008/layout/VerticalCurvedList"/>
    <dgm:cxn modelId="{7D0AE7DD-E22A-4FD8-A737-D83A2F4C3F60}" type="presParOf" srcId="{F0A59284-0704-4466-A908-39F11A068509}" destId="{899B3239-B2CA-4A85-8A2F-4FEFC7D324A8}" srcOrd="4" destOrd="0" presId="urn:microsoft.com/office/officeart/2008/layout/VerticalCurvedList"/>
    <dgm:cxn modelId="{33ED6BE4-8BF1-46ED-9F40-AC182C3AFB9C}" type="presParOf" srcId="{899B3239-B2CA-4A85-8A2F-4FEFC7D324A8}" destId="{1CCB4ADF-FA10-4C54-84CE-8C5A32FE172B}" srcOrd="0" destOrd="0" presId="urn:microsoft.com/office/officeart/2008/layout/VerticalCurvedList"/>
    <dgm:cxn modelId="{B374D2EC-FF09-42BA-BA86-587691491284}" type="presParOf" srcId="{F0A59284-0704-4466-A908-39F11A068509}" destId="{D89DCA62-603F-49E9-85E7-1C9DD87CE0D7}" srcOrd="5" destOrd="0" presId="urn:microsoft.com/office/officeart/2008/layout/VerticalCurvedList"/>
    <dgm:cxn modelId="{FDB4B24E-EB82-4EB6-B9E5-E0E6814EC6A6}" type="presParOf" srcId="{F0A59284-0704-4466-A908-39F11A068509}" destId="{42D17409-F73A-45A0-8704-6E8EEB6AA026}" srcOrd="6" destOrd="0" presId="urn:microsoft.com/office/officeart/2008/layout/VerticalCurvedList"/>
    <dgm:cxn modelId="{728C510F-A304-426B-B274-34DF6C03AF01}" type="presParOf" srcId="{42D17409-F73A-45A0-8704-6E8EEB6AA026}" destId="{16450809-F527-410A-9B9E-0C98FF7A8DC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691564-8C8C-45E8-AD5A-2EB350E8046C}"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zh-TW" altLang="en-US"/>
        </a:p>
      </dgm:t>
    </dgm:pt>
    <dgm:pt modelId="{F13EDBC7-562F-4973-9917-ABA0104B141C}">
      <dgm:prSet phldrT="[文字]" custT="1"/>
      <dgm:spPr>
        <a:solidFill>
          <a:schemeClr val="accent5"/>
        </a:solidFill>
      </dgm:spPr>
      <dgm:t>
        <a:bodyPr/>
        <a:lstStyle/>
        <a:p>
          <a:r>
            <a:rPr lang="zh-TW" altLang="en-US" sz="2400" dirty="0">
              <a:latin typeface="Adobe 繁黑體 Std B" pitchFamily="34" charset="-120"/>
              <a:ea typeface="Adobe 繁黑體 Std B" pitchFamily="34" charset="-120"/>
            </a:rPr>
            <a:t>國中生申請、選填志願</a:t>
          </a:r>
        </a:p>
      </dgm:t>
    </dgm:pt>
    <dgm:pt modelId="{06E81DB0-0B90-4A43-ACDF-67FD8B929E75}" type="parTrans" cxnId="{65AE4D67-6445-4C1E-9FBA-B7E9E46CE692}">
      <dgm:prSet/>
      <dgm:spPr/>
      <dgm:t>
        <a:bodyPr/>
        <a:lstStyle/>
        <a:p>
          <a:endParaRPr lang="zh-TW" altLang="en-US">
            <a:latin typeface="Adobe 繁黑體 Std B" pitchFamily="34" charset="-120"/>
            <a:ea typeface="Adobe 繁黑體 Std B" pitchFamily="34" charset="-120"/>
          </a:endParaRPr>
        </a:p>
      </dgm:t>
    </dgm:pt>
    <dgm:pt modelId="{F8093BCF-00EB-4DB0-8D81-907631EC8113}" type="sibTrans" cxnId="{65AE4D67-6445-4C1E-9FBA-B7E9E46CE692}">
      <dgm:prSet/>
      <dgm:spPr/>
      <dgm:t>
        <a:bodyPr/>
        <a:lstStyle/>
        <a:p>
          <a:endParaRPr lang="zh-TW" altLang="en-US">
            <a:latin typeface="Adobe 繁黑體 Std B" pitchFamily="34" charset="-120"/>
            <a:ea typeface="Adobe 繁黑體 Std B" pitchFamily="34" charset="-120"/>
          </a:endParaRPr>
        </a:p>
      </dgm:t>
    </dgm:pt>
    <dgm:pt modelId="{E019C4BF-1942-4740-82D3-06E1EBFDDC3E}">
      <dgm:prSet phldrT="[文字]" custT="1"/>
      <dgm:spPr>
        <a:solidFill>
          <a:schemeClr val="accent3"/>
        </a:solidFill>
      </dgm:spPr>
      <dgm:t>
        <a:bodyPr/>
        <a:lstStyle/>
        <a:p>
          <a:r>
            <a:rPr lang="zh-TW" altLang="en-US" sz="2400" dirty="0">
              <a:solidFill>
                <a:schemeClr val="tx1"/>
              </a:solidFill>
              <a:latin typeface="Adobe 繁黑體 Std B" pitchFamily="34" charset="-120"/>
              <a:ea typeface="Adobe 繁黑體 Std B" pitchFamily="34" charset="-120"/>
            </a:rPr>
            <a:t>申請人數</a:t>
          </a:r>
          <a:r>
            <a:rPr lang="en-US" altLang="zh-TW" sz="2400" dirty="0">
              <a:solidFill>
                <a:schemeClr val="tx1"/>
              </a:solidFill>
              <a:latin typeface="Adobe 繁黑體 Std B" pitchFamily="34" charset="-120"/>
              <a:ea typeface="Adobe 繁黑體 Std B" pitchFamily="34" charset="-120"/>
            </a:rPr>
            <a:t/>
          </a:r>
          <a:br>
            <a:rPr lang="en-US" altLang="zh-TW" sz="2400" dirty="0">
              <a:solidFill>
                <a:schemeClr val="tx1"/>
              </a:solidFill>
              <a:latin typeface="Adobe 繁黑體 Std B" pitchFamily="34" charset="-120"/>
              <a:ea typeface="Adobe 繁黑體 Std B" pitchFamily="34" charset="-120"/>
            </a:rPr>
          </a:br>
          <a:r>
            <a:rPr lang="zh-TW" altLang="en-US" sz="2400" dirty="0">
              <a:solidFill>
                <a:schemeClr val="tx1"/>
              </a:solidFill>
              <a:latin typeface="Adobe 繁黑體 Std B" pitchFamily="34" charset="-120"/>
              <a:ea typeface="Adobe 繁黑體 Std B" pitchFamily="34" charset="-120"/>
            </a:rPr>
            <a:t>未超過招生名額</a:t>
          </a:r>
          <a:r>
            <a:rPr lang="en-US" altLang="zh-TW" sz="2400" dirty="0">
              <a:solidFill>
                <a:schemeClr val="tx1"/>
              </a:solidFill>
              <a:latin typeface="Adobe 繁黑體 Std B" pitchFamily="34" charset="-120"/>
              <a:ea typeface="Adobe 繁黑體 Std B" pitchFamily="34" charset="-120"/>
            </a:rPr>
            <a:t/>
          </a:r>
          <a:br>
            <a:rPr lang="en-US" altLang="zh-TW" sz="2400" dirty="0">
              <a:solidFill>
                <a:schemeClr val="tx1"/>
              </a:solidFill>
              <a:latin typeface="Adobe 繁黑體 Std B" pitchFamily="34" charset="-120"/>
              <a:ea typeface="Adobe 繁黑體 Std B" pitchFamily="34" charset="-120"/>
            </a:rPr>
          </a:br>
          <a:r>
            <a:rPr lang="en-US" altLang="zh-TW" sz="2400" dirty="0">
              <a:solidFill>
                <a:schemeClr val="tx1"/>
              </a:solidFill>
              <a:latin typeface="Adobe 繁黑體 Std B" pitchFamily="34" charset="-120"/>
              <a:ea typeface="Adobe 繁黑體 Std B" pitchFamily="34" charset="-120"/>
              <a:sym typeface="Wingdings" panose="05000000000000000000" pitchFamily="2" charset="2"/>
            </a:rPr>
            <a:t></a:t>
          </a:r>
          <a:r>
            <a:rPr lang="zh-TW" altLang="en-US" sz="2400" dirty="0">
              <a:solidFill>
                <a:schemeClr val="tx1"/>
              </a:solidFill>
              <a:latin typeface="Adobe 繁黑體 Std B" pitchFamily="34" charset="-120"/>
              <a:ea typeface="Adobe 繁黑體 Std B" pitchFamily="34" charset="-120"/>
            </a:rPr>
            <a:t>全額錄取</a:t>
          </a:r>
          <a:r>
            <a:rPr lang="en-US" altLang="zh-TW" sz="2400" dirty="0">
              <a:solidFill>
                <a:schemeClr val="tx1"/>
              </a:solidFill>
              <a:latin typeface="Adobe 繁黑體 Std B" pitchFamily="34" charset="-120"/>
              <a:ea typeface="Adobe 繁黑體 Std B" pitchFamily="34" charset="-120"/>
            </a:rPr>
            <a:t/>
          </a:r>
          <a:br>
            <a:rPr lang="en-US" altLang="zh-TW" sz="2400" dirty="0">
              <a:solidFill>
                <a:schemeClr val="tx1"/>
              </a:solidFill>
              <a:latin typeface="Adobe 繁黑體 Std B" pitchFamily="34" charset="-120"/>
              <a:ea typeface="Adobe 繁黑體 Std B" pitchFamily="34" charset="-120"/>
            </a:rPr>
          </a:br>
          <a:r>
            <a:rPr lang="zh-TW" altLang="en-US" sz="2400" dirty="0">
              <a:solidFill>
                <a:schemeClr val="tx1"/>
              </a:solidFill>
              <a:latin typeface="Adobe 繁黑體 Std B" pitchFamily="34" charset="-120"/>
              <a:ea typeface="Adobe 繁黑體 Std B" pitchFamily="34" charset="-120"/>
            </a:rPr>
            <a:t>每人限錄取</a:t>
          </a:r>
          <a:r>
            <a:rPr lang="en-US" altLang="zh-TW" sz="2400" dirty="0">
              <a:solidFill>
                <a:schemeClr val="tx1"/>
              </a:solidFill>
              <a:latin typeface="Adobe 繁黑體 Std B" pitchFamily="34" charset="-120"/>
              <a:ea typeface="Adobe 繁黑體 Std B" pitchFamily="34" charset="-120"/>
            </a:rPr>
            <a:t>1</a:t>
          </a:r>
          <a:r>
            <a:rPr lang="zh-TW" altLang="en-US" sz="2400" dirty="0">
              <a:solidFill>
                <a:schemeClr val="tx1"/>
              </a:solidFill>
              <a:latin typeface="Adobe 繁黑體 Std B" pitchFamily="34" charset="-120"/>
              <a:ea typeface="Adobe 繁黑體 Std B" pitchFamily="34" charset="-120"/>
            </a:rPr>
            <a:t>所</a:t>
          </a:r>
        </a:p>
      </dgm:t>
    </dgm:pt>
    <dgm:pt modelId="{88CAA038-85B2-477E-BABB-A8533C421F1B}" type="parTrans" cxnId="{8DAEC605-59C5-498D-A055-E4DED35B36F1}">
      <dgm:prSet/>
      <dgm:spPr/>
      <dgm:t>
        <a:bodyPr/>
        <a:lstStyle/>
        <a:p>
          <a:endParaRPr lang="zh-TW" altLang="en-US">
            <a:latin typeface="Adobe 繁黑體 Std B" pitchFamily="34" charset="-120"/>
            <a:ea typeface="Adobe 繁黑體 Std B" pitchFamily="34" charset="-120"/>
          </a:endParaRPr>
        </a:p>
      </dgm:t>
    </dgm:pt>
    <dgm:pt modelId="{3DC1CCF6-A507-4E58-8BAA-646E28344C64}" type="sibTrans" cxnId="{8DAEC605-59C5-498D-A055-E4DED35B36F1}">
      <dgm:prSet/>
      <dgm:spPr/>
      <dgm:t>
        <a:bodyPr/>
        <a:lstStyle/>
        <a:p>
          <a:endParaRPr lang="zh-TW" altLang="en-US">
            <a:latin typeface="Adobe 繁黑體 Std B" pitchFamily="34" charset="-120"/>
            <a:ea typeface="Adobe 繁黑體 Std B" pitchFamily="34" charset="-120"/>
          </a:endParaRPr>
        </a:p>
      </dgm:t>
    </dgm:pt>
    <dgm:pt modelId="{5E1AFED7-69E8-42D9-A475-D673FCDFB683}">
      <dgm:prSet phldrT="[文字]" custT="1"/>
      <dgm:spPr>
        <a:solidFill>
          <a:schemeClr val="accent5">
            <a:lumMod val="75000"/>
          </a:schemeClr>
        </a:solidFill>
      </dgm:spPr>
      <dgm:t>
        <a:bodyPr/>
        <a:lstStyle/>
        <a:p>
          <a:r>
            <a:rPr lang="zh-TW" altLang="en-US" sz="2400" dirty="0">
              <a:latin typeface="Adobe 繁黑體 Std B" pitchFamily="34" charset="-120"/>
              <a:ea typeface="Adobe 繁黑體 Std B" pitchFamily="34" charset="-120"/>
            </a:rPr>
            <a:t>申請人數</a:t>
          </a:r>
          <a:endParaRPr lang="en-US" altLang="zh-TW" sz="2400" dirty="0">
            <a:latin typeface="Adobe 繁黑體 Std B" pitchFamily="34" charset="-120"/>
            <a:ea typeface="Adobe 繁黑體 Std B" pitchFamily="34" charset="-120"/>
          </a:endParaRPr>
        </a:p>
        <a:p>
          <a:r>
            <a:rPr lang="zh-TW" altLang="en-US" sz="2400" dirty="0">
              <a:latin typeface="Adobe 繁黑體 Std B" pitchFamily="34" charset="-120"/>
              <a:ea typeface="Adobe 繁黑體 Std B" pitchFamily="34" charset="-120"/>
            </a:rPr>
            <a:t>超過志願學校招生名額</a:t>
          </a:r>
        </a:p>
      </dgm:t>
    </dgm:pt>
    <dgm:pt modelId="{E53B6309-AC00-4680-960C-7D6A290F7FCF}" type="parTrans" cxnId="{8BAD61D1-971D-46DF-AC6A-69C478EECB59}">
      <dgm:prSet/>
      <dgm:spPr/>
      <dgm:t>
        <a:bodyPr/>
        <a:lstStyle/>
        <a:p>
          <a:endParaRPr lang="zh-TW" altLang="en-US">
            <a:latin typeface="Adobe 繁黑體 Std B" pitchFamily="34" charset="-120"/>
            <a:ea typeface="Adobe 繁黑體 Std B" pitchFamily="34" charset="-120"/>
          </a:endParaRPr>
        </a:p>
      </dgm:t>
    </dgm:pt>
    <dgm:pt modelId="{FCCFC18B-6FFF-41BF-A612-415F003E2F5D}" type="sibTrans" cxnId="{8BAD61D1-971D-46DF-AC6A-69C478EECB59}">
      <dgm:prSet/>
      <dgm:spPr/>
      <dgm:t>
        <a:bodyPr/>
        <a:lstStyle/>
        <a:p>
          <a:endParaRPr lang="zh-TW" altLang="en-US">
            <a:latin typeface="Adobe 繁黑體 Std B" pitchFamily="34" charset="-120"/>
            <a:ea typeface="Adobe 繁黑體 Std B" pitchFamily="34" charset="-120"/>
          </a:endParaRPr>
        </a:p>
      </dgm:t>
    </dgm:pt>
    <dgm:pt modelId="{636F35C6-8D2B-4442-9C98-0E4EE289B403}">
      <dgm:prSet phldrT="[文字]" custT="1"/>
      <dgm:spPr/>
      <dgm:t>
        <a:bodyPr/>
        <a:lstStyle/>
        <a:p>
          <a:r>
            <a:rPr lang="zh-TW" altLang="en-US"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依總積分錄取</a:t>
          </a:r>
          <a: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zh-TW" altLang="en-US" sz="2400" dirty="0">
              <a:solidFill>
                <a:schemeClr val="bg1"/>
              </a:solidFill>
              <a:latin typeface="Adobe 繁黑體 Std B" pitchFamily="34" charset="-120"/>
              <a:ea typeface="Adobe 繁黑體 Std B" pitchFamily="34" charset="-120"/>
            </a:rPr>
            <a:t>錄取，名額內</a:t>
          </a:r>
          <a:r>
            <a:rPr lang="en-US" altLang="zh-TW" sz="2400" dirty="0">
              <a:solidFill>
                <a:schemeClr val="bg1"/>
              </a:solidFill>
              <a:latin typeface="Adobe 繁黑體 Std B" pitchFamily="34" charset="-120"/>
              <a:ea typeface="Adobe 繁黑體 Std B" pitchFamily="34" charset="-120"/>
            </a:rPr>
            <a:t/>
          </a:r>
          <a:br>
            <a:rPr lang="en-US" altLang="zh-TW" sz="2400" dirty="0">
              <a:solidFill>
                <a:schemeClr val="bg1"/>
              </a:solidFill>
              <a:latin typeface="Adobe 繁黑體 Std B" pitchFamily="34" charset="-120"/>
              <a:ea typeface="Adobe 繁黑體 Std B" pitchFamily="34" charset="-120"/>
            </a:rPr>
          </a:br>
          <a:r>
            <a:rPr lang="zh-TW" altLang="en-US" sz="2400" dirty="0">
              <a:solidFill>
                <a:schemeClr val="bg1"/>
              </a:solidFill>
              <a:latin typeface="Adobe 繁黑體 Std B" pitchFamily="34" charset="-120"/>
              <a:ea typeface="Adobe 繁黑體 Std B" pitchFamily="34" charset="-120"/>
            </a:rPr>
            <a:t>均不比序</a:t>
          </a:r>
        </a:p>
      </dgm:t>
    </dgm:pt>
    <dgm:pt modelId="{BFDBC6A6-C25C-4154-8AF6-F2EC239D110A}" type="parTrans" cxnId="{CC58FA4E-497C-4CF5-B3F8-29E27F70EFD4}">
      <dgm:prSet/>
      <dgm:spPr/>
      <dgm:t>
        <a:bodyPr/>
        <a:lstStyle/>
        <a:p>
          <a:endParaRPr lang="zh-TW" altLang="en-US">
            <a:latin typeface="Adobe 繁黑體 Std B" pitchFamily="34" charset="-120"/>
            <a:ea typeface="Adobe 繁黑體 Std B" pitchFamily="34" charset="-120"/>
          </a:endParaRPr>
        </a:p>
      </dgm:t>
    </dgm:pt>
    <dgm:pt modelId="{66903EA1-4A2F-4736-A0C9-E14E69AF8BAC}" type="sibTrans" cxnId="{CC58FA4E-497C-4CF5-B3F8-29E27F70EFD4}">
      <dgm:prSet/>
      <dgm:spPr/>
      <dgm:t>
        <a:bodyPr/>
        <a:lstStyle/>
        <a:p>
          <a:endParaRPr lang="zh-TW" altLang="en-US">
            <a:latin typeface="Adobe 繁黑體 Std B" pitchFamily="34" charset="-120"/>
            <a:ea typeface="Adobe 繁黑體 Std B" pitchFamily="34" charset="-120"/>
          </a:endParaRPr>
        </a:p>
      </dgm:t>
    </dgm:pt>
    <dgm:pt modelId="{A4ED293C-049F-4B13-9304-D2AE5CFB0387}">
      <dgm:prSet phldrT="[文字]" custT="1"/>
      <dgm:spPr>
        <a:solidFill>
          <a:schemeClr val="tx2"/>
        </a:solidFill>
      </dgm:spPr>
      <dgm:t>
        <a:bodyPr/>
        <a:lstStyle/>
        <a:p>
          <a:r>
            <a:rPr lang="zh-TW" altLang="en-US"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最低錄取</a:t>
          </a:r>
          <a: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zh-TW" altLang="en-US"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總積分相同</a:t>
          </a:r>
          <a: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en-US" altLang="zh-TW"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sym typeface="Wingdings" panose="05000000000000000000" pitchFamily="2" charset="2"/>
            </a:rPr>
            <a:t></a:t>
          </a:r>
          <a:r>
            <a:rPr lang="zh-TW" altLang="en-US" sz="24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進行</a:t>
          </a:r>
          <a:r>
            <a:rPr lang="zh-TW" altLang="en-US" sz="2400" dirty="0">
              <a:solidFill>
                <a:srgbClr val="FFFF00"/>
              </a:solidFill>
              <a:effectLst>
                <a:outerShdw blurRad="38100" dist="38100" dir="2700000" algn="tl">
                  <a:srgbClr val="000000">
                    <a:alpha val="43137"/>
                  </a:srgbClr>
                </a:outerShdw>
              </a:effectLst>
              <a:latin typeface="Adobe 繁黑體 Std B" pitchFamily="34" charset="-120"/>
              <a:ea typeface="Adobe 繁黑體 Std B" pitchFamily="34" charset="-120"/>
            </a:rPr>
            <a:t>超額比序</a:t>
          </a:r>
          <a:endParaRPr lang="zh-TW" altLang="en-US" sz="2400" dirty="0">
            <a:solidFill>
              <a:srgbClr val="FFFF00"/>
            </a:solidFill>
            <a:latin typeface="Adobe 繁黑體 Std B" pitchFamily="34" charset="-120"/>
            <a:ea typeface="Adobe 繁黑體 Std B" pitchFamily="34" charset="-120"/>
          </a:endParaRPr>
        </a:p>
      </dgm:t>
    </dgm:pt>
    <dgm:pt modelId="{2AF99B0C-2BAD-41F8-93FF-E0DC7BB10920}" type="parTrans" cxnId="{8F0ADE82-1360-44F1-9066-D3DEC33BBC6D}">
      <dgm:prSet/>
      <dgm:spPr/>
      <dgm:t>
        <a:bodyPr/>
        <a:lstStyle/>
        <a:p>
          <a:endParaRPr lang="zh-TW" altLang="en-US">
            <a:latin typeface="Adobe 繁黑體 Std B" pitchFamily="34" charset="-120"/>
            <a:ea typeface="Adobe 繁黑體 Std B" pitchFamily="34" charset="-120"/>
          </a:endParaRPr>
        </a:p>
      </dgm:t>
    </dgm:pt>
    <dgm:pt modelId="{493BF1C3-EA08-4EEB-8CC3-BB00B8EFDB1D}" type="sibTrans" cxnId="{8F0ADE82-1360-44F1-9066-D3DEC33BBC6D}">
      <dgm:prSet/>
      <dgm:spPr/>
      <dgm:t>
        <a:bodyPr/>
        <a:lstStyle/>
        <a:p>
          <a:endParaRPr lang="zh-TW" altLang="en-US">
            <a:latin typeface="Adobe 繁黑體 Std B" pitchFamily="34" charset="-120"/>
            <a:ea typeface="Adobe 繁黑體 Std B" pitchFamily="34" charset="-120"/>
          </a:endParaRPr>
        </a:p>
      </dgm:t>
    </dgm:pt>
    <dgm:pt modelId="{356EB7D9-597C-4EDA-B458-1A0F1571B39C}" type="pres">
      <dgm:prSet presAssocID="{E9691564-8C8C-45E8-AD5A-2EB350E8046C}" presName="Name0" presStyleCnt="0">
        <dgm:presLayoutVars>
          <dgm:chPref val="1"/>
          <dgm:dir/>
          <dgm:animOne val="branch"/>
          <dgm:animLvl val="lvl"/>
          <dgm:resizeHandles/>
        </dgm:presLayoutVars>
      </dgm:prSet>
      <dgm:spPr/>
      <dgm:t>
        <a:bodyPr/>
        <a:lstStyle/>
        <a:p>
          <a:endParaRPr lang="zh-TW" altLang="en-US"/>
        </a:p>
      </dgm:t>
    </dgm:pt>
    <dgm:pt modelId="{1744B361-9A72-4BC1-A7E4-5F4174E69258}" type="pres">
      <dgm:prSet presAssocID="{F13EDBC7-562F-4973-9917-ABA0104B141C}" presName="vertOne" presStyleCnt="0"/>
      <dgm:spPr/>
    </dgm:pt>
    <dgm:pt modelId="{AE1DE969-E4ED-4707-A93F-28214D03F6F2}" type="pres">
      <dgm:prSet presAssocID="{F13EDBC7-562F-4973-9917-ABA0104B141C}" presName="txOne" presStyleLbl="node0" presStyleIdx="0" presStyleCnt="1" custScaleY="14108">
        <dgm:presLayoutVars>
          <dgm:chPref val="3"/>
        </dgm:presLayoutVars>
      </dgm:prSet>
      <dgm:spPr/>
      <dgm:t>
        <a:bodyPr/>
        <a:lstStyle/>
        <a:p>
          <a:endParaRPr lang="zh-TW" altLang="en-US"/>
        </a:p>
      </dgm:t>
    </dgm:pt>
    <dgm:pt modelId="{C80F91AB-33F6-4757-8EF1-9760496444E9}" type="pres">
      <dgm:prSet presAssocID="{F13EDBC7-562F-4973-9917-ABA0104B141C}" presName="parTransOne" presStyleCnt="0"/>
      <dgm:spPr/>
    </dgm:pt>
    <dgm:pt modelId="{73A0BCFD-3EF6-48EC-B593-F3D4A64E33AD}" type="pres">
      <dgm:prSet presAssocID="{F13EDBC7-562F-4973-9917-ABA0104B141C}" presName="horzOne" presStyleCnt="0"/>
      <dgm:spPr/>
    </dgm:pt>
    <dgm:pt modelId="{29F16B48-10A1-40A8-9708-1EE615F5FDB4}" type="pres">
      <dgm:prSet presAssocID="{E019C4BF-1942-4740-82D3-06E1EBFDDC3E}" presName="vertTwo" presStyleCnt="0"/>
      <dgm:spPr/>
    </dgm:pt>
    <dgm:pt modelId="{2E109CF9-D5F5-4E5F-BC0F-5C485B2416FA}" type="pres">
      <dgm:prSet presAssocID="{E019C4BF-1942-4740-82D3-06E1EBFDDC3E}" presName="txTwo" presStyleLbl="node2" presStyleIdx="0" presStyleCnt="2" custScaleY="69092" custLinFactNeighborX="-36" custLinFactNeighborY="332">
        <dgm:presLayoutVars>
          <dgm:chPref val="3"/>
        </dgm:presLayoutVars>
      </dgm:prSet>
      <dgm:spPr/>
      <dgm:t>
        <a:bodyPr/>
        <a:lstStyle/>
        <a:p>
          <a:endParaRPr lang="zh-TW" altLang="en-US"/>
        </a:p>
      </dgm:t>
    </dgm:pt>
    <dgm:pt modelId="{0C66D438-4B52-47E6-BB2B-2F7459C752B8}" type="pres">
      <dgm:prSet presAssocID="{E019C4BF-1942-4740-82D3-06E1EBFDDC3E}" presName="horzTwo" presStyleCnt="0"/>
      <dgm:spPr/>
    </dgm:pt>
    <dgm:pt modelId="{B2DA3F99-2379-4541-A733-D03D11FB5734}" type="pres">
      <dgm:prSet presAssocID="{3DC1CCF6-A507-4E58-8BAA-646E28344C64}" presName="sibSpaceTwo" presStyleCnt="0"/>
      <dgm:spPr/>
    </dgm:pt>
    <dgm:pt modelId="{44C71B48-2D9E-4C3C-864C-96183338D340}" type="pres">
      <dgm:prSet presAssocID="{5E1AFED7-69E8-42D9-A475-D673FCDFB683}" presName="vertTwo" presStyleCnt="0"/>
      <dgm:spPr/>
    </dgm:pt>
    <dgm:pt modelId="{BC985131-BA50-4A76-AA65-D591FC8D4E65}" type="pres">
      <dgm:prSet presAssocID="{5E1AFED7-69E8-42D9-A475-D673FCDFB683}" presName="txTwo" presStyleLbl="node2" presStyleIdx="1" presStyleCnt="2" custScaleY="26807" custLinFactNeighborY="17975">
        <dgm:presLayoutVars>
          <dgm:chPref val="3"/>
        </dgm:presLayoutVars>
      </dgm:prSet>
      <dgm:spPr/>
      <dgm:t>
        <a:bodyPr/>
        <a:lstStyle/>
        <a:p>
          <a:endParaRPr lang="zh-TW" altLang="en-US"/>
        </a:p>
      </dgm:t>
    </dgm:pt>
    <dgm:pt modelId="{14E0E7F6-056E-4880-B5EE-87EB7B29D72A}" type="pres">
      <dgm:prSet presAssocID="{5E1AFED7-69E8-42D9-A475-D673FCDFB683}" presName="parTransTwo" presStyleCnt="0"/>
      <dgm:spPr/>
    </dgm:pt>
    <dgm:pt modelId="{1F723329-C723-4C54-A097-4CECCE2E6011}" type="pres">
      <dgm:prSet presAssocID="{5E1AFED7-69E8-42D9-A475-D673FCDFB683}" presName="horzTwo" presStyleCnt="0"/>
      <dgm:spPr/>
    </dgm:pt>
    <dgm:pt modelId="{24133D74-873B-438E-8F9B-88A06655848B}" type="pres">
      <dgm:prSet presAssocID="{636F35C6-8D2B-4442-9C98-0E4EE289B403}" presName="vertThree" presStyleCnt="0"/>
      <dgm:spPr/>
    </dgm:pt>
    <dgm:pt modelId="{FD09ADB4-3E43-4238-BF9C-C4E6E0D2CFC9}" type="pres">
      <dgm:prSet presAssocID="{636F35C6-8D2B-4442-9C98-0E4EE289B403}" presName="txThree" presStyleLbl="node3" presStyleIdx="0" presStyleCnt="2" custScaleY="33140" custLinFactNeighborY="-2562">
        <dgm:presLayoutVars>
          <dgm:chPref val="3"/>
        </dgm:presLayoutVars>
      </dgm:prSet>
      <dgm:spPr/>
      <dgm:t>
        <a:bodyPr/>
        <a:lstStyle/>
        <a:p>
          <a:endParaRPr lang="zh-TW" altLang="en-US"/>
        </a:p>
      </dgm:t>
    </dgm:pt>
    <dgm:pt modelId="{F500879F-820B-401E-A606-80C7F4859985}" type="pres">
      <dgm:prSet presAssocID="{636F35C6-8D2B-4442-9C98-0E4EE289B403}" presName="horzThree" presStyleCnt="0"/>
      <dgm:spPr/>
    </dgm:pt>
    <dgm:pt modelId="{1B636AF1-3D07-496F-A4E6-41F89BE3D706}" type="pres">
      <dgm:prSet presAssocID="{66903EA1-4A2F-4736-A0C9-E14E69AF8BAC}" presName="sibSpaceThree" presStyleCnt="0"/>
      <dgm:spPr/>
    </dgm:pt>
    <dgm:pt modelId="{816BCD11-F969-47D4-8692-0C0D8CC84897}" type="pres">
      <dgm:prSet presAssocID="{A4ED293C-049F-4B13-9304-D2AE5CFB0387}" presName="vertThree" presStyleCnt="0"/>
      <dgm:spPr/>
    </dgm:pt>
    <dgm:pt modelId="{D5161A5D-345D-4645-AAA4-15A28B4984C4}" type="pres">
      <dgm:prSet presAssocID="{A4ED293C-049F-4B13-9304-D2AE5CFB0387}" presName="txThree" presStyleLbl="node3" presStyleIdx="1" presStyleCnt="2" custScaleY="33285" custLinFactNeighborY="-2562">
        <dgm:presLayoutVars>
          <dgm:chPref val="3"/>
        </dgm:presLayoutVars>
      </dgm:prSet>
      <dgm:spPr/>
      <dgm:t>
        <a:bodyPr/>
        <a:lstStyle/>
        <a:p>
          <a:endParaRPr lang="zh-TW" altLang="en-US"/>
        </a:p>
      </dgm:t>
    </dgm:pt>
    <dgm:pt modelId="{C29C489E-74E5-4FB8-AB46-02AA9C5AA048}" type="pres">
      <dgm:prSet presAssocID="{A4ED293C-049F-4B13-9304-D2AE5CFB0387}" presName="horzThree" presStyleCnt="0"/>
      <dgm:spPr/>
    </dgm:pt>
  </dgm:ptLst>
  <dgm:cxnLst>
    <dgm:cxn modelId="{0C0428CB-31BE-3B41-AC18-9BF9B66E3999}" type="presOf" srcId="{E019C4BF-1942-4740-82D3-06E1EBFDDC3E}" destId="{2E109CF9-D5F5-4E5F-BC0F-5C485B2416FA}" srcOrd="0" destOrd="0" presId="urn:microsoft.com/office/officeart/2005/8/layout/hierarchy4"/>
    <dgm:cxn modelId="{9EF664B2-83FA-2A4F-BB37-3108A62279C1}" type="presOf" srcId="{F13EDBC7-562F-4973-9917-ABA0104B141C}" destId="{AE1DE969-E4ED-4707-A93F-28214D03F6F2}" srcOrd="0" destOrd="0" presId="urn:microsoft.com/office/officeart/2005/8/layout/hierarchy4"/>
    <dgm:cxn modelId="{8F0ADE82-1360-44F1-9066-D3DEC33BBC6D}" srcId="{5E1AFED7-69E8-42D9-A475-D673FCDFB683}" destId="{A4ED293C-049F-4B13-9304-D2AE5CFB0387}" srcOrd="1" destOrd="0" parTransId="{2AF99B0C-2BAD-41F8-93FF-E0DC7BB10920}" sibTransId="{493BF1C3-EA08-4EEB-8CC3-BB00B8EFDB1D}"/>
    <dgm:cxn modelId="{B844A0AB-2691-8C43-94F4-F5EDA7B96F27}" type="presOf" srcId="{A4ED293C-049F-4B13-9304-D2AE5CFB0387}" destId="{D5161A5D-345D-4645-AAA4-15A28B4984C4}" srcOrd="0" destOrd="0" presId="urn:microsoft.com/office/officeart/2005/8/layout/hierarchy4"/>
    <dgm:cxn modelId="{7DB52398-3E65-934A-8A95-E0E2D44699BF}" type="presOf" srcId="{E9691564-8C8C-45E8-AD5A-2EB350E8046C}" destId="{356EB7D9-597C-4EDA-B458-1A0F1571B39C}" srcOrd="0" destOrd="0" presId="urn:microsoft.com/office/officeart/2005/8/layout/hierarchy4"/>
    <dgm:cxn modelId="{30B625C0-1023-B94E-A6E4-2869CB81580F}" type="presOf" srcId="{5E1AFED7-69E8-42D9-A475-D673FCDFB683}" destId="{BC985131-BA50-4A76-AA65-D591FC8D4E65}" srcOrd="0" destOrd="0" presId="urn:microsoft.com/office/officeart/2005/8/layout/hierarchy4"/>
    <dgm:cxn modelId="{CC58FA4E-497C-4CF5-B3F8-29E27F70EFD4}" srcId="{5E1AFED7-69E8-42D9-A475-D673FCDFB683}" destId="{636F35C6-8D2B-4442-9C98-0E4EE289B403}" srcOrd="0" destOrd="0" parTransId="{BFDBC6A6-C25C-4154-8AF6-F2EC239D110A}" sibTransId="{66903EA1-4A2F-4736-A0C9-E14E69AF8BAC}"/>
    <dgm:cxn modelId="{65AE4D67-6445-4C1E-9FBA-B7E9E46CE692}" srcId="{E9691564-8C8C-45E8-AD5A-2EB350E8046C}" destId="{F13EDBC7-562F-4973-9917-ABA0104B141C}" srcOrd="0" destOrd="0" parTransId="{06E81DB0-0B90-4A43-ACDF-67FD8B929E75}" sibTransId="{F8093BCF-00EB-4DB0-8D81-907631EC8113}"/>
    <dgm:cxn modelId="{8BE3F659-A553-614B-B9B4-A2EACF207049}" type="presOf" srcId="{636F35C6-8D2B-4442-9C98-0E4EE289B403}" destId="{FD09ADB4-3E43-4238-BF9C-C4E6E0D2CFC9}" srcOrd="0" destOrd="0" presId="urn:microsoft.com/office/officeart/2005/8/layout/hierarchy4"/>
    <dgm:cxn modelId="{8BAD61D1-971D-46DF-AC6A-69C478EECB59}" srcId="{F13EDBC7-562F-4973-9917-ABA0104B141C}" destId="{5E1AFED7-69E8-42D9-A475-D673FCDFB683}" srcOrd="1" destOrd="0" parTransId="{E53B6309-AC00-4680-960C-7D6A290F7FCF}" sibTransId="{FCCFC18B-6FFF-41BF-A612-415F003E2F5D}"/>
    <dgm:cxn modelId="{8DAEC605-59C5-498D-A055-E4DED35B36F1}" srcId="{F13EDBC7-562F-4973-9917-ABA0104B141C}" destId="{E019C4BF-1942-4740-82D3-06E1EBFDDC3E}" srcOrd="0" destOrd="0" parTransId="{88CAA038-85B2-477E-BABB-A8533C421F1B}" sibTransId="{3DC1CCF6-A507-4E58-8BAA-646E28344C64}"/>
    <dgm:cxn modelId="{54246CD6-7258-F143-AB47-F316044CD222}" type="presParOf" srcId="{356EB7D9-597C-4EDA-B458-1A0F1571B39C}" destId="{1744B361-9A72-4BC1-A7E4-5F4174E69258}" srcOrd="0" destOrd="0" presId="urn:microsoft.com/office/officeart/2005/8/layout/hierarchy4"/>
    <dgm:cxn modelId="{65559A48-D1E8-954A-8715-E3FBACD734BC}" type="presParOf" srcId="{1744B361-9A72-4BC1-A7E4-5F4174E69258}" destId="{AE1DE969-E4ED-4707-A93F-28214D03F6F2}" srcOrd="0" destOrd="0" presId="urn:microsoft.com/office/officeart/2005/8/layout/hierarchy4"/>
    <dgm:cxn modelId="{B50153FA-FCD3-4B48-8EE8-FC33D8411DD1}" type="presParOf" srcId="{1744B361-9A72-4BC1-A7E4-5F4174E69258}" destId="{C80F91AB-33F6-4757-8EF1-9760496444E9}" srcOrd="1" destOrd="0" presId="urn:microsoft.com/office/officeart/2005/8/layout/hierarchy4"/>
    <dgm:cxn modelId="{3E0C8722-38A7-A842-AD99-202EB498D908}" type="presParOf" srcId="{1744B361-9A72-4BC1-A7E4-5F4174E69258}" destId="{73A0BCFD-3EF6-48EC-B593-F3D4A64E33AD}" srcOrd="2" destOrd="0" presId="urn:microsoft.com/office/officeart/2005/8/layout/hierarchy4"/>
    <dgm:cxn modelId="{C73965A2-8B47-C649-AF1E-E3BD2EE22554}" type="presParOf" srcId="{73A0BCFD-3EF6-48EC-B593-F3D4A64E33AD}" destId="{29F16B48-10A1-40A8-9708-1EE615F5FDB4}" srcOrd="0" destOrd="0" presId="urn:microsoft.com/office/officeart/2005/8/layout/hierarchy4"/>
    <dgm:cxn modelId="{925EFFF7-2447-2A49-BFBB-16218C6FDF98}" type="presParOf" srcId="{29F16B48-10A1-40A8-9708-1EE615F5FDB4}" destId="{2E109CF9-D5F5-4E5F-BC0F-5C485B2416FA}" srcOrd="0" destOrd="0" presId="urn:microsoft.com/office/officeart/2005/8/layout/hierarchy4"/>
    <dgm:cxn modelId="{3D0E2DBE-EC65-554F-B237-2462494BB815}" type="presParOf" srcId="{29F16B48-10A1-40A8-9708-1EE615F5FDB4}" destId="{0C66D438-4B52-47E6-BB2B-2F7459C752B8}" srcOrd="1" destOrd="0" presId="urn:microsoft.com/office/officeart/2005/8/layout/hierarchy4"/>
    <dgm:cxn modelId="{5E33DA9A-A1D7-3146-BCFF-036A3D98C89D}" type="presParOf" srcId="{73A0BCFD-3EF6-48EC-B593-F3D4A64E33AD}" destId="{B2DA3F99-2379-4541-A733-D03D11FB5734}" srcOrd="1" destOrd="0" presId="urn:microsoft.com/office/officeart/2005/8/layout/hierarchy4"/>
    <dgm:cxn modelId="{808CFC05-46EE-6846-AB11-00995E958021}" type="presParOf" srcId="{73A0BCFD-3EF6-48EC-B593-F3D4A64E33AD}" destId="{44C71B48-2D9E-4C3C-864C-96183338D340}" srcOrd="2" destOrd="0" presId="urn:microsoft.com/office/officeart/2005/8/layout/hierarchy4"/>
    <dgm:cxn modelId="{5D931A9A-2112-6B47-8985-0D0DF00B28A4}" type="presParOf" srcId="{44C71B48-2D9E-4C3C-864C-96183338D340}" destId="{BC985131-BA50-4A76-AA65-D591FC8D4E65}" srcOrd="0" destOrd="0" presId="urn:microsoft.com/office/officeart/2005/8/layout/hierarchy4"/>
    <dgm:cxn modelId="{C90D923F-1F60-F84B-A52D-174FB1C7EF1A}" type="presParOf" srcId="{44C71B48-2D9E-4C3C-864C-96183338D340}" destId="{14E0E7F6-056E-4880-B5EE-87EB7B29D72A}" srcOrd="1" destOrd="0" presId="urn:microsoft.com/office/officeart/2005/8/layout/hierarchy4"/>
    <dgm:cxn modelId="{F0B9ADD4-E1E5-4B42-80C6-85CFDA709996}" type="presParOf" srcId="{44C71B48-2D9E-4C3C-864C-96183338D340}" destId="{1F723329-C723-4C54-A097-4CECCE2E6011}" srcOrd="2" destOrd="0" presId="urn:microsoft.com/office/officeart/2005/8/layout/hierarchy4"/>
    <dgm:cxn modelId="{DBB3BF30-3DD8-1D47-99ED-1F677DC27D09}" type="presParOf" srcId="{1F723329-C723-4C54-A097-4CECCE2E6011}" destId="{24133D74-873B-438E-8F9B-88A06655848B}" srcOrd="0" destOrd="0" presId="urn:microsoft.com/office/officeart/2005/8/layout/hierarchy4"/>
    <dgm:cxn modelId="{7293FEDB-02BA-B941-8925-5C81C0679B79}" type="presParOf" srcId="{24133D74-873B-438E-8F9B-88A06655848B}" destId="{FD09ADB4-3E43-4238-BF9C-C4E6E0D2CFC9}" srcOrd="0" destOrd="0" presId="urn:microsoft.com/office/officeart/2005/8/layout/hierarchy4"/>
    <dgm:cxn modelId="{A4D7C172-961E-D44A-A729-F111CB598B11}" type="presParOf" srcId="{24133D74-873B-438E-8F9B-88A06655848B}" destId="{F500879F-820B-401E-A606-80C7F4859985}" srcOrd="1" destOrd="0" presId="urn:microsoft.com/office/officeart/2005/8/layout/hierarchy4"/>
    <dgm:cxn modelId="{0F2004F7-A27B-884C-BD00-6AC7934F0B36}" type="presParOf" srcId="{1F723329-C723-4C54-A097-4CECCE2E6011}" destId="{1B636AF1-3D07-496F-A4E6-41F89BE3D706}" srcOrd="1" destOrd="0" presId="urn:microsoft.com/office/officeart/2005/8/layout/hierarchy4"/>
    <dgm:cxn modelId="{88AECFFA-3ED1-FE4D-8A06-7AF48D9E803F}" type="presParOf" srcId="{1F723329-C723-4C54-A097-4CECCE2E6011}" destId="{816BCD11-F969-47D4-8692-0C0D8CC84897}" srcOrd="2" destOrd="0" presId="urn:microsoft.com/office/officeart/2005/8/layout/hierarchy4"/>
    <dgm:cxn modelId="{4D02BF3B-B9CD-8F4F-A996-B17CC182ABC6}" type="presParOf" srcId="{816BCD11-F969-47D4-8692-0C0D8CC84897}" destId="{D5161A5D-345D-4645-AAA4-15A28B4984C4}" srcOrd="0" destOrd="0" presId="urn:microsoft.com/office/officeart/2005/8/layout/hierarchy4"/>
    <dgm:cxn modelId="{ABF1EA8E-85BB-3B41-A0A8-30FA3088A979}" type="presParOf" srcId="{816BCD11-F969-47D4-8692-0C0D8CC84897}" destId="{C29C489E-74E5-4FB8-AB46-02AA9C5AA04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6E3CA9-C0BB-4C64-8B0F-DC8878A667A7}" type="doc">
      <dgm:prSet loTypeId="urn:microsoft.com/office/officeart/2005/8/layout/chart3" loCatId="relationship" qsTypeId="urn:microsoft.com/office/officeart/2005/8/quickstyle/simple1" qsCatId="simple" csTypeId="urn:microsoft.com/office/officeart/2005/8/colors/accent1_2" csCatId="accent1" phldr="1"/>
      <dgm:spPr/>
    </dgm:pt>
    <dgm:pt modelId="{D2DAEB99-7DCB-44EC-9F08-05D244A26B90}">
      <dgm:prSet phldrT="[文字]" custT="1"/>
      <dgm:spPr>
        <a:solidFill>
          <a:srgbClr val="00B050"/>
        </a:solidFill>
      </dgm:spPr>
      <dgm:t>
        <a:bodyPr/>
        <a:lstStyle/>
        <a:p>
          <a:pPr>
            <a:lnSpc>
              <a:spcPct val="100000"/>
            </a:lnSpc>
            <a:spcAft>
              <a:spcPts val="0"/>
            </a:spcAft>
          </a:pPr>
          <a:r>
            <a:rPr lang="zh-TW" altLang="en-US" sz="3200" b="1" dirty="0">
              <a:solidFill>
                <a:srgbClr val="800000"/>
              </a:solidFill>
              <a:latin typeface="微軟正黑體" pitchFamily="34" charset="-120"/>
              <a:ea typeface="微軟正黑體" pitchFamily="34" charset="-120"/>
            </a:rPr>
            <a:t>志願序</a:t>
          </a:r>
          <a:endParaRPr lang="en-US" altLang="zh-TW" sz="3200" b="1" dirty="0">
            <a:solidFill>
              <a:srgbClr val="800000"/>
            </a:solidFill>
            <a:latin typeface="微軟正黑體" pitchFamily="34" charset="-120"/>
            <a:ea typeface="微軟正黑體" pitchFamily="34" charset="-120"/>
          </a:endParaRPr>
        </a:p>
      </dgm:t>
    </dgm:pt>
    <dgm:pt modelId="{A7C00AED-C15A-487E-9C58-73282AC4DCCD}" type="parTrans" cxnId="{0606D67D-6469-442C-8F9A-584E46108C1E}">
      <dgm:prSet/>
      <dgm:spPr/>
      <dgm:t>
        <a:bodyPr/>
        <a:lstStyle/>
        <a:p>
          <a:endParaRPr lang="zh-TW" altLang="en-US"/>
        </a:p>
      </dgm:t>
    </dgm:pt>
    <dgm:pt modelId="{F28C4F8F-98E6-4BE2-9994-BDCCEB3A083C}" type="sibTrans" cxnId="{0606D67D-6469-442C-8F9A-584E46108C1E}">
      <dgm:prSet/>
      <dgm:spPr/>
      <dgm:t>
        <a:bodyPr/>
        <a:lstStyle/>
        <a:p>
          <a:endParaRPr lang="zh-TW" altLang="en-US"/>
        </a:p>
      </dgm:t>
    </dgm:pt>
    <dgm:pt modelId="{90359E69-6903-40ED-8CCB-C658C570032A}">
      <dgm:prSet phldrT="[文字]" custT="1"/>
      <dgm:spPr>
        <a:solidFill>
          <a:srgbClr val="B469FF"/>
        </a:solidFill>
      </dgm:spPr>
      <dgm:t>
        <a:bodyPr/>
        <a:lstStyle/>
        <a:p>
          <a:pPr>
            <a:lnSpc>
              <a:spcPct val="100000"/>
            </a:lnSpc>
            <a:spcAft>
              <a:spcPts val="0"/>
            </a:spcAft>
          </a:pPr>
          <a:r>
            <a:rPr lang="zh-TW" altLang="en-US" sz="2800" b="1" dirty="0">
              <a:solidFill>
                <a:srgbClr val="000066"/>
              </a:solidFill>
              <a:latin typeface="微軟正黑體" pitchFamily="34" charset="-120"/>
              <a:ea typeface="微軟正黑體" pitchFamily="34" charset="-120"/>
            </a:rPr>
            <a:t>多元學習</a:t>
          </a:r>
          <a:endParaRPr lang="en-US" altLang="zh-TW" sz="2800" b="1" dirty="0">
            <a:solidFill>
              <a:srgbClr val="000066"/>
            </a:solidFill>
            <a:latin typeface="微軟正黑體" pitchFamily="34" charset="-120"/>
            <a:ea typeface="微軟正黑體" pitchFamily="34" charset="-120"/>
          </a:endParaRPr>
        </a:p>
        <a:p>
          <a:pPr>
            <a:lnSpc>
              <a:spcPct val="100000"/>
            </a:lnSpc>
            <a:spcAft>
              <a:spcPts val="0"/>
            </a:spcAft>
          </a:pPr>
          <a:r>
            <a:rPr lang="en-US" altLang="zh-TW" sz="1800" b="1" dirty="0">
              <a:solidFill>
                <a:srgbClr val="000066"/>
              </a:solidFill>
              <a:latin typeface="微軟正黑體" pitchFamily="34" charset="-120"/>
              <a:ea typeface="微軟正黑體" pitchFamily="34" charset="-120"/>
            </a:rPr>
            <a:t>(</a:t>
          </a:r>
          <a:r>
            <a:rPr lang="zh-TW" altLang="en-US" sz="1800" b="1" dirty="0">
              <a:solidFill>
                <a:srgbClr val="000066"/>
              </a:solidFill>
              <a:latin typeface="微軟正黑體" pitchFamily="34" charset="-120"/>
              <a:ea typeface="微軟正黑體" pitchFamily="34" charset="-120"/>
            </a:rPr>
            <a:t>包含均衡學習、</a:t>
          </a:r>
          <a:r>
            <a:rPr lang="en-US" altLang="zh-TW" sz="1800" b="1" dirty="0">
              <a:solidFill>
                <a:srgbClr val="000066"/>
              </a:solidFill>
              <a:latin typeface="微軟正黑體" pitchFamily="34" charset="-120"/>
              <a:ea typeface="微軟正黑體" pitchFamily="34" charset="-120"/>
            </a:rPr>
            <a:t/>
          </a:r>
          <a:br>
            <a:rPr lang="en-US" altLang="zh-TW" sz="1800" b="1" dirty="0">
              <a:solidFill>
                <a:srgbClr val="000066"/>
              </a:solidFill>
              <a:latin typeface="微軟正黑體" pitchFamily="34" charset="-120"/>
              <a:ea typeface="微軟正黑體" pitchFamily="34" charset="-120"/>
            </a:rPr>
          </a:br>
          <a:r>
            <a:rPr lang="zh-TW" altLang="en-US" sz="1800" b="1" dirty="0">
              <a:solidFill>
                <a:srgbClr val="000066"/>
              </a:solidFill>
              <a:latin typeface="微軟正黑體" pitchFamily="34" charset="-120"/>
              <a:ea typeface="微軟正黑體" pitchFamily="34" charset="-120"/>
            </a:rPr>
            <a:t>服務學習、適性輔導等等項目</a:t>
          </a:r>
          <a:r>
            <a:rPr lang="en-US" altLang="zh-TW" sz="1800" b="1" dirty="0">
              <a:solidFill>
                <a:srgbClr val="000066"/>
              </a:solidFill>
              <a:latin typeface="微軟正黑體" pitchFamily="34" charset="-120"/>
              <a:ea typeface="微軟正黑體" pitchFamily="34" charset="-120"/>
            </a:rPr>
            <a:t>)</a:t>
          </a:r>
          <a:endParaRPr lang="zh-TW" altLang="en-US" sz="1800" b="1" dirty="0">
            <a:solidFill>
              <a:srgbClr val="660066"/>
            </a:solidFill>
            <a:latin typeface="微軟正黑體" pitchFamily="34" charset="-120"/>
            <a:ea typeface="微軟正黑體" pitchFamily="34" charset="-120"/>
          </a:endParaRPr>
        </a:p>
      </dgm:t>
    </dgm:pt>
    <dgm:pt modelId="{B9E9ACE9-6056-4F5D-8B6C-1B90E1A6DCB4}" type="parTrans" cxnId="{A1381A05-CC98-4D44-9A0F-6F3783619060}">
      <dgm:prSet/>
      <dgm:spPr/>
      <dgm:t>
        <a:bodyPr/>
        <a:lstStyle/>
        <a:p>
          <a:endParaRPr lang="zh-TW" altLang="en-US"/>
        </a:p>
      </dgm:t>
    </dgm:pt>
    <dgm:pt modelId="{F550D091-EBD4-4E37-9F6B-1EADA47A8F79}" type="sibTrans" cxnId="{A1381A05-CC98-4D44-9A0F-6F3783619060}">
      <dgm:prSet/>
      <dgm:spPr/>
      <dgm:t>
        <a:bodyPr/>
        <a:lstStyle/>
        <a:p>
          <a:endParaRPr lang="zh-TW" altLang="en-US"/>
        </a:p>
      </dgm:t>
    </dgm:pt>
    <dgm:pt modelId="{320B41D1-B7DB-455C-854D-EEA0F93E2BED}">
      <dgm:prSet phldrT="[文字]" custT="1"/>
      <dgm:spPr>
        <a:solidFill>
          <a:srgbClr val="FFC000"/>
        </a:solidFill>
      </dgm:spPr>
      <dgm:t>
        <a:bodyPr/>
        <a:lstStyle/>
        <a:p>
          <a:pPr>
            <a:lnSpc>
              <a:spcPct val="100000"/>
            </a:lnSpc>
            <a:spcAft>
              <a:spcPts val="0"/>
            </a:spcAft>
          </a:pPr>
          <a:r>
            <a:rPr lang="zh-TW" altLang="en-US" sz="3200" b="1" dirty="0">
              <a:solidFill>
                <a:srgbClr val="660066"/>
              </a:solidFill>
              <a:latin typeface="微軟正黑體" pitchFamily="34" charset="-120"/>
              <a:ea typeface="微軟正黑體" pitchFamily="34" charset="-120"/>
            </a:rPr>
            <a:t>會考成績</a:t>
          </a:r>
          <a:endParaRPr lang="en-US" altLang="zh-TW" sz="3200" b="1" dirty="0">
            <a:solidFill>
              <a:srgbClr val="660066"/>
            </a:solidFill>
            <a:latin typeface="微軟正黑體" pitchFamily="34" charset="-120"/>
            <a:ea typeface="微軟正黑體" pitchFamily="34" charset="-120"/>
          </a:endParaRPr>
        </a:p>
      </dgm:t>
    </dgm:pt>
    <dgm:pt modelId="{3A8B831E-4349-4D12-88CD-33F20B338802}" type="parTrans" cxnId="{B61F81AB-8176-46BB-A1CF-04C9A857CD1F}">
      <dgm:prSet/>
      <dgm:spPr/>
      <dgm:t>
        <a:bodyPr/>
        <a:lstStyle/>
        <a:p>
          <a:endParaRPr lang="zh-TW" altLang="en-US"/>
        </a:p>
      </dgm:t>
    </dgm:pt>
    <dgm:pt modelId="{8A260C7C-FD4D-4DAF-AB97-90AA8FDFE849}" type="sibTrans" cxnId="{B61F81AB-8176-46BB-A1CF-04C9A857CD1F}">
      <dgm:prSet/>
      <dgm:spPr/>
      <dgm:t>
        <a:bodyPr/>
        <a:lstStyle/>
        <a:p>
          <a:endParaRPr lang="zh-TW" altLang="en-US"/>
        </a:p>
      </dgm:t>
    </dgm:pt>
    <dgm:pt modelId="{C92E9EB5-9EE3-4A84-892A-6313EED3D01C}" type="pres">
      <dgm:prSet presAssocID="{8B6E3CA9-C0BB-4C64-8B0F-DC8878A667A7}" presName="compositeShape" presStyleCnt="0">
        <dgm:presLayoutVars>
          <dgm:chMax val="7"/>
          <dgm:dir/>
          <dgm:resizeHandles val="exact"/>
        </dgm:presLayoutVars>
      </dgm:prSet>
      <dgm:spPr/>
    </dgm:pt>
    <dgm:pt modelId="{ECB698C3-219E-4085-8C1F-D2D282C4EC1E}" type="pres">
      <dgm:prSet presAssocID="{8B6E3CA9-C0BB-4C64-8B0F-DC8878A667A7}" presName="wedge1" presStyleLbl="node1" presStyleIdx="0" presStyleCnt="3" custScaleX="104763" custScaleY="103544" custLinFactNeighborX="-3524" custLinFactNeighborY="2075"/>
      <dgm:spPr/>
      <dgm:t>
        <a:bodyPr/>
        <a:lstStyle/>
        <a:p>
          <a:endParaRPr lang="zh-TW" altLang="en-US"/>
        </a:p>
      </dgm:t>
    </dgm:pt>
    <dgm:pt modelId="{19B10674-C13C-4A59-A671-7145CAA501FE}" type="pres">
      <dgm:prSet presAssocID="{8B6E3CA9-C0BB-4C64-8B0F-DC8878A667A7}" presName="wedge1Tx" presStyleLbl="node1" presStyleIdx="0" presStyleCnt="3">
        <dgm:presLayoutVars>
          <dgm:chMax val="0"/>
          <dgm:chPref val="0"/>
          <dgm:bulletEnabled val="1"/>
        </dgm:presLayoutVars>
      </dgm:prSet>
      <dgm:spPr/>
      <dgm:t>
        <a:bodyPr/>
        <a:lstStyle/>
        <a:p>
          <a:endParaRPr lang="zh-TW" altLang="en-US"/>
        </a:p>
      </dgm:t>
    </dgm:pt>
    <dgm:pt modelId="{15F566FC-72B1-4688-840B-7A3F0FAEFC30}" type="pres">
      <dgm:prSet presAssocID="{8B6E3CA9-C0BB-4C64-8B0F-DC8878A667A7}" presName="wedge2" presStyleLbl="node1" presStyleIdx="1" presStyleCnt="3" custScaleX="107916" custScaleY="109920" custLinFactNeighborX="461" custLinFactNeighborY="436"/>
      <dgm:spPr/>
      <dgm:t>
        <a:bodyPr/>
        <a:lstStyle/>
        <a:p>
          <a:endParaRPr lang="zh-TW" altLang="en-US"/>
        </a:p>
      </dgm:t>
    </dgm:pt>
    <dgm:pt modelId="{0B610FAD-5F36-4F4A-8566-FDE74BC3F4D0}" type="pres">
      <dgm:prSet presAssocID="{8B6E3CA9-C0BB-4C64-8B0F-DC8878A667A7}" presName="wedge2Tx" presStyleLbl="node1" presStyleIdx="1" presStyleCnt="3">
        <dgm:presLayoutVars>
          <dgm:chMax val="0"/>
          <dgm:chPref val="0"/>
          <dgm:bulletEnabled val="1"/>
        </dgm:presLayoutVars>
      </dgm:prSet>
      <dgm:spPr/>
      <dgm:t>
        <a:bodyPr/>
        <a:lstStyle/>
        <a:p>
          <a:endParaRPr lang="zh-TW" altLang="en-US"/>
        </a:p>
      </dgm:t>
    </dgm:pt>
    <dgm:pt modelId="{5B35F0B6-2145-4405-B65A-2EC93247AA51}" type="pres">
      <dgm:prSet presAssocID="{8B6E3CA9-C0BB-4C64-8B0F-DC8878A667A7}" presName="wedge3" presStyleLbl="node1" presStyleIdx="2" presStyleCnt="3" custScaleX="111991" custScaleY="103069" custLinFactNeighborX="461" custLinFactNeighborY="-965"/>
      <dgm:spPr/>
      <dgm:t>
        <a:bodyPr/>
        <a:lstStyle/>
        <a:p>
          <a:endParaRPr lang="zh-TW" altLang="en-US"/>
        </a:p>
      </dgm:t>
    </dgm:pt>
    <dgm:pt modelId="{C0001106-4215-4AAF-9B02-F1D1D6CC3D02}" type="pres">
      <dgm:prSet presAssocID="{8B6E3CA9-C0BB-4C64-8B0F-DC8878A667A7}" presName="wedge3Tx" presStyleLbl="node1" presStyleIdx="2" presStyleCnt="3">
        <dgm:presLayoutVars>
          <dgm:chMax val="0"/>
          <dgm:chPref val="0"/>
          <dgm:bulletEnabled val="1"/>
        </dgm:presLayoutVars>
      </dgm:prSet>
      <dgm:spPr/>
      <dgm:t>
        <a:bodyPr/>
        <a:lstStyle/>
        <a:p>
          <a:endParaRPr lang="zh-TW" altLang="en-US"/>
        </a:p>
      </dgm:t>
    </dgm:pt>
  </dgm:ptLst>
  <dgm:cxnLst>
    <dgm:cxn modelId="{A1381A05-CC98-4D44-9A0F-6F3783619060}" srcId="{8B6E3CA9-C0BB-4C64-8B0F-DC8878A667A7}" destId="{90359E69-6903-40ED-8CCB-C658C570032A}" srcOrd="1" destOrd="0" parTransId="{B9E9ACE9-6056-4F5D-8B6C-1B90E1A6DCB4}" sibTransId="{F550D091-EBD4-4E37-9F6B-1EADA47A8F79}"/>
    <dgm:cxn modelId="{EC857416-0AAF-7749-8770-FC6AB01791BC}" type="presOf" srcId="{90359E69-6903-40ED-8CCB-C658C570032A}" destId="{15F566FC-72B1-4688-840B-7A3F0FAEFC30}" srcOrd="0" destOrd="0" presId="urn:microsoft.com/office/officeart/2005/8/layout/chart3"/>
    <dgm:cxn modelId="{22DB5101-2FEE-A249-A09A-36281A30FC24}" type="presOf" srcId="{320B41D1-B7DB-455C-854D-EEA0F93E2BED}" destId="{C0001106-4215-4AAF-9B02-F1D1D6CC3D02}" srcOrd="1" destOrd="0" presId="urn:microsoft.com/office/officeart/2005/8/layout/chart3"/>
    <dgm:cxn modelId="{13A6ACE4-B687-EC4A-B682-5B8150B19832}" type="presOf" srcId="{320B41D1-B7DB-455C-854D-EEA0F93E2BED}" destId="{5B35F0B6-2145-4405-B65A-2EC93247AA51}" srcOrd="0" destOrd="0" presId="urn:microsoft.com/office/officeart/2005/8/layout/chart3"/>
    <dgm:cxn modelId="{974741BF-A81A-0940-9AD5-C2413DC89FC4}" type="presOf" srcId="{90359E69-6903-40ED-8CCB-C658C570032A}" destId="{0B610FAD-5F36-4F4A-8566-FDE74BC3F4D0}" srcOrd="1" destOrd="0" presId="urn:microsoft.com/office/officeart/2005/8/layout/chart3"/>
    <dgm:cxn modelId="{0606D67D-6469-442C-8F9A-584E46108C1E}" srcId="{8B6E3CA9-C0BB-4C64-8B0F-DC8878A667A7}" destId="{D2DAEB99-7DCB-44EC-9F08-05D244A26B90}" srcOrd="0" destOrd="0" parTransId="{A7C00AED-C15A-487E-9C58-73282AC4DCCD}" sibTransId="{F28C4F8F-98E6-4BE2-9994-BDCCEB3A083C}"/>
    <dgm:cxn modelId="{99067029-5623-8D44-9F04-46214BDC0967}" type="presOf" srcId="{D2DAEB99-7DCB-44EC-9F08-05D244A26B90}" destId="{19B10674-C13C-4A59-A671-7145CAA501FE}" srcOrd="1" destOrd="0" presId="urn:microsoft.com/office/officeart/2005/8/layout/chart3"/>
    <dgm:cxn modelId="{A3B53FB5-5E1B-BE4B-BA73-08806001144B}" type="presOf" srcId="{D2DAEB99-7DCB-44EC-9F08-05D244A26B90}" destId="{ECB698C3-219E-4085-8C1F-D2D282C4EC1E}" srcOrd="0" destOrd="0" presId="urn:microsoft.com/office/officeart/2005/8/layout/chart3"/>
    <dgm:cxn modelId="{18EEECC6-C69C-4140-A1D1-83FFC86F73EE}" type="presOf" srcId="{8B6E3CA9-C0BB-4C64-8B0F-DC8878A667A7}" destId="{C92E9EB5-9EE3-4A84-892A-6313EED3D01C}" srcOrd="0" destOrd="0" presId="urn:microsoft.com/office/officeart/2005/8/layout/chart3"/>
    <dgm:cxn modelId="{B61F81AB-8176-46BB-A1CF-04C9A857CD1F}" srcId="{8B6E3CA9-C0BB-4C64-8B0F-DC8878A667A7}" destId="{320B41D1-B7DB-455C-854D-EEA0F93E2BED}" srcOrd="2" destOrd="0" parTransId="{3A8B831E-4349-4D12-88CD-33F20B338802}" sibTransId="{8A260C7C-FD4D-4DAF-AB97-90AA8FDFE849}"/>
    <dgm:cxn modelId="{9BDDBBED-E91E-A84F-BB97-4EC28EB1F0E6}" type="presParOf" srcId="{C92E9EB5-9EE3-4A84-892A-6313EED3D01C}" destId="{ECB698C3-219E-4085-8C1F-D2D282C4EC1E}" srcOrd="0" destOrd="0" presId="urn:microsoft.com/office/officeart/2005/8/layout/chart3"/>
    <dgm:cxn modelId="{CB31730B-A271-D145-A8AD-0C5A038878A1}" type="presParOf" srcId="{C92E9EB5-9EE3-4A84-892A-6313EED3D01C}" destId="{19B10674-C13C-4A59-A671-7145CAA501FE}" srcOrd="1" destOrd="0" presId="urn:microsoft.com/office/officeart/2005/8/layout/chart3"/>
    <dgm:cxn modelId="{41EE78DC-1E91-6D45-96B4-8F017A6C6CC8}" type="presParOf" srcId="{C92E9EB5-9EE3-4A84-892A-6313EED3D01C}" destId="{15F566FC-72B1-4688-840B-7A3F0FAEFC30}" srcOrd="2" destOrd="0" presId="urn:microsoft.com/office/officeart/2005/8/layout/chart3"/>
    <dgm:cxn modelId="{35AC04B2-5AE8-1942-8CA9-6B7F629469BA}" type="presParOf" srcId="{C92E9EB5-9EE3-4A84-892A-6313EED3D01C}" destId="{0B610FAD-5F36-4F4A-8566-FDE74BC3F4D0}" srcOrd="3" destOrd="0" presId="urn:microsoft.com/office/officeart/2005/8/layout/chart3"/>
    <dgm:cxn modelId="{F5C97783-9911-FD4A-AC05-81253ECAE4CD}" type="presParOf" srcId="{C92E9EB5-9EE3-4A84-892A-6313EED3D01C}" destId="{5B35F0B6-2145-4405-B65A-2EC93247AA51}" srcOrd="4" destOrd="0" presId="urn:microsoft.com/office/officeart/2005/8/layout/chart3"/>
    <dgm:cxn modelId="{A7E57EDF-051C-6C4A-94B3-E89A997B423C}" type="presParOf" srcId="{C92E9EB5-9EE3-4A84-892A-6313EED3D01C}" destId="{C0001106-4215-4AAF-9B02-F1D1D6CC3D02}" srcOrd="5" destOrd="0" presId="urn:microsoft.com/office/officeart/2005/8/layout/char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482EBF-559A-43A9-B5AE-32B34705FE0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6E8CE42-883F-4F5A-945E-B1DF15E9383C}">
      <dgm:prSet phldrT="[文字]" custT="1"/>
      <dgm:spPr/>
      <dgm:t>
        <a:bodyPr/>
        <a:lstStyle/>
        <a:p>
          <a:pPr>
            <a:lnSpc>
              <a:spcPct val="100000"/>
            </a:lnSpc>
            <a:spcAft>
              <a:spcPts val="600"/>
            </a:spcAft>
          </a:pPr>
          <a:r>
            <a:rPr lang="zh-TW" altLang="en-US" sz="4000" dirty="0">
              <a:solidFill>
                <a:schemeClr val="accent6">
                  <a:lumMod val="60000"/>
                  <a:lumOff val="40000"/>
                </a:schemeClr>
              </a:solidFill>
              <a:latin typeface="Adobe 繁黑體 Std B" pitchFamily="34" charset="-120"/>
              <a:ea typeface="Adobe 繁黑體 Std B" pitchFamily="34" charset="-120"/>
            </a:rPr>
            <a:t>重點</a:t>
          </a:r>
          <a:endParaRPr lang="en-US" altLang="zh-TW" sz="4000" dirty="0">
            <a:solidFill>
              <a:schemeClr val="accent6">
                <a:lumMod val="60000"/>
                <a:lumOff val="40000"/>
              </a:schemeClr>
            </a:solidFill>
            <a:latin typeface="Adobe 繁黑體 Std B" pitchFamily="34" charset="-120"/>
            <a:ea typeface="Adobe 繁黑體 Std B" pitchFamily="34" charset="-120"/>
          </a:endParaRPr>
        </a:p>
        <a:p>
          <a:pPr>
            <a:lnSpc>
              <a:spcPct val="100000"/>
            </a:lnSpc>
            <a:spcAft>
              <a:spcPts val="600"/>
            </a:spcAft>
          </a:pPr>
          <a:r>
            <a:rPr lang="zh-TW" altLang="en-US" sz="4000" dirty="0">
              <a:solidFill>
                <a:schemeClr val="accent6">
                  <a:lumMod val="60000"/>
                  <a:lumOff val="40000"/>
                </a:schemeClr>
              </a:solidFill>
              <a:latin typeface="Adobe 繁黑體 Std B" pitchFamily="34" charset="-120"/>
              <a:ea typeface="Adobe 繁黑體 Std B" pitchFamily="34" charset="-120"/>
            </a:rPr>
            <a:t>事項</a:t>
          </a:r>
        </a:p>
      </dgm:t>
    </dgm:pt>
    <dgm:pt modelId="{9999FF56-ED8B-4A45-A423-8886C56974E7}" type="parTrans" cxnId="{1E0F2325-0F39-4B44-B0B8-23AFB26A642A}">
      <dgm:prSet/>
      <dgm:spPr/>
      <dgm:t>
        <a:bodyPr/>
        <a:lstStyle/>
        <a:p>
          <a:endParaRPr lang="zh-TW" altLang="en-US">
            <a:latin typeface="Adobe 繁黑體 Std B" pitchFamily="34" charset="-120"/>
            <a:ea typeface="Adobe 繁黑體 Std B" pitchFamily="34" charset="-120"/>
          </a:endParaRPr>
        </a:p>
      </dgm:t>
    </dgm:pt>
    <dgm:pt modelId="{E9558FDB-71C6-4F9E-9954-61F75B31C019}" type="sibTrans" cxnId="{1E0F2325-0F39-4B44-B0B8-23AFB26A642A}">
      <dgm:prSet/>
      <dgm:spPr/>
      <dgm:t>
        <a:bodyPr/>
        <a:lstStyle/>
        <a:p>
          <a:endParaRPr lang="zh-TW" altLang="en-US">
            <a:latin typeface="Adobe 繁黑體 Std B" pitchFamily="34" charset="-120"/>
            <a:ea typeface="Adobe 繁黑體 Std B" pitchFamily="34" charset="-120"/>
          </a:endParaRPr>
        </a:p>
      </dgm:t>
    </dgm:pt>
    <dgm:pt modelId="{945DD06B-F617-4361-85A1-D91E4085F74A}">
      <dgm:prSet phldrT="[文字]" custT="1"/>
      <dgm:spPr/>
      <dgm:t>
        <a:bodyPr/>
        <a:lstStyle/>
        <a:p>
          <a:r>
            <a:rPr lang="zh-TW" altLang="en-US" sz="2800" dirty="0">
              <a:latin typeface="Adobe 繁黑體 Std B" pitchFamily="34" charset="-120"/>
              <a:ea typeface="Adobe 繁黑體 Std B" pitchFamily="34" charset="-120"/>
            </a:rPr>
            <a:t>全國一區，北、中、南</a:t>
          </a:r>
          <a:r>
            <a:rPr lang="en-US" altLang="zh-TW" sz="2800" dirty="0">
              <a:latin typeface="Adobe 繁黑體 Std B" pitchFamily="34" charset="-120"/>
              <a:ea typeface="Adobe 繁黑體 Std B" pitchFamily="34" charset="-120"/>
            </a:rPr>
            <a:t>3</a:t>
          </a:r>
          <a:r>
            <a:rPr lang="zh-TW" altLang="en-US" sz="2800" dirty="0">
              <a:latin typeface="Adobe 繁黑體 Std B" pitchFamily="34" charset="-120"/>
              <a:ea typeface="Adobe 繁黑體 Std B" pitchFamily="34" charset="-120"/>
            </a:rPr>
            <a:t>區</a:t>
          </a:r>
          <a:r>
            <a:rPr lang="zh-TW" altLang="en-US" sz="2800" b="1" dirty="0">
              <a:solidFill>
                <a:srgbClr val="FF0000"/>
              </a:solidFill>
              <a:latin typeface="Adobe 繁黑體 Std B" pitchFamily="34" charset="-120"/>
              <a:ea typeface="Adobe 繁黑體 Std B" pitchFamily="34" charset="-120"/>
            </a:rPr>
            <a:t>現場登記分發</a:t>
          </a:r>
        </a:p>
      </dgm:t>
    </dgm:pt>
    <dgm:pt modelId="{32675ACC-B6F7-4FC6-A0B9-C9A4E34C7A30}" type="parTrans" cxnId="{C6EAD5CE-C0BA-43CE-BD5D-2B9FA4AEAF3C}">
      <dgm:prSet/>
      <dgm:spPr/>
      <dgm:t>
        <a:bodyPr/>
        <a:lstStyle/>
        <a:p>
          <a:endParaRPr lang="zh-TW" altLang="en-US">
            <a:latin typeface="Adobe 繁黑體 Std B" pitchFamily="34" charset="-120"/>
            <a:ea typeface="Adobe 繁黑體 Std B" pitchFamily="34" charset="-120"/>
          </a:endParaRPr>
        </a:p>
      </dgm:t>
    </dgm:pt>
    <dgm:pt modelId="{B04ED2F4-A470-4B32-8475-F8791D0003E9}" type="sibTrans" cxnId="{C6EAD5CE-C0BA-43CE-BD5D-2B9FA4AEAF3C}">
      <dgm:prSet/>
      <dgm:spPr/>
      <dgm:t>
        <a:bodyPr/>
        <a:lstStyle/>
        <a:p>
          <a:endParaRPr lang="zh-TW" altLang="en-US">
            <a:latin typeface="Adobe 繁黑體 Std B" pitchFamily="34" charset="-120"/>
            <a:ea typeface="Adobe 繁黑體 Std B" pitchFamily="34" charset="-120"/>
          </a:endParaRPr>
        </a:p>
      </dgm:t>
    </dgm:pt>
    <dgm:pt modelId="{89ABEA10-4A9E-4D38-953C-3E28A075D282}">
      <dgm:prSet phldrT="[文字]" custT="1"/>
      <dgm:spPr/>
      <dgm:t>
        <a:bodyPr/>
        <a:lstStyle/>
        <a:p>
          <a:r>
            <a:rPr lang="zh-TW" altLang="en-US" sz="2800" dirty="0">
              <a:latin typeface="Adobe 繁黑體 Std B" pitchFamily="34" charset="-120"/>
              <a:ea typeface="Adobe 繁黑體 Std B" pitchFamily="34" charset="-120"/>
            </a:rPr>
            <a:t>部分招生名額納入各就學區免試入學</a:t>
          </a:r>
        </a:p>
      </dgm:t>
    </dgm:pt>
    <dgm:pt modelId="{B6BB0DBC-A6DF-412C-9B25-D0EEE25FD91F}" type="parTrans" cxnId="{3AE517B0-8C66-417D-B150-670A48BECF1A}">
      <dgm:prSet/>
      <dgm:spPr/>
      <dgm:t>
        <a:bodyPr/>
        <a:lstStyle/>
        <a:p>
          <a:endParaRPr lang="zh-TW" altLang="en-US"/>
        </a:p>
      </dgm:t>
    </dgm:pt>
    <dgm:pt modelId="{BCDA06E4-885F-42F6-BB1A-1AA0C1BF51EA}" type="sibTrans" cxnId="{3AE517B0-8C66-417D-B150-670A48BECF1A}">
      <dgm:prSet/>
      <dgm:spPr/>
      <dgm:t>
        <a:bodyPr/>
        <a:lstStyle/>
        <a:p>
          <a:endParaRPr lang="zh-TW" altLang="en-US"/>
        </a:p>
      </dgm:t>
    </dgm:pt>
    <dgm:pt modelId="{76BBD6DE-5D72-40F4-8DBA-A094524DBAE5}">
      <dgm:prSet phldrT="[文字]" custT="1"/>
      <dgm:spPr/>
      <dgm:t>
        <a:bodyPr/>
        <a:lstStyle/>
        <a:p>
          <a:r>
            <a:rPr lang="zh-TW" altLang="en-US" sz="2800" dirty="0">
              <a:latin typeface="Adobe 繁黑體 Std B" pitchFamily="34" charset="-120"/>
              <a:ea typeface="Adobe 繁黑體 Std B" pitchFamily="34" charset="-120"/>
            </a:rPr>
            <a:t>免試為主，七年一貫制系組採甄選入學</a:t>
          </a:r>
        </a:p>
      </dgm:t>
    </dgm:pt>
    <dgm:pt modelId="{4C17B4C1-FF96-49AD-8378-175F45B76E5C}" type="parTrans" cxnId="{E68E914E-9788-480C-A4A8-AD894194B523}">
      <dgm:prSet/>
      <dgm:spPr/>
      <dgm:t>
        <a:bodyPr/>
        <a:lstStyle/>
        <a:p>
          <a:endParaRPr lang="zh-TW" altLang="en-US"/>
        </a:p>
      </dgm:t>
    </dgm:pt>
    <dgm:pt modelId="{9CFAF46A-49AE-4D32-BA55-C67FC322E30B}" type="sibTrans" cxnId="{E68E914E-9788-480C-A4A8-AD894194B523}">
      <dgm:prSet/>
      <dgm:spPr/>
      <dgm:t>
        <a:bodyPr/>
        <a:lstStyle/>
        <a:p>
          <a:endParaRPr lang="zh-TW" altLang="en-US"/>
        </a:p>
      </dgm:t>
    </dgm:pt>
    <dgm:pt modelId="{EB169DEA-908E-46C0-A316-B08828397343}" type="pres">
      <dgm:prSet presAssocID="{6C482EBF-559A-43A9-B5AE-32B34705FE0F}" presName="Name0" presStyleCnt="0">
        <dgm:presLayoutVars>
          <dgm:dir/>
          <dgm:animLvl val="lvl"/>
          <dgm:resizeHandles val="exact"/>
        </dgm:presLayoutVars>
      </dgm:prSet>
      <dgm:spPr/>
      <dgm:t>
        <a:bodyPr/>
        <a:lstStyle/>
        <a:p>
          <a:endParaRPr lang="zh-TW" altLang="en-US"/>
        </a:p>
      </dgm:t>
    </dgm:pt>
    <dgm:pt modelId="{1E56066F-AF50-4861-8227-79608477BE2B}" type="pres">
      <dgm:prSet presAssocID="{66E8CE42-883F-4F5A-945E-B1DF15E9383C}" presName="linNode" presStyleCnt="0"/>
      <dgm:spPr/>
    </dgm:pt>
    <dgm:pt modelId="{55C83305-3BA2-4F60-B1DB-B2720C3C55BA}" type="pres">
      <dgm:prSet presAssocID="{66E8CE42-883F-4F5A-945E-B1DF15E9383C}" presName="parentText" presStyleLbl="node1" presStyleIdx="0" presStyleCnt="1" custScaleX="51555" custScaleY="77986">
        <dgm:presLayoutVars>
          <dgm:chMax val="1"/>
          <dgm:bulletEnabled val="1"/>
        </dgm:presLayoutVars>
      </dgm:prSet>
      <dgm:spPr/>
      <dgm:t>
        <a:bodyPr/>
        <a:lstStyle/>
        <a:p>
          <a:endParaRPr lang="zh-TW" altLang="en-US"/>
        </a:p>
      </dgm:t>
    </dgm:pt>
    <dgm:pt modelId="{A07B2F60-D26E-4DA9-8106-4A80199FAEFA}" type="pres">
      <dgm:prSet presAssocID="{66E8CE42-883F-4F5A-945E-B1DF15E9383C}" presName="descendantText" presStyleLbl="alignAccFollowNode1" presStyleIdx="0" presStyleCnt="1" custScaleX="130670" custLinFactNeighborX="-1451" custLinFactNeighborY="1288">
        <dgm:presLayoutVars>
          <dgm:bulletEnabled val="1"/>
        </dgm:presLayoutVars>
      </dgm:prSet>
      <dgm:spPr/>
      <dgm:t>
        <a:bodyPr/>
        <a:lstStyle/>
        <a:p>
          <a:endParaRPr lang="zh-TW" altLang="en-US"/>
        </a:p>
      </dgm:t>
    </dgm:pt>
  </dgm:ptLst>
  <dgm:cxnLst>
    <dgm:cxn modelId="{40988434-D319-4AD0-9714-92A837B76483}" type="presOf" srcId="{76BBD6DE-5D72-40F4-8DBA-A094524DBAE5}" destId="{A07B2F60-D26E-4DA9-8106-4A80199FAEFA}" srcOrd="0" destOrd="1" presId="urn:microsoft.com/office/officeart/2005/8/layout/vList5"/>
    <dgm:cxn modelId="{1388BC0B-E9EB-4563-B98C-026D5794B7DD}" type="presOf" srcId="{89ABEA10-4A9E-4D38-953C-3E28A075D282}" destId="{A07B2F60-D26E-4DA9-8106-4A80199FAEFA}" srcOrd="0" destOrd="0" presId="urn:microsoft.com/office/officeart/2005/8/layout/vList5"/>
    <dgm:cxn modelId="{4870ED76-7824-5D45-9EF5-37FFE87A1275}" type="presOf" srcId="{66E8CE42-883F-4F5A-945E-B1DF15E9383C}" destId="{55C83305-3BA2-4F60-B1DB-B2720C3C55BA}" srcOrd="0" destOrd="0" presId="urn:microsoft.com/office/officeart/2005/8/layout/vList5"/>
    <dgm:cxn modelId="{3AE517B0-8C66-417D-B150-670A48BECF1A}" srcId="{66E8CE42-883F-4F5A-945E-B1DF15E9383C}" destId="{89ABEA10-4A9E-4D38-953C-3E28A075D282}" srcOrd="0" destOrd="0" parTransId="{B6BB0DBC-A6DF-412C-9B25-D0EEE25FD91F}" sibTransId="{BCDA06E4-885F-42F6-BB1A-1AA0C1BF51EA}"/>
    <dgm:cxn modelId="{3E229BD3-6854-CB45-A875-A1BB9191B56A}" type="presOf" srcId="{945DD06B-F617-4361-85A1-D91E4085F74A}" destId="{A07B2F60-D26E-4DA9-8106-4A80199FAEFA}" srcOrd="0" destOrd="2" presId="urn:microsoft.com/office/officeart/2005/8/layout/vList5"/>
    <dgm:cxn modelId="{C6EAD5CE-C0BA-43CE-BD5D-2B9FA4AEAF3C}" srcId="{66E8CE42-883F-4F5A-945E-B1DF15E9383C}" destId="{945DD06B-F617-4361-85A1-D91E4085F74A}" srcOrd="2" destOrd="0" parTransId="{32675ACC-B6F7-4FC6-A0B9-C9A4E34C7A30}" sibTransId="{B04ED2F4-A470-4B32-8475-F8791D0003E9}"/>
    <dgm:cxn modelId="{E68E914E-9788-480C-A4A8-AD894194B523}" srcId="{66E8CE42-883F-4F5A-945E-B1DF15E9383C}" destId="{76BBD6DE-5D72-40F4-8DBA-A094524DBAE5}" srcOrd="1" destOrd="0" parTransId="{4C17B4C1-FF96-49AD-8378-175F45B76E5C}" sibTransId="{9CFAF46A-49AE-4D32-BA55-C67FC322E30B}"/>
    <dgm:cxn modelId="{10D3C5E3-3674-B146-89D7-8769A380B465}" type="presOf" srcId="{6C482EBF-559A-43A9-B5AE-32B34705FE0F}" destId="{EB169DEA-908E-46C0-A316-B08828397343}" srcOrd="0" destOrd="0" presId="urn:microsoft.com/office/officeart/2005/8/layout/vList5"/>
    <dgm:cxn modelId="{1E0F2325-0F39-4B44-B0B8-23AFB26A642A}" srcId="{6C482EBF-559A-43A9-B5AE-32B34705FE0F}" destId="{66E8CE42-883F-4F5A-945E-B1DF15E9383C}" srcOrd="0" destOrd="0" parTransId="{9999FF56-ED8B-4A45-A423-8886C56974E7}" sibTransId="{E9558FDB-71C6-4F9E-9954-61F75B31C019}"/>
    <dgm:cxn modelId="{A875BEAB-E3DC-8841-A81F-9064AD4FC832}" type="presParOf" srcId="{EB169DEA-908E-46C0-A316-B08828397343}" destId="{1E56066F-AF50-4861-8227-79608477BE2B}" srcOrd="0" destOrd="0" presId="urn:microsoft.com/office/officeart/2005/8/layout/vList5"/>
    <dgm:cxn modelId="{11870865-2B71-8D40-9813-B1235421BBCE}" type="presParOf" srcId="{1E56066F-AF50-4861-8227-79608477BE2B}" destId="{55C83305-3BA2-4F60-B1DB-B2720C3C55BA}" srcOrd="0" destOrd="0" presId="urn:microsoft.com/office/officeart/2005/8/layout/vList5"/>
    <dgm:cxn modelId="{3F8DE982-ED71-C343-8587-B4C1472B6C16}" type="presParOf" srcId="{1E56066F-AF50-4861-8227-79608477BE2B}" destId="{A07B2F60-D26E-4DA9-8106-4A80199FAEF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DB754-54E9-2E43-9ED4-3925F2EAE3F2}">
      <dsp:nvSpPr>
        <dsp:cNvPr id="0" name=""/>
        <dsp:cNvSpPr/>
      </dsp:nvSpPr>
      <dsp:spPr>
        <a:xfrm>
          <a:off x="4299505" y="2073830"/>
          <a:ext cx="2534681" cy="2534681"/>
        </a:xfrm>
        <a:prstGeom prst="gear9">
          <a:avLst/>
        </a:prstGeom>
        <a:gradFill rotWithShape="0">
          <a:gsLst>
            <a:gs pos="39000">
              <a:srgbClr val="0070C0"/>
            </a:gs>
            <a:gs pos="52000">
              <a:schemeClr val="accent5">
                <a:hueOff val="0"/>
                <a:satOff val="0"/>
                <a:lumOff val="0"/>
                <a:alphaOff val="0"/>
                <a:shade val="93000"/>
                <a:satMod val="130000"/>
              </a:schemeClr>
            </a:gs>
            <a:gs pos="85000">
              <a:srgbClr val="0070C0"/>
            </a:gs>
          </a:gsLst>
          <a:lin ang="16200000" scaled="0"/>
        </a:gradFill>
        <a:ln>
          <a:noFill/>
        </a:ln>
        <a:effectLst>
          <a:outerShdw blurRad="355600" dist="381000" dir="5400000" sx="123000" sy="123000" rotWithShape="0">
            <a:srgbClr val="000000">
              <a:alpha val="69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a:latin typeface="Adobe 繁黑體 Std B" pitchFamily="34" charset="-120"/>
              <a:ea typeface="Adobe 繁黑體 Std B" pitchFamily="34" charset="-120"/>
              <a:cs typeface="BiauKai"/>
            </a:rPr>
            <a:t>未來</a:t>
          </a:r>
        </a:p>
        <a:p>
          <a:pPr lvl="0" algn="ctr" defTabSz="1066800">
            <a:lnSpc>
              <a:spcPct val="90000"/>
            </a:lnSpc>
            <a:spcBef>
              <a:spcPct val="0"/>
            </a:spcBef>
            <a:spcAft>
              <a:spcPct val="35000"/>
            </a:spcAft>
          </a:pPr>
          <a:r>
            <a:rPr lang="zh-TW" altLang="en-US" sz="2400" b="1" kern="1200" dirty="0">
              <a:latin typeface="Adobe 繁黑體 Std B" pitchFamily="34" charset="-120"/>
              <a:ea typeface="Adobe 繁黑體 Std B" pitchFamily="34" charset="-120"/>
              <a:cs typeface="BiauKai"/>
            </a:rPr>
            <a:t>生涯發展</a:t>
          </a:r>
        </a:p>
      </dsp:txBody>
      <dsp:txXfrm>
        <a:off x="4809089" y="2667567"/>
        <a:ext cx="1515513" cy="1302878"/>
      </dsp:txXfrm>
    </dsp:sp>
    <dsp:sp modelId="{03607A1F-E93B-6745-9D57-2D739E11DF42}">
      <dsp:nvSpPr>
        <dsp:cNvPr id="0" name=""/>
        <dsp:cNvSpPr/>
      </dsp:nvSpPr>
      <dsp:spPr>
        <a:xfrm>
          <a:off x="2824782" y="1474723"/>
          <a:ext cx="1843404" cy="1843404"/>
        </a:xfrm>
        <a:prstGeom prst="gear6">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254000" dist="228600" dir="6960000" sx="123000" sy="123000" rotWithShape="0">
            <a:srgbClr val="000000">
              <a:alpha val="7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a:solidFill>
                <a:schemeClr val="tx1"/>
              </a:solidFill>
              <a:latin typeface="Adobe 繁黑體 Std B" pitchFamily="34" charset="-120"/>
              <a:ea typeface="Adobe 繁黑體 Std B" pitchFamily="34" charset="-120"/>
              <a:cs typeface="BiauKai"/>
            </a:rPr>
            <a:t>人口</a:t>
          </a:r>
          <a:endParaRPr lang="en-US" altLang="zh-TW" sz="2400" b="1" kern="1200" dirty="0">
            <a:solidFill>
              <a:schemeClr val="tx1"/>
            </a:solidFill>
            <a:latin typeface="Adobe 繁黑體 Std B" pitchFamily="34" charset="-120"/>
            <a:ea typeface="Adobe 繁黑體 Std B" pitchFamily="34" charset="-120"/>
            <a:cs typeface="BiauKai"/>
          </a:endParaRPr>
        </a:p>
        <a:p>
          <a:pPr lvl="0" algn="ctr" defTabSz="1066800">
            <a:lnSpc>
              <a:spcPct val="90000"/>
            </a:lnSpc>
            <a:spcBef>
              <a:spcPct val="0"/>
            </a:spcBef>
            <a:spcAft>
              <a:spcPct val="35000"/>
            </a:spcAft>
          </a:pPr>
          <a:r>
            <a:rPr lang="zh-TW" altLang="en-US" sz="2400" b="1" kern="1200" dirty="0">
              <a:solidFill>
                <a:schemeClr val="tx1"/>
              </a:solidFill>
              <a:latin typeface="Adobe 繁黑體 Std B" pitchFamily="34" charset="-120"/>
              <a:ea typeface="Adobe 繁黑體 Std B" pitchFamily="34" charset="-120"/>
              <a:cs typeface="BiauKai"/>
            </a:rPr>
            <a:t>老化</a:t>
          </a:r>
        </a:p>
      </dsp:txBody>
      <dsp:txXfrm>
        <a:off x="3288865" y="1941610"/>
        <a:ext cx="915238" cy="909630"/>
      </dsp:txXfrm>
    </dsp:sp>
    <dsp:sp modelId="{AE9CA009-3FB3-0640-BF37-0B46B2B02182}">
      <dsp:nvSpPr>
        <dsp:cNvPr id="0" name=""/>
        <dsp:cNvSpPr/>
      </dsp:nvSpPr>
      <dsp:spPr>
        <a:xfrm rot="20700000">
          <a:off x="3857276" y="202962"/>
          <a:ext cx="1806160" cy="1806160"/>
        </a:xfrm>
        <a:prstGeom prst="gear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393700" dist="152400" dir="2700000" algn="tl" rotWithShape="0">
            <a:prstClr val="black">
              <a:alpha val="40000"/>
            </a:prstClr>
          </a:outerShdw>
        </a:effectLst>
        <a:scene3d>
          <a:camera prst="orthographicFront"/>
          <a:lightRig rig="flat" dir="t"/>
        </a:scene3d>
        <a:sp3d extrusionH="31750" prstMaterial="plastic">
          <a:bevelT w="146050" h="101600"/>
          <a:bevelB w="107950" h="31750" prst="angle"/>
          <a:extrusionClr>
            <a:srgbClr val="0070C0"/>
          </a:extrusion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TW" altLang="en-US" sz="2400" b="1" kern="1200" dirty="0">
              <a:latin typeface="Adobe 繁黑體 Std B" pitchFamily="34" charset="-120"/>
              <a:ea typeface="Adobe 繁黑體 Std B" pitchFamily="34" charset="-120"/>
              <a:cs typeface="BiauKai"/>
            </a:rPr>
            <a:t>少子化</a:t>
          </a:r>
        </a:p>
      </dsp:txBody>
      <dsp:txXfrm rot="-20700000">
        <a:off x="4253420" y="599106"/>
        <a:ext cx="1013872" cy="1013872"/>
      </dsp:txXfrm>
    </dsp:sp>
    <dsp:sp modelId="{BAAF8F42-77C2-A64D-A992-7EDB6546C685}">
      <dsp:nvSpPr>
        <dsp:cNvPr id="0" name=""/>
        <dsp:cNvSpPr/>
      </dsp:nvSpPr>
      <dsp:spPr>
        <a:xfrm>
          <a:off x="4109175" y="1688747"/>
          <a:ext cx="3244392" cy="3244392"/>
        </a:xfrm>
        <a:prstGeom prst="circularArrow">
          <a:avLst>
            <a:gd name="adj1" fmla="val 4688"/>
            <a:gd name="adj2" fmla="val 299029"/>
            <a:gd name="adj3" fmla="val 2525252"/>
            <a:gd name="adj4" fmla="val 15841841"/>
            <a:gd name="adj5" fmla="val 546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97C3F2D-C5FC-4C4D-A5D0-A870B3E0E9CE}">
      <dsp:nvSpPr>
        <dsp:cNvPr id="0" name=""/>
        <dsp:cNvSpPr/>
      </dsp:nvSpPr>
      <dsp:spPr>
        <a:xfrm>
          <a:off x="2498318" y="1065070"/>
          <a:ext cx="2357253" cy="2357253"/>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3852E8-E2E0-5C48-8B10-F8C0B4B9955E}">
      <dsp:nvSpPr>
        <dsp:cNvPr id="0" name=""/>
        <dsp:cNvSpPr/>
      </dsp:nvSpPr>
      <dsp:spPr>
        <a:xfrm>
          <a:off x="3439493" y="-194432"/>
          <a:ext cx="2541594" cy="2541594"/>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47073-5C52-4773-A068-E98826342869}">
      <dsp:nvSpPr>
        <dsp:cNvPr id="0" name=""/>
        <dsp:cNvSpPr/>
      </dsp:nvSpPr>
      <dsp:spPr>
        <a:xfrm rot="5400000">
          <a:off x="4685285" y="-1778488"/>
          <a:ext cx="2385092" cy="609180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b="1" u="none" kern="1200" dirty="0">
              <a:effectLst/>
              <a:latin typeface="微軟正黑體" panose="020B0604030504040204" pitchFamily="34" charset="-120"/>
              <a:ea typeface="微軟正黑體" panose="020B0604030504040204" pitchFamily="34" charset="-120"/>
              <a:cs typeface="+mn-cs"/>
            </a:rPr>
            <a:t>學校可依歷史傳統、優勢條件、願景目標及社會需求規劃辦理</a:t>
          </a:r>
        </a:p>
        <a:p>
          <a:pPr marL="285750" lvl="1" indent="-285750" algn="l" defTabSz="1244600">
            <a:lnSpc>
              <a:spcPct val="90000"/>
            </a:lnSpc>
            <a:spcBef>
              <a:spcPct val="0"/>
            </a:spcBef>
            <a:spcAft>
              <a:spcPct val="15000"/>
            </a:spcAft>
            <a:buChar char="••"/>
          </a:pPr>
          <a:r>
            <a:rPr lang="zh-TW" altLang="en-US" sz="2800" b="1" kern="1200" dirty="0">
              <a:effectLst/>
              <a:latin typeface="微軟正黑體" panose="020B0604030504040204" pitchFamily="34" charset="-120"/>
              <a:ea typeface="微軟正黑體" panose="020B0604030504040204" pitchFamily="34" charset="-120"/>
              <a:cs typeface="+mn-cs"/>
            </a:rPr>
            <a:t>達到珍視菁英，多元發展、適性揚才的教育目的</a:t>
          </a:r>
        </a:p>
      </dsp:txBody>
      <dsp:txXfrm rot="-5400000">
        <a:off x="2831930" y="191298"/>
        <a:ext cx="5975373" cy="2152230"/>
      </dsp:txXfrm>
    </dsp:sp>
    <dsp:sp modelId="{9CBBC9F3-87EC-4864-BB10-05771C10371B}">
      <dsp:nvSpPr>
        <dsp:cNvPr id="0" name=""/>
        <dsp:cNvSpPr/>
      </dsp:nvSpPr>
      <dsp:spPr>
        <a:xfrm>
          <a:off x="594710" y="63"/>
          <a:ext cx="2237218" cy="25347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TW" altLang="en-US" sz="5400" b="1" kern="1200" dirty="0">
              <a:latin typeface="微軟正黑體" panose="020B0604030504040204" pitchFamily="34" charset="-120"/>
              <a:ea typeface="微軟正黑體" panose="020B0604030504040204" pitchFamily="34" charset="-120"/>
            </a:rPr>
            <a:t>背景</a:t>
          </a:r>
        </a:p>
      </dsp:txBody>
      <dsp:txXfrm>
        <a:off x="703922" y="109275"/>
        <a:ext cx="2018794" cy="2316277"/>
      </dsp:txXfrm>
    </dsp:sp>
    <dsp:sp modelId="{34B57088-FA32-44E9-A317-485C5D767985}">
      <dsp:nvSpPr>
        <dsp:cNvPr id="0" name=""/>
        <dsp:cNvSpPr/>
      </dsp:nvSpPr>
      <dsp:spPr>
        <a:xfrm rot="5400000">
          <a:off x="4647923" y="859993"/>
          <a:ext cx="2459815" cy="6091804"/>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100000"/>
            </a:lnSpc>
            <a:spcBef>
              <a:spcPct val="0"/>
            </a:spcBef>
            <a:spcAft>
              <a:spcPts val="0"/>
            </a:spcAft>
            <a:buChar char="••"/>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考試分發入學─學科測驗</a:t>
          </a:r>
        </a:p>
        <a:p>
          <a:pPr marL="285750" lvl="1" indent="-285750" algn="l" defTabSz="1244600">
            <a:lnSpc>
              <a:spcPct val="90000"/>
            </a:lnSpc>
            <a:spcBef>
              <a:spcPct val="0"/>
            </a:spcBef>
            <a:spcAft>
              <a:spcPct val="15000"/>
            </a:spcAft>
            <a:buChar char="••"/>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n-cs"/>
            </a:rPr>
            <a:t>甄選入學─術科測驗</a:t>
          </a:r>
          <a:endParaRPr lang="zh-TW" altLang="en-US" sz="2800" b="1" kern="1200" dirty="0">
            <a:latin typeface="微軟正黑體" panose="020B0604030504040204" pitchFamily="34" charset="-120"/>
            <a:ea typeface="微軟正黑體" panose="020B0604030504040204" pitchFamily="34" charset="-120"/>
            <a:cs typeface="+mn-cs"/>
          </a:endParaRPr>
        </a:p>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cs typeface="+mn-cs"/>
            </a:rPr>
            <a:t>皆可以</a:t>
          </a:r>
          <a:r>
            <a:rPr lang="zh-TW" altLang="zh-TW" sz="2800" b="1" kern="1200" dirty="0">
              <a:latin typeface="微軟正黑體" panose="020B0604030504040204" pitchFamily="34" charset="-120"/>
              <a:ea typeface="微軟正黑體" panose="020B0604030504040204" pitchFamily="34" charset="-120"/>
              <a:cs typeface="+mn-cs"/>
            </a:rPr>
            <a:t>會考成績成為</a:t>
          </a:r>
          <a:r>
            <a:rPr lang="zh-TW" altLang="en-US" sz="2800" b="1" kern="1200" dirty="0">
              <a:latin typeface="微軟正黑體" panose="020B0604030504040204" pitchFamily="34" charset="-120"/>
              <a:ea typeface="微軟正黑體" panose="020B0604030504040204" pitchFamily="34" charset="-120"/>
              <a:cs typeface="+mn-cs"/>
            </a:rPr>
            <a:t>錄取</a:t>
          </a:r>
          <a:r>
            <a:rPr lang="zh-TW" altLang="zh-TW" sz="2800" b="1" kern="1200" dirty="0">
              <a:latin typeface="微軟正黑體" panose="020B0604030504040204" pitchFamily="34" charset="-120"/>
              <a:ea typeface="微軟正黑體" panose="020B0604030504040204" pitchFamily="34" charset="-120"/>
              <a:cs typeface="+mn-cs"/>
            </a:rPr>
            <a:t>門檻</a:t>
          </a:r>
          <a:r>
            <a:rPr lang="en-US" altLang="zh-TW" sz="2800" b="1" kern="1200" dirty="0">
              <a:latin typeface="微軟正黑體" panose="020B0604030504040204" pitchFamily="34" charset="-120"/>
              <a:ea typeface="微軟正黑體" panose="020B0604030504040204" pitchFamily="34" charset="-120"/>
              <a:cs typeface="+mn-cs"/>
            </a:rPr>
            <a:t/>
          </a:r>
          <a:br>
            <a:rPr lang="en-US" altLang="zh-TW" sz="2800" b="1" kern="1200" dirty="0">
              <a:latin typeface="微軟正黑體" panose="020B0604030504040204" pitchFamily="34" charset="-120"/>
              <a:ea typeface="微軟正黑體" panose="020B0604030504040204" pitchFamily="34" charset="-120"/>
              <a:cs typeface="+mn-cs"/>
            </a:rPr>
          </a:br>
          <a:r>
            <a:rPr lang="en-US" altLang="zh-TW" sz="2800" b="1" kern="1200" dirty="0">
              <a:latin typeface="微軟正黑體" panose="020B0604030504040204" pitchFamily="34" charset="-120"/>
              <a:ea typeface="微軟正黑體" panose="020B0604030504040204" pitchFamily="34" charset="-120"/>
              <a:cs typeface="+mn-cs"/>
            </a:rPr>
            <a:t>(</a:t>
          </a:r>
          <a:r>
            <a:rPr lang="zh-TW" altLang="zh-TW" sz="2800" b="1" kern="1200" dirty="0">
              <a:latin typeface="微軟正黑體" panose="020B0604030504040204" pitchFamily="34" charset="-120"/>
              <a:ea typeface="微軟正黑體" panose="020B0604030504040204" pitchFamily="34" charset="-120"/>
              <a:cs typeface="+mn-cs"/>
            </a:rPr>
            <a:t>依各校簡章規定</a:t>
          </a:r>
          <a:r>
            <a:rPr lang="en-US" altLang="zh-TW" sz="2800" b="1" kern="1200" dirty="0">
              <a:latin typeface="微軟正黑體" panose="020B0604030504040204" pitchFamily="34" charset="-120"/>
              <a:ea typeface="微軟正黑體" panose="020B0604030504040204" pitchFamily="34" charset="-120"/>
              <a:cs typeface="+mn-cs"/>
            </a:rPr>
            <a:t>)</a:t>
          </a:r>
          <a:endParaRPr lang="zh-TW" altLang="en-US" sz="2800" b="1" kern="1200" dirty="0">
            <a:latin typeface="微軟正黑體" panose="020B0604030504040204" pitchFamily="34" charset="-120"/>
            <a:ea typeface="微軟正黑體" panose="020B0604030504040204" pitchFamily="34" charset="-120"/>
            <a:cs typeface="+mn-cs"/>
          </a:endParaRPr>
        </a:p>
      </dsp:txBody>
      <dsp:txXfrm rot="-5400000">
        <a:off x="2831929" y="2796065"/>
        <a:ext cx="5971726" cy="2219659"/>
      </dsp:txXfrm>
    </dsp:sp>
    <dsp:sp modelId="{D332DE5E-A7C8-4BCF-B415-EE1AE44243BC}">
      <dsp:nvSpPr>
        <dsp:cNvPr id="0" name=""/>
        <dsp:cNvSpPr/>
      </dsp:nvSpPr>
      <dsp:spPr>
        <a:xfrm>
          <a:off x="594710" y="2661499"/>
          <a:ext cx="2237218" cy="2534701"/>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a:lnSpc>
              <a:spcPct val="90000"/>
            </a:lnSpc>
            <a:spcBef>
              <a:spcPct val="0"/>
            </a:spcBef>
            <a:spcAft>
              <a:spcPct val="35000"/>
            </a:spcAft>
          </a:pPr>
          <a:r>
            <a:rPr lang="zh-TW" altLang="en-US" sz="5400" b="1" kern="1200">
              <a:latin typeface="微軟正黑體" panose="020B0604030504040204" pitchFamily="34" charset="-120"/>
              <a:ea typeface="微軟正黑體" panose="020B0604030504040204" pitchFamily="34" charset="-120"/>
              <a:cs typeface="+mn-cs"/>
            </a:rPr>
            <a:t>類別</a:t>
          </a:r>
          <a:endParaRPr lang="zh-TW" altLang="en-US" sz="5400" b="1" kern="1200" dirty="0">
            <a:latin typeface="微軟正黑體" panose="020B0604030504040204" pitchFamily="34" charset="-120"/>
            <a:ea typeface="微軟正黑體" panose="020B0604030504040204" pitchFamily="34" charset="-120"/>
            <a:cs typeface="+mn-cs"/>
          </a:endParaRPr>
        </a:p>
      </dsp:txBody>
      <dsp:txXfrm>
        <a:off x="703922" y="2770711"/>
        <a:ext cx="2018794" cy="23162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471AD-577A-4537-82F7-27616798857D}">
      <dsp:nvSpPr>
        <dsp:cNvPr id="0" name=""/>
        <dsp:cNvSpPr/>
      </dsp:nvSpPr>
      <dsp:spPr>
        <a:xfrm>
          <a:off x="-6241717" y="-954853"/>
          <a:ext cx="7429786" cy="7429786"/>
        </a:xfrm>
        <a:prstGeom prst="blockArc">
          <a:avLst>
            <a:gd name="adj1" fmla="val 18900000"/>
            <a:gd name="adj2" fmla="val 2700000"/>
            <a:gd name="adj3" fmla="val 291"/>
          </a:avLst>
        </a:pr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C6AF3D-FCE6-45E5-BF8A-F0A11860FB91}">
      <dsp:nvSpPr>
        <dsp:cNvPr id="0" name=""/>
        <dsp:cNvSpPr/>
      </dsp:nvSpPr>
      <dsp:spPr>
        <a:xfrm>
          <a:off x="519088" y="344894"/>
          <a:ext cx="7509778" cy="6902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787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身心障礙學生適性輔導安置</a:t>
          </a:r>
        </a:p>
      </dsp:txBody>
      <dsp:txXfrm>
        <a:off x="519088" y="344894"/>
        <a:ext cx="7509778" cy="690230"/>
      </dsp:txXfrm>
    </dsp:sp>
    <dsp:sp modelId="{648D17C5-3A4B-4AE5-815C-74C01CE95108}">
      <dsp:nvSpPr>
        <dsp:cNvPr id="0" name=""/>
        <dsp:cNvSpPr/>
      </dsp:nvSpPr>
      <dsp:spPr>
        <a:xfrm>
          <a:off x="87694" y="258615"/>
          <a:ext cx="862788" cy="862788"/>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5CC2F90-4DD3-4D2C-9C83-A5826D3693E8}">
      <dsp:nvSpPr>
        <dsp:cNvPr id="0" name=""/>
        <dsp:cNvSpPr/>
      </dsp:nvSpPr>
      <dsp:spPr>
        <a:xfrm>
          <a:off x="1013687" y="1379909"/>
          <a:ext cx="7015179" cy="6902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787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技優甄審入學</a:t>
          </a:r>
        </a:p>
      </dsp:txBody>
      <dsp:txXfrm>
        <a:off x="1013687" y="1379909"/>
        <a:ext cx="7015179" cy="690230"/>
      </dsp:txXfrm>
    </dsp:sp>
    <dsp:sp modelId="{0A76F8E6-BDA5-45D4-8D1A-6585CEC1DB51}">
      <dsp:nvSpPr>
        <dsp:cNvPr id="0" name=""/>
        <dsp:cNvSpPr/>
      </dsp:nvSpPr>
      <dsp:spPr>
        <a:xfrm>
          <a:off x="582293" y="1293630"/>
          <a:ext cx="862788" cy="862788"/>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D45C18-9EEA-42B9-B6CA-B8A3BA4CAD10}">
      <dsp:nvSpPr>
        <dsp:cNvPr id="0" name=""/>
        <dsp:cNvSpPr/>
      </dsp:nvSpPr>
      <dsp:spPr>
        <a:xfrm>
          <a:off x="1165490" y="2414924"/>
          <a:ext cx="6863377" cy="6902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787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建教合作班入學</a:t>
          </a:r>
          <a:endParaRPr lang="en-US" altLang="zh-TW"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1165490" y="2414924"/>
        <a:ext cx="6863377" cy="690230"/>
      </dsp:txXfrm>
    </dsp:sp>
    <dsp:sp modelId="{7E1D13DD-A273-4497-B198-2AF26421BA05}">
      <dsp:nvSpPr>
        <dsp:cNvPr id="0" name=""/>
        <dsp:cNvSpPr/>
      </dsp:nvSpPr>
      <dsp:spPr>
        <a:xfrm>
          <a:off x="734095" y="2328645"/>
          <a:ext cx="862788" cy="862788"/>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4A57900-E124-4E6F-BBBD-1A063FA1BA48}">
      <dsp:nvSpPr>
        <dsp:cNvPr id="0" name=""/>
        <dsp:cNvSpPr/>
      </dsp:nvSpPr>
      <dsp:spPr>
        <a:xfrm>
          <a:off x="1013687" y="3449938"/>
          <a:ext cx="7015179" cy="6902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787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實用技能學程入學 </a:t>
          </a:r>
          <a:endParaRPr lang="en-US" altLang="zh-TW"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dsp:txBody>
      <dsp:txXfrm>
        <a:off x="1013687" y="3449938"/>
        <a:ext cx="7015179" cy="690230"/>
      </dsp:txXfrm>
    </dsp:sp>
    <dsp:sp modelId="{3D6B2D63-AC6D-41C7-8818-CDDD3337EDE2}">
      <dsp:nvSpPr>
        <dsp:cNvPr id="0" name=""/>
        <dsp:cNvSpPr/>
      </dsp:nvSpPr>
      <dsp:spPr>
        <a:xfrm>
          <a:off x="582293" y="3363660"/>
          <a:ext cx="862788" cy="862788"/>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BEFAE02-2ACE-4490-B3CE-5145A03B0588}">
      <dsp:nvSpPr>
        <dsp:cNvPr id="0" name=""/>
        <dsp:cNvSpPr/>
      </dsp:nvSpPr>
      <dsp:spPr>
        <a:xfrm>
          <a:off x="519088" y="4484953"/>
          <a:ext cx="7509778" cy="69023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47871"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特殊身分學生入學</a:t>
          </a:r>
          <a:r>
            <a:rPr lang="en-US" altLang="zh-TW"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身障、原民、僑生等</a:t>
          </a:r>
          <a:r>
            <a:rPr lang="en-US" altLang="zh-TW" sz="2800" b="1" kern="12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dsp:txBody>
      <dsp:txXfrm>
        <a:off x="519088" y="4484953"/>
        <a:ext cx="7509778" cy="690230"/>
      </dsp:txXfrm>
    </dsp:sp>
    <dsp:sp modelId="{D8D07802-F890-4AB2-9557-22E2F6E20567}">
      <dsp:nvSpPr>
        <dsp:cNvPr id="0" name=""/>
        <dsp:cNvSpPr/>
      </dsp:nvSpPr>
      <dsp:spPr>
        <a:xfrm>
          <a:off x="87694" y="4398674"/>
          <a:ext cx="862788" cy="862788"/>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51084-7145-42B7-8776-EF7EC047D1A1}">
      <dsp:nvSpPr>
        <dsp:cNvPr id="0" name=""/>
        <dsp:cNvSpPr/>
      </dsp:nvSpPr>
      <dsp:spPr>
        <a:xfrm rot="5400000">
          <a:off x="3971420" y="131822"/>
          <a:ext cx="2028037" cy="1764392"/>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zh-TW" altLang="en-US" sz="2200" kern="1200" dirty="0">
            <a:latin typeface="微軟正黑體" panose="020B0604030504040204" pitchFamily="34" charset="-120"/>
            <a:ea typeface="微軟正黑體" panose="020B0604030504040204" pitchFamily="34" charset="-120"/>
          </a:endParaRPr>
        </a:p>
      </dsp:txBody>
      <dsp:txXfrm rot="-5400000">
        <a:off x="4378193" y="316036"/>
        <a:ext cx="1214490" cy="1395965"/>
      </dsp:txXfrm>
    </dsp:sp>
    <dsp:sp modelId="{711DAA4C-359C-4C5E-AE13-674EFC7B34CB}">
      <dsp:nvSpPr>
        <dsp:cNvPr id="0" name=""/>
        <dsp:cNvSpPr/>
      </dsp:nvSpPr>
      <dsp:spPr>
        <a:xfrm>
          <a:off x="5923681" y="408523"/>
          <a:ext cx="2263290" cy="121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endParaRPr lang="zh-TW" altLang="en-US" sz="3600" kern="1200" dirty="0"/>
        </a:p>
      </dsp:txBody>
      <dsp:txXfrm>
        <a:off x="5923681" y="408523"/>
        <a:ext cx="2263290" cy="1216822"/>
      </dsp:txXfrm>
    </dsp:sp>
    <dsp:sp modelId="{E4457CF9-99CF-4B22-9A78-CB518E12D909}">
      <dsp:nvSpPr>
        <dsp:cNvPr id="0" name=""/>
        <dsp:cNvSpPr/>
      </dsp:nvSpPr>
      <dsp:spPr>
        <a:xfrm rot="5400000">
          <a:off x="2068381" y="134738"/>
          <a:ext cx="2028037" cy="1764392"/>
        </a:xfrm>
        <a:prstGeom prst="hexagon">
          <a:avLst>
            <a:gd name="adj" fmla="val 25000"/>
            <a:gd name="vf" fmla="val 115470"/>
          </a:avLst>
        </a:prstGeom>
        <a:solidFill>
          <a:schemeClr val="accent5">
            <a:hueOff val="-1986775"/>
            <a:satOff val="7962"/>
            <a:lumOff val="1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rot="-5400000">
        <a:off x="2475154" y="318952"/>
        <a:ext cx="1214490" cy="1395965"/>
      </dsp:txXfrm>
    </dsp:sp>
    <dsp:sp modelId="{4B08A708-CDAE-4533-A0B2-8EF8E7F7D26B}">
      <dsp:nvSpPr>
        <dsp:cNvPr id="0" name=""/>
        <dsp:cNvSpPr/>
      </dsp:nvSpPr>
      <dsp:spPr>
        <a:xfrm rot="5400000">
          <a:off x="3017503" y="1856137"/>
          <a:ext cx="2028037" cy="1764392"/>
        </a:xfrm>
        <a:prstGeom prst="hexagon">
          <a:avLst>
            <a:gd name="adj" fmla="val 25000"/>
            <a:gd name="vf" fmla="val 115470"/>
          </a:avLst>
        </a:prstGeom>
        <a:solidFill>
          <a:schemeClr val="accent5">
            <a:hueOff val="-3973551"/>
            <a:satOff val="15924"/>
            <a:lumOff val="3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altLang="zh-TW" sz="6400" kern="1200" dirty="0"/>
            <a:t> </a:t>
          </a:r>
          <a:endParaRPr lang="zh-TW" altLang="en-US" sz="6400" kern="1200" dirty="0"/>
        </a:p>
      </dsp:txBody>
      <dsp:txXfrm rot="-5400000">
        <a:off x="3424276" y="2040351"/>
        <a:ext cx="1214490" cy="1395965"/>
      </dsp:txXfrm>
    </dsp:sp>
    <dsp:sp modelId="{8E4C248E-B9CC-4007-94C2-FC8F35EBEE87}">
      <dsp:nvSpPr>
        <dsp:cNvPr id="0" name=""/>
        <dsp:cNvSpPr/>
      </dsp:nvSpPr>
      <dsp:spPr>
        <a:xfrm>
          <a:off x="886035" y="2129922"/>
          <a:ext cx="2190280" cy="121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lang="en-US" altLang="zh-TW" sz="3600" kern="1200" dirty="0"/>
            <a:t> </a:t>
          </a:r>
          <a:endParaRPr lang="zh-TW" altLang="en-US" sz="3600" kern="1200" dirty="0"/>
        </a:p>
      </dsp:txBody>
      <dsp:txXfrm>
        <a:off x="886035" y="2129922"/>
        <a:ext cx="2190280" cy="1216822"/>
      </dsp:txXfrm>
    </dsp:sp>
    <dsp:sp modelId="{DE74D1C5-E62D-4A69-87D0-3A9EE95A79FD}">
      <dsp:nvSpPr>
        <dsp:cNvPr id="0" name=""/>
        <dsp:cNvSpPr/>
      </dsp:nvSpPr>
      <dsp:spPr>
        <a:xfrm rot="5400000">
          <a:off x="4923048" y="1856137"/>
          <a:ext cx="2028037" cy="1764392"/>
        </a:xfrm>
        <a:prstGeom prst="hexagon">
          <a:avLst>
            <a:gd name="adj" fmla="val 25000"/>
            <a:gd name="vf" fmla="val 11547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rot="-5400000">
        <a:off x="5329821" y="2040351"/>
        <a:ext cx="1214490" cy="1395965"/>
      </dsp:txXfrm>
    </dsp:sp>
    <dsp:sp modelId="{2ED2BCB0-2458-4C44-B183-17796F5D0A09}">
      <dsp:nvSpPr>
        <dsp:cNvPr id="0" name=""/>
        <dsp:cNvSpPr/>
      </dsp:nvSpPr>
      <dsp:spPr>
        <a:xfrm rot="5400000">
          <a:off x="3973926" y="3577535"/>
          <a:ext cx="2028037" cy="1764392"/>
        </a:xfrm>
        <a:prstGeom prst="hexagon">
          <a:avLst>
            <a:gd name="adj" fmla="val 25000"/>
            <a:gd name="vf" fmla="val 115470"/>
          </a:avLst>
        </a:prstGeom>
        <a:solidFill>
          <a:schemeClr val="accent5">
            <a:hueOff val="-7947101"/>
            <a:satOff val="31849"/>
            <a:lumOff val="6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altLang="zh-TW" sz="6400" kern="1200" dirty="0"/>
            <a:t> </a:t>
          </a:r>
          <a:endParaRPr lang="zh-TW" altLang="en-US" sz="6400" kern="1200" dirty="0"/>
        </a:p>
      </dsp:txBody>
      <dsp:txXfrm rot="-5400000">
        <a:off x="4380699" y="3761749"/>
        <a:ext cx="1214490" cy="1395965"/>
      </dsp:txXfrm>
    </dsp:sp>
    <dsp:sp modelId="{9AC883FC-1076-4B10-9580-C75B262DA8B5}">
      <dsp:nvSpPr>
        <dsp:cNvPr id="0" name=""/>
        <dsp:cNvSpPr/>
      </dsp:nvSpPr>
      <dsp:spPr>
        <a:xfrm>
          <a:off x="5923681" y="3851320"/>
          <a:ext cx="2263290" cy="121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kern="1200" dirty="0"/>
            <a:t> </a:t>
          </a:r>
          <a:endParaRPr lang="zh-TW" altLang="en-US" sz="3600" kern="1200" dirty="0"/>
        </a:p>
      </dsp:txBody>
      <dsp:txXfrm>
        <a:off x="5923681" y="3851320"/>
        <a:ext cx="2263290" cy="1216822"/>
      </dsp:txXfrm>
    </dsp:sp>
    <dsp:sp modelId="{9DD8180A-AF07-4E22-8662-23CC66E4D060}">
      <dsp:nvSpPr>
        <dsp:cNvPr id="0" name=""/>
        <dsp:cNvSpPr/>
      </dsp:nvSpPr>
      <dsp:spPr>
        <a:xfrm rot="5400000">
          <a:off x="2068381" y="3577535"/>
          <a:ext cx="2028037" cy="1764392"/>
        </a:xfrm>
        <a:prstGeom prst="hexagon">
          <a:avLst>
            <a:gd name="adj" fmla="val 25000"/>
            <a:gd name="vf" fmla="val 11547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rot="-5400000">
        <a:off x="2475154" y="3761749"/>
        <a:ext cx="1214490" cy="13959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CD507-E0F1-4C24-8109-712D7C5AB9AC}">
      <dsp:nvSpPr>
        <dsp:cNvPr id="0" name=""/>
        <dsp:cNvSpPr/>
      </dsp:nvSpPr>
      <dsp:spPr>
        <a:xfrm>
          <a:off x="1080115" y="862"/>
          <a:ext cx="2030657" cy="101532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Adobe 繁黑體 Std B" pitchFamily="34" charset="-120"/>
              <a:ea typeface="Adobe 繁黑體 Std B" pitchFamily="34" charset="-120"/>
            </a:rPr>
            <a:t>適性輔導</a:t>
          </a:r>
        </a:p>
      </dsp:txBody>
      <dsp:txXfrm>
        <a:off x="1109853" y="30600"/>
        <a:ext cx="1971181" cy="955852"/>
      </dsp:txXfrm>
    </dsp:sp>
    <dsp:sp modelId="{BEE43D38-C371-4AF3-9B1C-20859E67A450}">
      <dsp:nvSpPr>
        <dsp:cNvPr id="0" name=""/>
        <dsp:cNvSpPr/>
      </dsp:nvSpPr>
      <dsp:spPr>
        <a:xfrm>
          <a:off x="1283181" y="1016191"/>
          <a:ext cx="203065" cy="761496"/>
        </a:xfrm>
        <a:custGeom>
          <a:avLst/>
          <a:gdLst/>
          <a:ahLst/>
          <a:cxnLst/>
          <a:rect l="0" t="0" r="0" b="0"/>
          <a:pathLst>
            <a:path>
              <a:moveTo>
                <a:pt x="0" y="0"/>
              </a:moveTo>
              <a:lnTo>
                <a:pt x="0" y="761496"/>
              </a:lnTo>
              <a:lnTo>
                <a:pt x="203065" y="761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0592F-2E5E-4B97-8328-85175B988E71}">
      <dsp:nvSpPr>
        <dsp:cNvPr id="0" name=""/>
        <dsp:cNvSpPr/>
      </dsp:nvSpPr>
      <dsp:spPr>
        <a:xfrm>
          <a:off x="1486247" y="1270023"/>
          <a:ext cx="2006224"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國中生涯發展教育</a:t>
          </a:r>
        </a:p>
      </dsp:txBody>
      <dsp:txXfrm>
        <a:off x="1515985" y="1299761"/>
        <a:ext cx="1946748" cy="955852"/>
      </dsp:txXfrm>
    </dsp:sp>
    <dsp:sp modelId="{F093A886-9A24-4A6F-8842-1B9463DFC82F}">
      <dsp:nvSpPr>
        <dsp:cNvPr id="0" name=""/>
        <dsp:cNvSpPr/>
      </dsp:nvSpPr>
      <dsp:spPr>
        <a:xfrm>
          <a:off x="1283181" y="1016191"/>
          <a:ext cx="203065" cy="2030657"/>
        </a:xfrm>
        <a:custGeom>
          <a:avLst/>
          <a:gdLst/>
          <a:ahLst/>
          <a:cxnLst/>
          <a:rect l="0" t="0" r="0" b="0"/>
          <a:pathLst>
            <a:path>
              <a:moveTo>
                <a:pt x="0" y="0"/>
              </a:moveTo>
              <a:lnTo>
                <a:pt x="0" y="2030657"/>
              </a:lnTo>
              <a:lnTo>
                <a:pt x="203065" y="20306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5B344-3D5D-4821-87C0-C35F5E4B1F82}">
      <dsp:nvSpPr>
        <dsp:cNvPr id="0" name=""/>
        <dsp:cNvSpPr/>
      </dsp:nvSpPr>
      <dsp:spPr>
        <a:xfrm>
          <a:off x="1486247" y="2539184"/>
          <a:ext cx="2006224"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技職教育宣導</a:t>
          </a:r>
        </a:p>
      </dsp:txBody>
      <dsp:txXfrm>
        <a:off x="1515985" y="2568922"/>
        <a:ext cx="1946748" cy="955852"/>
      </dsp:txXfrm>
    </dsp:sp>
    <dsp:sp modelId="{6BDDDAF2-015E-4C28-9370-677AC8DCB0BB}">
      <dsp:nvSpPr>
        <dsp:cNvPr id="0" name=""/>
        <dsp:cNvSpPr/>
      </dsp:nvSpPr>
      <dsp:spPr>
        <a:xfrm>
          <a:off x="1283181" y="1016191"/>
          <a:ext cx="203065" cy="3299818"/>
        </a:xfrm>
        <a:custGeom>
          <a:avLst/>
          <a:gdLst/>
          <a:ahLst/>
          <a:cxnLst/>
          <a:rect l="0" t="0" r="0" b="0"/>
          <a:pathLst>
            <a:path>
              <a:moveTo>
                <a:pt x="0" y="0"/>
              </a:moveTo>
              <a:lnTo>
                <a:pt x="0" y="3299818"/>
              </a:lnTo>
              <a:lnTo>
                <a:pt x="203065" y="32998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ECD76B-389E-4A81-B244-6C0418F33830}">
      <dsp:nvSpPr>
        <dsp:cNvPr id="0" name=""/>
        <dsp:cNvSpPr/>
      </dsp:nvSpPr>
      <dsp:spPr>
        <a:xfrm>
          <a:off x="1486247" y="3808344"/>
          <a:ext cx="2006224"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推展生涯輔導</a:t>
          </a:r>
        </a:p>
      </dsp:txBody>
      <dsp:txXfrm>
        <a:off x="1515985" y="3838082"/>
        <a:ext cx="1946748" cy="955852"/>
      </dsp:txXfrm>
    </dsp:sp>
    <dsp:sp modelId="{85FCF6C0-E142-430F-A251-830F2FEC3A67}">
      <dsp:nvSpPr>
        <dsp:cNvPr id="0" name=""/>
        <dsp:cNvSpPr/>
      </dsp:nvSpPr>
      <dsp:spPr>
        <a:xfrm>
          <a:off x="3618437" y="862"/>
          <a:ext cx="2030657" cy="101532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100000"/>
            </a:lnSpc>
            <a:spcBef>
              <a:spcPct val="0"/>
            </a:spcBef>
            <a:spcAft>
              <a:spcPts val="0"/>
            </a:spcAft>
          </a:pPr>
          <a:r>
            <a:rPr lang="zh-TW" altLang="en-US" sz="2400" kern="1200" dirty="0">
              <a:latin typeface="Adobe 繁黑體 Std B" pitchFamily="34" charset="-120"/>
              <a:ea typeface="Adobe 繁黑體 Std B" pitchFamily="34" charset="-120"/>
            </a:rPr>
            <a:t>志願選填</a:t>
          </a:r>
          <a:endParaRPr lang="en-US" altLang="zh-TW" sz="2400" kern="1200" dirty="0">
            <a:latin typeface="Adobe 繁黑體 Std B" pitchFamily="34" charset="-120"/>
            <a:ea typeface="Adobe 繁黑體 Std B" pitchFamily="34" charset="-120"/>
          </a:endParaRPr>
        </a:p>
        <a:p>
          <a:pPr lvl="0" algn="ctr" defTabSz="1066800">
            <a:lnSpc>
              <a:spcPct val="100000"/>
            </a:lnSpc>
            <a:spcBef>
              <a:spcPct val="0"/>
            </a:spcBef>
            <a:spcAft>
              <a:spcPts val="0"/>
            </a:spcAft>
          </a:pPr>
          <a:r>
            <a:rPr lang="zh-TW" altLang="en-US" sz="2400" kern="1200" dirty="0">
              <a:latin typeface="Adobe 繁黑體 Std B" pitchFamily="34" charset="-120"/>
              <a:ea typeface="Adobe 繁黑體 Std B" pitchFamily="34" charset="-120"/>
            </a:rPr>
            <a:t>試探與輔導</a:t>
          </a:r>
        </a:p>
      </dsp:txBody>
      <dsp:txXfrm>
        <a:off x="3648175" y="30600"/>
        <a:ext cx="1971181" cy="955852"/>
      </dsp:txXfrm>
    </dsp:sp>
    <dsp:sp modelId="{E973DCF4-0E6E-41E7-88CA-76B1BC2C3DFC}">
      <dsp:nvSpPr>
        <dsp:cNvPr id="0" name=""/>
        <dsp:cNvSpPr/>
      </dsp:nvSpPr>
      <dsp:spPr>
        <a:xfrm>
          <a:off x="3821503" y="1016191"/>
          <a:ext cx="203065" cy="761496"/>
        </a:xfrm>
        <a:custGeom>
          <a:avLst/>
          <a:gdLst/>
          <a:ahLst/>
          <a:cxnLst/>
          <a:rect l="0" t="0" r="0" b="0"/>
          <a:pathLst>
            <a:path>
              <a:moveTo>
                <a:pt x="0" y="0"/>
              </a:moveTo>
              <a:lnTo>
                <a:pt x="0" y="761496"/>
              </a:lnTo>
              <a:lnTo>
                <a:pt x="203065" y="761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F2E74-5265-46A7-BD70-17092C4A0D23}">
      <dsp:nvSpPr>
        <dsp:cNvPr id="0" name=""/>
        <dsp:cNvSpPr/>
      </dsp:nvSpPr>
      <dsp:spPr>
        <a:xfrm>
          <a:off x="4024568" y="1270023"/>
          <a:ext cx="2200582"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適性入學</a:t>
          </a:r>
          <a:r>
            <a:rPr lang="en-US" altLang="zh-TW" sz="2400" kern="1200" dirty="0">
              <a:latin typeface="Adobe 繁黑體 Std B" pitchFamily="34" charset="-120"/>
              <a:ea typeface="Adobe 繁黑體 Std B" pitchFamily="34" charset="-120"/>
            </a:rPr>
            <a:t/>
          </a:r>
          <a:br>
            <a:rPr lang="en-US" altLang="zh-TW" sz="2400" kern="1200" dirty="0">
              <a:latin typeface="Adobe 繁黑體 Std B" pitchFamily="34" charset="-120"/>
              <a:ea typeface="Adobe 繁黑體 Std B" pitchFamily="34" charset="-120"/>
            </a:rPr>
          </a:br>
          <a:r>
            <a:rPr lang="zh-TW" altLang="en-US" sz="2400" kern="1200" dirty="0">
              <a:latin typeface="Adobe 繁黑體 Std B" pitchFamily="34" charset="-120"/>
              <a:ea typeface="Adobe 繁黑體 Std B" pitchFamily="34" charset="-120"/>
            </a:rPr>
            <a:t>協助措施</a:t>
          </a:r>
        </a:p>
      </dsp:txBody>
      <dsp:txXfrm>
        <a:off x="4054306" y="1299761"/>
        <a:ext cx="2141106" cy="955852"/>
      </dsp:txXfrm>
    </dsp:sp>
    <dsp:sp modelId="{7F4C41A4-E9B8-42D3-8E2C-42ACC304BFB2}">
      <dsp:nvSpPr>
        <dsp:cNvPr id="0" name=""/>
        <dsp:cNvSpPr/>
      </dsp:nvSpPr>
      <dsp:spPr>
        <a:xfrm>
          <a:off x="3821503" y="1016191"/>
          <a:ext cx="203065" cy="2030657"/>
        </a:xfrm>
        <a:custGeom>
          <a:avLst/>
          <a:gdLst/>
          <a:ahLst/>
          <a:cxnLst/>
          <a:rect l="0" t="0" r="0" b="0"/>
          <a:pathLst>
            <a:path>
              <a:moveTo>
                <a:pt x="0" y="0"/>
              </a:moveTo>
              <a:lnTo>
                <a:pt x="0" y="2030657"/>
              </a:lnTo>
              <a:lnTo>
                <a:pt x="203065" y="20306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4B0646-13F6-4A67-AA8A-47D0CF61927A}">
      <dsp:nvSpPr>
        <dsp:cNvPr id="0" name=""/>
        <dsp:cNvSpPr/>
      </dsp:nvSpPr>
      <dsp:spPr>
        <a:xfrm>
          <a:off x="4024568" y="2539184"/>
          <a:ext cx="2200582"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solidFill>
                <a:srgbClr val="FF0000"/>
              </a:solidFill>
              <a:latin typeface="Adobe 繁黑體 Std B" pitchFamily="34" charset="-120"/>
              <a:ea typeface="Adobe 繁黑體 Std B" pitchFamily="34" charset="-120"/>
            </a:rPr>
            <a:t>志願體驗</a:t>
          </a:r>
          <a:r>
            <a:rPr lang="en-US" altLang="zh-TW" sz="2400" kern="1200" dirty="0">
              <a:solidFill>
                <a:srgbClr val="FF0000"/>
              </a:solidFill>
              <a:latin typeface="Adobe 繁黑體 Std B" pitchFamily="34" charset="-120"/>
              <a:ea typeface="Adobe 繁黑體 Std B" pitchFamily="34" charset="-120"/>
            </a:rPr>
            <a:t/>
          </a:r>
          <a:br>
            <a:rPr lang="en-US" altLang="zh-TW" sz="2400" kern="1200" dirty="0">
              <a:solidFill>
                <a:srgbClr val="FF0000"/>
              </a:solidFill>
              <a:latin typeface="Adobe 繁黑體 Std B" pitchFamily="34" charset="-120"/>
              <a:ea typeface="Adobe 繁黑體 Std B" pitchFamily="34" charset="-120"/>
            </a:rPr>
          </a:br>
          <a:r>
            <a:rPr lang="zh-TW" altLang="en-US" sz="2400" kern="1200" dirty="0">
              <a:solidFill>
                <a:srgbClr val="FF0000"/>
              </a:solidFill>
              <a:latin typeface="Adobe 繁黑體 Std B" pitchFamily="34" charset="-120"/>
              <a:ea typeface="Adobe 繁黑體 Std B" pitchFamily="34" charset="-120"/>
            </a:rPr>
            <a:t>探索省思</a:t>
          </a:r>
        </a:p>
      </dsp:txBody>
      <dsp:txXfrm>
        <a:off x="4054306" y="2568922"/>
        <a:ext cx="2141106" cy="955852"/>
      </dsp:txXfrm>
    </dsp:sp>
    <dsp:sp modelId="{364501B8-53D0-444F-AC7C-E925FEAB77A5}">
      <dsp:nvSpPr>
        <dsp:cNvPr id="0" name=""/>
        <dsp:cNvSpPr/>
      </dsp:nvSpPr>
      <dsp:spPr>
        <a:xfrm>
          <a:off x="3821503" y="1016191"/>
          <a:ext cx="203065" cy="3299818"/>
        </a:xfrm>
        <a:custGeom>
          <a:avLst/>
          <a:gdLst/>
          <a:ahLst/>
          <a:cxnLst/>
          <a:rect l="0" t="0" r="0" b="0"/>
          <a:pathLst>
            <a:path>
              <a:moveTo>
                <a:pt x="0" y="0"/>
              </a:moveTo>
              <a:lnTo>
                <a:pt x="0" y="3299818"/>
              </a:lnTo>
              <a:lnTo>
                <a:pt x="203065" y="32998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D8BD6-DCAE-4923-9D2A-927FA4D613A3}">
      <dsp:nvSpPr>
        <dsp:cNvPr id="0" name=""/>
        <dsp:cNvSpPr/>
      </dsp:nvSpPr>
      <dsp:spPr>
        <a:xfrm>
          <a:off x="4024568" y="3808344"/>
          <a:ext cx="2200582"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solidFill>
                <a:srgbClr val="FF0000"/>
              </a:solidFill>
              <a:latin typeface="Adobe 繁黑體 Std B" pitchFamily="34" charset="-120"/>
              <a:ea typeface="Adobe 繁黑體 Std B" pitchFamily="34" charset="-120"/>
            </a:rPr>
            <a:t>檢測</a:t>
          </a:r>
          <a:r>
            <a:rPr lang="en-US" altLang="zh-TW" sz="2400" kern="1200" dirty="0">
              <a:solidFill>
                <a:srgbClr val="FF0000"/>
              </a:solidFill>
              <a:latin typeface="Adobe 繁黑體 Std B" pitchFamily="34" charset="-120"/>
              <a:ea typeface="Adobe 繁黑體 Std B" pitchFamily="34" charset="-120"/>
            </a:rPr>
            <a:t/>
          </a:r>
          <a:br>
            <a:rPr lang="en-US" altLang="zh-TW" sz="2400" kern="1200" dirty="0">
              <a:solidFill>
                <a:srgbClr val="FF0000"/>
              </a:solidFill>
              <a:latin typeface="Adobe 繁黑體 Std B" pitchFamily="34" charset="-120"/>
              <a:ea typeface="Adobe 繁黑體 Std B" pitchFamily="34" charset="-120"/>
            </a:rPr>
          </a:br>
          <a:r>
            <a:rPr lang="zh-TW" altLang="en-US" sz="2400" kern="1200" dirty="0">
              <a:solidFill>
                <a:srgbClr val="FF0000"/>
              </a:solidFill>
              <a:latin typeface="Adobe 繁黑體 Std B" pitchFamily="34" charset="-120"/>
              <a:ea typeface="Adobe 繁黑體 Std B" pitchFamily="34" charset="-120"/>
            </a:rPr>
            <a:t>免試作業系統</a:t>
          </a:r>
        </a:p>
      </dsp:txBody>
      <dsp:txXfrm>
        <a:off x="4054306" y="3838082"/>
        <a:ext cx="2141106" cy="955852"/>
      </dsp:txXfrm>
    </dsp:sp>
    <dsp:sp modelId="{61FD8914-6389-4635-BA44-E39AC0A9387D}">
      <dsp:nvSpPr>
        <dsp:cNvPr id="0" name=""/>
        <dsp:cNvSpPr/>
      </dsp:nvSpPr>
      <dsp:spPr>
        <a:xfrm>
          <a:off x="6326684" y="862"/>
          <a:ext cx="2030657" cy="1015328"/>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zh-TW" altLang="en-US" sz="3200" kern="1200" dirty="0">
              <a:latin typeface="Adobe 繁黑體 Std B" pitchFamily="34" charset="-120"/>
              <a:ea typeface="Adobe 繁黑體 Std B" pitchFamily="34" charset="-120"/>
            </a:rPr>
            <a:t>適性入學</a:t>
          </a:r>
        </a:p>
      </dsp:txBody>
      <dsp:txXfrm>
        <a:off x="6356422" y="30600"/>
        <a:ext cx="1971181" cy="955852"/>
      </dsp:txXfrm>
    </dsp:sp>
    <dsp:sp modelId="{0DFD795E-052E-4AB5-8C21-4D993FF50002}">
      <dsp:nvSpPr>
        <dsp:cNvPr id="0" name=""/>
        <dsp:cNvSpPr/>
      </dsp:nvSpPr>
      <dsp:spPr>
        <a:xfrm>
          <a:off x="6529750" y="1016191"/>
          <a:ext cx="203065" cy="761496"/>
        </a:xfrm>
        <a:custGeom>
          <a:avLst/>
          <a:gdLst/>
          <a:ahLst/>
          <a:cxnLst/>
          <a:rect l="0" t="0" r="0" b="0"/>
          <a:pathLst>
            <a:path>
              <a:moveTo>
                <a:pt x="0" y="0"/>
              </a:moveTo>
              <a:lnTo>
                <a:pt x="0" y="761496"/>
              </a:lnTo>
              <a:lnTo>
                <a:pt x="203065" y="761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B25F41-AD46-4FA1-8EF3-8B1EEF6B3F9B}">
      <dsp:nvSpPr>
        <dsp:cNvPr id="0" name=""/>
        <dsp:cNvSpPr/>
      </dsp:nvSpPr>
      <dsp:spPr>
        <a:xfrm>
          <a:off x="6732815" y="1270023"/>
          <a:ext cx="2196180"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適性入學宣導</a:t>
          </a:r>
        </a:p>
      </dsp:txBody>
      <dsp:txXfrm>
        <a:off x="6762553" y="1299761"/>
        <a:ext cx="2136704" cy="955852"/>
      </dsp:txXfrm>
    </dsp:sp>
    <dsp:sp modelId="{D64E767E-EA74-47CF-B878-B0F655200516}">
      <dsp:nvSpPr>
        <dsp:cNvPr id="0" name=""/>
        <dsp:cNvSpPr/>
      </dsp:nvSpPr>
      <dsp:spPr>
        <a:xfrm>
          <a:off x="6529750" y="1016191"/>
          <a:ext cx="203065" cy="2030657"/>
        </a:xfrm>
        <a:custGeom>
          <a:avLst/>
          <a:gdLst/>
          <a:ahLst/>
          <a:cxnLst/>
          <a:rect l="0" t="0" r="0" b="0"/>
          <a:pathLst>
            <a:path>
              <a:moveTo>
                <a:pt x="0" y="0"/>
              </a:moveTo>
              <a:lnTo>
                <a:pt x="0" y="2030657"/>
              </a:lnTo>
              <a:lnTo>
                <a:pt x="203065" y="20306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86BB5-3B5E-48D4-8518-9BEFBD9698BD}">
      <dsp:nvSpPr>
        <dsp:cNvPr id="0" name=""/>
        <dsp:cNvSpPr/>
      </dsp:nvSpPr>
      <dsp:spPr>
        <a:xfrm>
          <a:off x="6732815" y="2539184"/>
          <a:ext cx="2196180"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免試入學作業</a:t>
          </a:r>
        </a:p>
      </dsp:txBody>
      <dsp:txXfrm>
        <a:off x="6762553" y="2568922"/>
        <a:ext cx="2136704" cy="955852"/>
      </dsp:txXfrm>
    </dsp:sp>
    <dsp:sp modelId="{CC0E329D-4715-4A16-9EC2-D8B5B3601286}">
      <dsp:nvSpPr>
        <dsp:cNvPr id="0" name=""/>
        <dsp:cNvSpPr/>
      </dsp:nvSpPr>
      <dsp:spPr>
        <a:xfrm>
          <a:off x="6529750" y="1016191"/>
          <a:ext cx="203065" cy="3299818"/>
        </a:xfrm>
        <a:custGeom>
          <a:avLst/>
          <a:gdLst/>
          <a:ahLst/>
          <a:cxnLst/>
          <a:rect l="0" t="0" r="0" b="0"/>
          <a:pathLst>
            <a:path>
              <a:moveTo>
                <a:pt x="0" y="0"/>
              </a:moveTo>
              <a:lnTo>
                <a:pt x="0" y="3299818"/>
              </a:lnTo>
              <a:lnTo>
                <a:pt x="203065" y="32998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C3431-501D-423E-9F69-920AD745161A}">
      <dsp:nvSpPr>
        <dsp:cNvPr id="0" name=""/>
        <dsp:cNvSpPr/>
      </dsp:nvSpPr>
      <dsp:spPr>
        <a:xfrm>
          <a:off x="6732815" y="3808344"/>
          <a:ext cx="2196180" cy="10153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特色招生作業</a:t>
          </a:r>
        </a:p>
      </dsp:txBody>
      <dsp:txXfrm>
        <a:off x="6762553" y="3838082"/>
        <a:ext cx="2136704" cy="9558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4DF61-D63E-44B5-87B4-D7AADB7A44F2}">
      <dsp:nvSpPr>
        <dsp:cNvPr id="0" name=""/>
        <dsp:cNvSpPr/>
      </dsp:nvSpPr>
      <dsp:spPr>
        <a:xfrm>
          <a:off x="0" y="21078"/>
          <a:ext cx="3018206" cy="116858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zh-TW" sz="2000" b="1" kern="1200" dirty="0">
              <a:solidFill>
                <a:srgbClr val="FF0000"/>
              </a:solidFill>
            </a:rPr>
            <a:t>教務主任</a:t>
          </a:r>
          <a:r>
            <a:rPr lang="zh-TW" sz="2000" b="1" kern="1200" dirty="0">
              <a:solidFill>
                <a:schemeClr val="bg2">
                  <a:lumMod val="10000"/>
                </a:schemeClr>
              </a:solidFill>
            </a:rPr>
            <a:t>擔任副召集人，</a:t>
          </a:r>
          <a:r>
            <a:rPr lang="zh-TW" altLang="en-US" sz="2000" b="1" kern="1200" dirty="0">
              <a:solidFill>
                <a:schemeClr val="bg2">
                  <a:lumMod val="10000"/>
                </a:schemeClr>
              </a:solidFill>
            </a:rPr>
            <a:t>推動入學制度宣導與協助督導生涯教育</a:t>
          </a:r>
          <a:r>
            <a:rPr lang="zh-TW" sz="2000" b="1" kern="1200" dirty="0">
              <a:solidFill>
                <a:schemeClr val="bg2">
                  <a:lumMod val="10000"/>
                </a:schemeClr>
              </a:solidFill>
            </a:rPr>
            <a:t>課程規劃</a:t>
          </a:r>
          <a:endParaRPr lang="zh-TW" altLang="en-US" sz="2000" b="1" kern="1200" dirty="0">
            <a:solidFill>
              <a:srgbClr val="FF0000"/>
            </a:solidFill>
            <a:latin typeface="微軟正黑體" panose="020B0604030504040204" pitchFamily="34" charset="-120"/>
            <a:ea typeface="微軟正黑體" panose="020B0604030504040204" pitchFamily="34" charset="-120"/>
          </a:endParaRPr>
        </a:p>
      </dsp:txBody>
      <dsp:txXfrm>
        <a:off x="57045" y="78123"/>
        <a:ext cx="2904116" cy="105449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E6963-BEB2-40D0-ACB9-4B48EF9B33D1}">
      <dsp:nvSpPr>
        <dsp:cNvPr id="0" name=""/>
        <dsp:cNvSpPr/>
      </dsp:nvSpPr>
      <dsp:spPr>
        <a:xfrm>
          <a:off x="0" y="0"/>
          <a:ext cx="8784976" cy="16348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ts val="4000"/>
            </a:lnSpc>
            <a:spcBef>
              <a:spcPct val="0"/>
            </a:spcBef>
            <a:spcAft>
              <a:spcPts val="0"/>
            </a:spcAft>
          </a:pPr>
          <a:r>
            <a:rPr lang="zh-TW" altLang="en-US" sz="3200" b="0"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提供學科成績或模擬測驗資訊</a:t>
          </a:r>
        </a:p>
      </dsp:txBody>
      <dsp:txXfrm>
        <a:off x="1920476" y="0"/>
        <a:ext cx="6864499" cy="1634814"/>
      </dsp:txXfrm>
    </dsp:sp>
    <dsp:sp modelId="{CC95DB48-6FE9-4025-83E8-A0C919A93B91}">
      <dsp:nvSpPr>
        <dsp:cNvPr id="0" name=""/>
        <dsp:cNvSpPr/>
      </dsp:nvSpPr>
      <dsp:spPr>
        <a:xfrm>
          <a:off x="163481" y="163481"/>
          <a:ext cx="1756995" cy="1307851"/>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B8F4E3-2D05-4DB1-A505-36A80BCAC101}">
      <dsp:nvSpPr>
        <dsp:cNvPr id="0" name=""/>
        <dsp:cNvSpPr/>
      </dsp:nvSpPr>
      <dsp:spPr>
        <a:xfrm>
          <a:off x="0" y="1798295"/>
          <a:ext cx="8784976" cy="1634814"/>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ts val="4000"/>
            </a:lnSpc>
            <a:spcBef>
              <a:spcPct val="0"/>
            </a:spcBef>
            <a:spcAft>
              <a:spcPts val="0"/>
            </a:spcAft>
          </a:pPr>
          <a:r>
            <a:rPr lang="zh-TW" altLang="en-US" sz="3200" b="0"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提供多元學習表現資訊，供學生及家長檢視</a:t>
          </a:r>
        </a:p>
      </dsp:txBody>
      <dsp:txXfrm>
        <a:off x="1920476" y="1798295"/>
        <a:ext cx="6864499" cy="1634814"/>
      </dsp:txXfrm>
    </dsp:sp>
    <dsp:sp modelId="{E84CD187-1CC6-4600-87D4-1B1C5E2C4DA7}">
      <dsp:nvSpPr>
        <dsp:cNvPr id="0" name=""/>
        <dsp:cNvSpPr/>
      </dsp:nvSpPr>
      <dsp:spPr>
        <a:xfrm>
          <a:off x="163481" y="1961776"/>
          <a:ext cx="1756995" cy="1307851"/>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8E56E-45AF-403A-B08F-8970A4181D2A}">
      <dsp:nvSpPr>
        <dsp:cNvPr id="0" name=""/>
        <dsp:cNvSpPr/>
      </dsp:nvSpPr>
      <dsp:spPr>
        <a:xfrm>
          <a:off x="0" y="3596590"/>
          <a:ext cx="8784976" cy="1634814"/>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ts val="4000"/>
            </a:lnSpc>
            <a:spcBef>
              <a:spcPct val="0"/>
            </a:spcBef>
            <a:spcAft>
              <a:spcPts val="0"/>
            </a:spcAft>
          </a:pPr>
          <a:r>
            <a:rPr lang="zh-TW" altLang="en-US" sz="3200" b="0" kern="1200" dirty="0">
              <a:latin typeface="Adobe 繁黑體 Std B" pitchFamily="34" charset="-120"/>
              <a:ea typeface="Adobe 繁黑體 Std B" pitchFamily="34" charset="-120"/>
            </a:rPr>
            <a:t>由專兼輔導教師、導師及孩子信任之老師，與家長、孩子進行志願選填試探相關輔導措施</a:t>
          </a:r>
        </a:p>
      </dsp:txBody>
      <dsp:txXfrm>
        <a:off x="1920476" y="3596590"/>
        <a:ext cx="6864499" cy="1634814"/>
      </dsp:txXfrm>
    </dsp:sp>
    <dsp:sp modelId="{EA471FBE-641F-4C6E-B01C-C0086C3083BA}">
      <dsp:nvSpPr>
        <dsp:cNvPr id="0" name=""/>
        <dsp:cNvSpPr/>
      </dsp:nvSpPr>
      <dsp:spPr>
        <a:xfrm>
          <a:off x="163481" y="3760072"/>
          <a:ext cx="1756995" cy="1307851"/>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81329-A4AE-4C8F-832C-BF34028495B7}">
      <dsp:nvSpPr>
        <dsp:cNvPr id="0" name=""/>
        <dsp:cNvSpPr/>
      </dsp:nvSpPr>
      <dsp:spPr>
        <a:xfrm>
          <a:off x="60356" y="0"/>
          <a:ext cx="7461217" cy="1800200"/>
        </a:xfrm>
        <a:prstGeom prst="rightArrow">
          <a:avLst/>
        </a:prstGeom>
        <a:gradFill rotWithShape="0">
          <a:gsLst>
            <a:gs pos="0">
              <a:schemeClr val="tx2">
                <a:lumMod val="75000"/>
              </a:schemeClr>
            </a:gs>
            <a:gs pos="50000">
              <a:schemeClr val="accent1">
                <a:tint val="44500"/>
                <a:satMod val="160000"/>
              </a:schemeClr>
            </a:gs>
            <a:gs pos="100000">
              <a:schemeClr val="tx2">
                <a:lumMod val="75000"/>
              </a:schemeClr>
            </a:gs>
          </a:gsLst>
          <a:lin ang="5400000" scaled="0"/>
        </a:gradFill>
        <a:ln w="12700">
          <a:noFill/>
        </a:ln>
        <a:effectLst/>
      </dsp:spPr>
      <dsp:style>
        <a:lnRef idx="0">
          <a:scrgbClr r="0" g="0" b="0"/>
        </a:lnRef>
        <a:fillRef idx="1">
          <a:scrgbClr r="0" g="0" b="0"/>
        </a:fillRef>
        <a:effectRef idx="0">
          <a:scrgbClr r="0" g="0" b="0"/>
        </a:effectRef>
        <a:fontRef idx="minor"/>
      </dsp:style>
    </dsp:sp>
    <dsp:sp modelId="{9D93E39F-8CC9-4A1E-9671-C0176B6C9E64}">
      <dsp:nvSpPr>
        <dsp:cNvPr id="0" name=""/>
        <dsp:cNvSpPr/>
      </dsp:nvSpPr>
      <dsp:spPr>
        <a:xfrm>
          <a:off x="0" y="540059"/>
          <a:ext cx="2256472" cy="720080"/>
        </a:xfrm>
        <a:prstGeom prst="roundRect">
          <a:avLst/>
        </a:prstGeom>
        <a:solidFill>
          <a:schemeClr val="accent2">
            <a:hueOff val="0"/>
            <a:satOff val="0"/>
            <a:lumOff val="0"/>
            <a:alphaOff val="0"/>
          </a:schemeClr>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4200"/>
            </a:lnSpc>
            <a:spcBef>
              <a:spcPct val="0"/>
            </a:spcBef>
            <a:spcAft>
              <a:spcPts val="0"/>
            </a:spcAft>
          </a:pPr>
          <a:r>
            <a:rPr lang="zh-TW" altLang="en-US" sz="3600" b="0" kern="1200" dirty="0">
              <a:solidFill>
                <a:srgbClr val="FFFF00"/>
              </a:solidFill>
              <a:effectLst/>
              <a:latin typeface="標楷體" pitchFamily="65" charset="-120"/>
              <a:ea typeface="標楷體" pitchFamily="65" charset="-120"/>
            </a:rPr>
            <a:t>宣導培訓</a:t>
          </a:r>
        </a:p>
      </dsp:txBody>
      <dsp:txXfrm>
        <a:off x="35151" y="575210"/>
        <a:ext cx="2186170" cy="649778"/>
      </dsp:txXfrm>
    </dsp:sp>
    <dsp:sp modelId="{F97E00A9-C840-4AB2-A506-BD14EC6DCCD8}">
      <dsp:nvSpPr>
        <dsp:cNvPr id="0" name=""/>
        <dsp:cNvSpPr/>
      </dsp:nvSpPr>
      <dsp:spPr>
        <a:xfrm>
          <a:off x="2632550" y="540059"/>
          <a:ext cx="2256472" cy="720080"/>
        </a:xfrm>
        <a:prstGeom prst="roundRect">
          <a:avLst/>
        </a:prstGeom>
        <a:solidFill>
          <a:schemeClr val="accent2">
            <a:hueOff val="2340759"/>
            <a:satOff val="-2919"/>
            <a:lumOff val="686"/>
            <a:alphaOff val="0"/>
          </a:schemeClr>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4200"/>
            </a:lnSpc>
            <a:spcBef>
              <a:spcPct val="0"/>
            </a:spcBef>
            <a:spcAft>
              <a:spcPts val="0"/>
            </a:spcAft>
          </a:pPr>
          <a:r>
            <a:rPr lang="zh-TW" altLang="en-US" sz="3600" b="0" kern="1200" dirty="0">
              <a:solidFill>
                <a:schemeClr val="accent3">
                  <a:lumMod val="20000"/>
                  <a:lumOff val="80000"/>
                </a:schemeClr>
              </a:solidFill>
              <a:effectLst/>
              <a:latin typeface="標楷體" pitchFamily="65" charset="-120"/>
              <a:ea typeface="標楷體" pitchFamily="65" charset="-120"/>
            </a:rPr>
            <a:t>探索體驗</a:t>
          </a:r>
        </a:p>
      </dsp:txBody>
      <dsp:txXfrm>
        <a:off x="2667701" y="575210"/>
        <a:ext cx="2186170" cy="649778"/>
      </dsp:txXfrm>
    </dsp:sp>
    <dsp:sp modelId="{D6F3213F-45E8-425A-903B-FFC4010A3E0D}">
      <dsp:nvSpPr>
        <dsp:cNvPr id="0" name=""/>
        <dsp:cNvSpPr/>
      </dsp:nvSpPr>
      <dsp:spPr>
        <a:xfrm>
          <a:off x="5265101" y="540059"/>
          <a:ext cx="2256472" cy="720080"/>
        </a:xfrm>
        <a:prstGeom prst="roundRect">
          <a:avLst/>
        </a:prstGeom>
        <a:solidFill>
          <a:schemeClr val="accent2">
            <a:hueOff val="4681519"/>
            <a:satOff val="-5839"/>
            <a:lumOff val="1373"/>
            <a:alphaOff val="0"/>
          </a:schemeClr>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4200"/>
            </a:lnSpc>
            <a:spcBef>
              <a:spcPct val="0"/>
            </a:spcBef>
            <a:spcAft>
              <a:spcPts val="0"/>
            </a:spcAft>
          </a:pPr>
          <a:r>
            <a:rPr lang="zh-TW" altLang="en-US" sz="3600" b="0" kern="1200" dirty="0">
              <a:solidFill>
                <a:srgbClr val="C00000"/>
              </a:solidFill>
              <a:effectLst/>
              <a:latin typeface="標楷體" pitchFamily="65" charset="-120"/>
              <a:ea typeface="標楷體" pitchFamily="65" charset="-120"/>
            </a:rPr>
            <a:t>統整省思</a:t>
          </a:r>
        </a:p>
      </dsp:txBody>
      <dsp:txXfrm>
        <a:off x="5300252" y="575210"/>
        <a:ext cx="2186170" cy="6497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BCFE8-D21A-456C-8598-7DC7C36583CD}">
      <dsp:nvSpPr>
        <dsp:cNvPr id="0" name=""/>
        <dsp:cNvSpPr/>
      </dsp:nvSpPr>
      <dsp:spPr>
        <a:xfrm rot="16200000">
          <a:off x="-1141844" y="1142916"/>
          <a:ext cx="5072580" cy="2786747"/>
        </a:xfrm>
        <a:prstGeom prst="flowChartManualOperati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0">
            <a:lnSpc>
              <a:spcPct val="90000"/>
            </a:lnSpc>
            <a:spcBef>
              <a:spcPct val="0"/>
            </a:spcBef>
            <a:spcAft>
              <a:spcPct val="35000"/>
            </a:spcAft>
          </a:pPr>
          <a:r>
            <a:rPr kumimoji="0" lang="zh-TW" altLang="en-US" sz="4000" b="1" i="0" u="none" strike="noStrike" kern="1200" cap="none" spc="0" normalizeH="0" baseline="0" noProof="0" dirty="0">
              <a:ln/>
              <a:solidFill>
                <a:schemeClr val="bg1"/>
              </a:solidFill>
              <a:effectLst/>
              <a:uLnTx/>
              <a:uFillTx/>
              <a:latin typeface="Adobe 繁黑體 Std B" pitchFamily="34" charset="-120"/>
              <a:ea typeface="Adobe 繁黑體 Std B" pitchFamily="34" charset="-120"/>
              <a:cs typeface="+mn-cs"/>
            </a:rPr>
            <a:t>重視弱勢</a:t>
          </a:r>
          <a:r>
            <a:rPr kumimoji="0" lang="en-US" altLang="zh-TW" sz="4000" b="1" i="0" u="none" strike="noStrike" kern="1200" cap="none" spc="0" normalizeH="0" baseline="0" noProof="0" dirty="0">
              <a:ln/>
              <a:solidFill>
                <a:schemeClr val="bg1"/>
              </a:solidFill>
              <a:effectLst/>
              <a:uLnTx/>
              <a:uFillTx/>
              <a:latin typeface="Adobe 繁黑體 Std B" pitchFamily="34" charset="-120"/>
              <a:ea typeface="Adobe 繁黑體 Std B" pitchFamily="34" charset="-120"/>
              <a:cs typeface="+mn-cs"/>
            </a:rPr>
            <a:t/>
          </a:r>
          <a:br>
            <a:rPr kumimoji="0" lang="en-US" altLang="zh-TW" sz="4000" b="1" i="0" u="none" strike="noStrike" kern="1200" cap="none" spc="0" normalizeH="0" baseline="0" noProof="0" dirty="0">
              <a:ln/>
              <a:solidFill>
                <a:schemeClr val="bg1"/>
              </a:solidFill>
              <a:effectLst/>
              <a:uLnTx/>
              <a:uFillTx/>
              <a:latin typeface="Adobe 繁黑體 Std B" pitchFamily="34" charset="-120"/>
              <a:ea typeface="Adobe 繁黑體 Std B" pitchFamily="34" charset="-120"/>
              <a:cs typeface="+mn-cs"/>
            </a:rPr>
          </a:br>
          <a:r>
            <a:rPr kumimoji="0" lang="zh-TW" altLang="en-US" sz="4000" b="1" i="0" u="none" strike="noStrike" kern="1200" cap="none" spc="0" normalizeH="0" baseline="0" noProof="0" dirty="0">
              <a:ln/>
              <a:solidFill>
                <a:schemeClr val="bg1"/>
              </a:solidFill>
              <a:effectLst/>
              <a:uLnTx/>
              <a:uFillTx/>
              <a:latin typeface="Adobe 繁黑體 Std B" pitchFamily="34" charset="-120"/>
              <a:ea typeface="Adobe 繁黑體 Std B" pitchFamily="34" charset="-120"/>
              <a:cs typeface="+mn-cs"/>
            </a:rPr>
            <a:t>主動關懷</a:t>
          </a:r>
          <a:endParaRPr lang="zh-TW" altLang="en-US" sz="4000" kern="1200" dirty="0">
            <a:solidFill>
              <a:schemeClr val="bg1"/>
            </a:solidFill>
            <a:effectLst/>
            <a:latin typeface="Adobe 繁黑體 Std B" pitchFamily="34" charset="-120"/>
            <a:ea typeface="Adobe 繁黑體 Std B" pitchFamily="34" charset="-120"/>
          </a:endParaRPr>
        </a:p>
      </dsp:txBody>
      <dsp:txXfrm rot="5400000">
        <a:off x="1072" y="1014516"/>
        <a:ext cx="2786747" cy="3043548"/>
      </dsp:txXfrm>
    </dsp:sp>
    <dsp:sp modelId="{AAAC0DE2-67B1-47AA-B7CB-9F514F5BE73B}">
      <dsp:nvSpPr>
        <dsp:cNvPr id="0" name=""/>
        <dsp:cNvSpPr/>
      </dsp:nvSpPr>
      <dsp:spPr>
        <a:xfrm rot="16200000">
          <a:off x="1853909" y="1142916"/>
          <a:ext cx="5072580" cy="2786747"/>
        </a:xfrm>
        <a:prstGeom prst="flowChartManualOperation">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0" tIns="0" rIns="254000" bIns="0" numCol="1" spcCol="1270" anchor="ctr" anchorCtr="0">
          <a:noAutofit/>
        </a:bodyPr>
        <a:lstStyle/>
        <a:p>
          <a:pPr lvl="0" algn="ctr" defTabSz="1778000" rtl="0">
            <a:lnSpc>
              <a:spcPct val="90000"/>
            </a:lnSpc>
            <a:spcBef>
              <a:spcPct val="0"/>
            </a:spcBef>
            <a:spcAft>
              <a:spcPct val="35000"/>
            </a:spcAft>
          </a:pPr>
          <a:r>
            <a:rPr lang="zh-TW" altLang="en-US" sz="4000" b="1" kern="1200" dirty="0">
              <a:solidFill>
                <a:srgbClr val="FFFF66"/>
              </a:solidFill>
              <a:effectLst>
                <a:glow rad="228600">
                  <a:schemeClr val="accent3">
                    <a:satMod val="175000"/>
                    <a:alpha val="40000"/>
                  </a:schemeClr>
                </a:glow>
              </a:effectLst>
              <a:latin typeface="Adobe 繁黑體 Std B" pitchFamily="34" charset="-120"/>
              <a:ea typeface="Adobe 繁黑體 Std B" pitchFamily="34" charset="-120"/>
            </a:rPr>
            <a:t>強化宣導生涯進路</a:t>
          </a:r>
          <a:endParaRPr lang="zh-TW" altLang="en-US" sz="4000" kern="1200" dirty="0">
            <a:solidFill>
              <a:srgbClr val="FFFF66"/>
            </a:solidFill>
            <a:latin typeface="Adobe 繁黑體 Std B" pitchFamily="34" charset="-120"/>
            <a:ea typeface="Adobe 繁黑體 Std B" pitchFamily="34" charset="-120"/>
          </a:endParaRPr>
        </a:p>
      </dsp:txBody>
      <dsp:txXfrm rot="5400000">
        <a:off x="2996825" y="1014516"/>
        <a:ext cx="2786747" cy="3043548"/>
      </dsp:txXfrm>
    </dsp:sp>
    <dsp:sp modelId="{D1E99713-0EE6-4A87-AD39-053087675B0F}">
      <dsp:nvSpPr>
        <dsp:cNvPr id="0" name=""/>
        <dsp:cNvSpPr/>
      </dsp:nvSpPr>
      <dsp:spPr>
        <a:xfrm rot="16200000">
          <a:off x="4849663" y="1142916"/>
          <a:ext cx="5072580" cy="2786747"/>
        </a:xfrm>
        <a:prstGeom prst="flowChartManualOperation">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0" tIns="0" rIns="266700" bIns="0" numCol="1" spcCol="1270" anchor="ctr" anchorCtr="0">
          <a:noAutofit/>
        </a:bodyPr>
        <a:lstStyle/>
        <a:p>
          <a:pPr lvl="0" algn="ctr" defTabSz="1866900" rtl="0">
            <a:lnSpc>
              <a:spcPct val="90000"/>
            </a:lnSpc>
            <a:spcBef>
              <a:spcPct val="0"/>
            </a:spcBef>
            <a:spcAft>
              <a:spcPct val="35000"/>
            </a:spcAft>
          </a:pPr>
          <a:r>
            <a:rPr lang="zh-TW" altLang="en-US" sz="4200" b="1" kern="1200"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t>適性選擇</a:t>
          </a:r>
          <a:r>
            <a:rPr lang="en-US" altLang="zh-TW" sz="4200" b="1" kern="1200"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4200" b="1" kern="1200"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zh-TW" altLang="en-US" sz="4200" b="1" kern="1200" dirty="0">
              <a:solidFill>
                <a:schemeClr val="accent6">
                  <a:lumMod val="20000"/>
                  <a:lumOff val="80000"/>
                </a:schemeClr>
              </a:solidFill>
              <a:effectLst>
                <a:outerShdw blurRad="38100" dist="38100" dir="2700000" algn="tl">
                  <a:srgbClr val="000000">
                    <a:alpha val="43137"/>
                  </a:srgbClr>
                </a:outerShdw>
              </a:effectLst>
              <a:latin typeface="Adobe 繁黑體 Std B" pitchFamily="34" charset="-120"/>
              <a:ea typeface="Adobe 繁黑體 Std B" pitchFamily="34" charset="-120"/>
            </a:rPr>
            <a:t>就近入學</a:t>
          </a:r>
          <a:endParaRPr lang="zh-TW" altLang="en-US" sz="4200" kern="1200" dirty="0">
            <a:solidFill>
              <a:schemeClr val="accent6">
                <a:lumMod val="20000"/>
                <a:lumOff val="80000"/>
              </a:schemeClr>
            </a:solidFill>
            <a:latin typeface="Adobe 繁黑體 Std B" pitchFamily="34" charset="-120"/>
            <a:ea typeface="Adobe 繁黑體 Std B" pitchFamily="34" charset="-120"/>
          </a:endParaRPr>
        </a:p>
      </dsp:txBody>
      <dsp:txXfrm rot="5400000">
        <a:off x="5992579" y="1014516"/>
        <a:ext cx="2786747" cy="30435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E2778-1E32-4B94-A174-DAB7EF0537DE}">
      <dsp:nvSpPr>
        <dsp:cNvPr id="0" name=""/>
        <dsp:cNvSpPr/>
      </dsp:nvSpPr>
      <dsp:spPr>
        <a:xfrm>
          <a:off x="-5925744" y="-906817"/>
          <a:ext cx="7054433" cy="7054433"/>
        </a:xfrm>
        <a:prstGeom prst="blockArc">
          <a:avLst>
            <a:gd name="adj1" fmla="val 18900000"/>
            <a:gd name="adj2" fmla="val 2700000"/>
            <a:gd name="adj3" fmla="val 306"/>
          </a:avLst>
        </a:prstGeom>
        <a:noFill/>
        <a:ln w="25400" cap="flat" cmpd="sng" algn="ctr">
          <a:solidFill>
            <a:schemeClr val="accent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32664E-E8A5-4973-9112-7A1A076C966D}">
      <dsp:nvSpPr>
        <dsp:cNvPr id="0" name=""/>
        <dsp:cNvSpPr/>
      </dsp:nvSpPr>
      <dsp:spPr>
        <a:xfrm>
          <a:off x="590760" y="402912"/>
          <a:ext cx="8105555" cy="8062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9957" tIns="68580" rIns="68580" bIns="68580" numCol="1" spcCol="1270" anchor="ctr" anchorCtr="0">
          <a:noAutofit/>
        </a:bodyPr>
        <a:lstStyle/>
        <a:p>
          <a:pPr lvl="0" algn="l" defTabSz="1200150">
            <a:lnSpc>
              <a:spcPct val="90000"/>
            </a:lnSpc>
            <a:spcBef>
              <a:spcPct val="0"/>
            </a:spcBef>
            <a:spcAft>
              <a:spcPct val="35000"/>
            </a:spcAft>
          </a:pPr>
          <a:r>
            <a:rPr lang="zh-TW" altLang="en-US" sz="2700" b="1" kern="1200" dirty="0">
              <a:effectLst>
                <a:outerShdw blurRad="38100" dist="38100" dir="2700000" algn="tl">
                  <a:srgbClr val="000000">
                    <a:alpha val="43137"/>
                  </a:srgbClr>
                </a:outerShdw>
              </a:effectLst>
              <a:ea typeface="標楷體" pitchFamily="65" charset="-120"/>
            </a:rPr>
            <a:t>學生熟悉本年度免試作業系統操作方式</a:t>
          </a:r>
        </a:p>
      </dsp:txBody>
      <dsp:txXfrm>
        <a:off x="590760" y="402912"/>
        <a:ext cx="8105555" cy="806244"/>
      </dsp:txXfrm>
    </dsp:sp>
    <dsp:sp modelId="{96A0ED99-EC3D-47FF-8087-3EDB056CA9E1}">
      <dsp:nvSpPr>
        <dsp:cNvPr id="0" name=""/>
        <dsp:cNvSpPr/>
      </dsp:nvSpPr>
      <dsp:spPr>
        <a:xfrm>
          <a:off x="86857" y="302132"/>
          <a:ext cx="1007805" cy="100780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E93FB34-8356-43FD-ACB6-07505B8E756B}">
      <dsp:nvSpPr>
        <dsp:cNvPr id="0" name=""/>
        <dsp:cNvSpPr/>
      </dsp:nvSpPr>
      <dsp:spPr>
        <a:xfrm>
          <a:off x="1052998" y="1612489"/>
          <a:ext cx="7643317" cy="8062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9957" tIns="68580" rIns="68580" bIns="68580" numCol="1" spcCol="1270" anchor="ctr" anchorCtr="0">
          <a:noAutofit/>
        </a:bodyPr>
        <a:lstStyle/>
        <a:p>
          <a:pPr lvl="0" algn="l" defTabSz="1200150">
            <a:lnSpc>
              <a:spcPct val="90000"/>
            </a:lnSpc>
            <a:spcBef>
              <a:spcPct val="0"/>
            </a:spcBef>
            <a:spcAft>
              <a:spcPct val="35000"/>
            </a:spcAft>
          </a:pPr>
          <a:r>
            <a:rPr lang="zh-TW" altLang="en-US" sz="2700" b="1" kern="1200" dirty="0">
              <a:solidFill>
                <a:srgbClr val="FFFF00"/>
              </a:solidFill>
              <a:effectLst>
                <a:outerShdw blurRad="38100" dist="38100" dir="2700000" algn="tl">
                  <a:srgbClr val="000000">
                    <a:alpha val="43137"/>
                  </a:srgbClr>
                </a:outerShdw>
              </a:effectLst>
              <a:ea typeface="標楷體" pitchFamily="65" charset="-120"/>
            </a:rPr>
            <a:t>提升國中導師及輔導人員升學進路輔導能力</a:t>
          </a:r>
        </a:p>
      </dsp:txBody>
      <dsp:txXfrm>
        <a:off x="1052998" y="1612489"/>
        <a:ext cx="7643317" cy="806244"/>
      </dsp:txXfrm>
    </dsp:sp>
    <dsp:sp modelId="{0568F6AD-8007-4A48-9D82-268E2E678A38}">
      <dsp:nvSpPr>
        <dsp:cNvPr id="0" name=""/>
        <dsp:cNvSpPr/>
      </dsp:nvSpPr>
      <dsp:spPr>
        <a:xfrm>
          <a:off x="549096" y="1511708"/>
          <a:ext cx="1007805" cy="100780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51A816E-64E8-47AD-A62F-96E68EB2529A}">
      <dsp:nvSpPr>
        <dsp:cNvPr id="0" name=""/>
        <dsp:cNvSpPr/>
      </dsp:nvSpPr>
      <dsp:spPr>
        <a:xfrm>
          <a:off x="1052998" y="2822065"/>
          <a:ext cx="7643317" cy="8062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9957" tIns="68580" rIns="68580" bIns="68580" numCol="1" spcCol="1270" anchor="ctr" anchorCtr="0">
          <a:noAutofit/>
        </a:bodyPr>
        <a:lstStyle/>
        <a:p>
          <a:pPr lvl="0" algn="l" defTabSz="1200150">
            <a:lnSpc>
              <a:spcPct val="90000"/>
            </a:lnSpc>
            <a:spcBef>
              <a:spcPct val="0"/>
            </a:spcBef>
            <a:spcAft>
              <a:spcPct val="35000"/>
            </a:spcAft>
          </a:pPr>
          <a:r>
            <a:rPr lang="zh-TW" altLang="en-US" sz="2700" b="1" kern="1200" dirty="0">
              <a:effectLst>
                <a:outerShdw blurRad="38100" dist="38100" dir="2700000" algn="tl">
                  <a:srgbClr val="000000">
                    <a:alpha val="43137"/>
                  </a:srgbClr>
                </a:outerShdw>
              </a:effectLst>
              <a:ea typeface="標楷體" pitchFamily="65" charset="-120"/>
            </a:rPr>
            <a:t>親師生共同檢視現階段超額比序積分計算方式</a:t>
          </a:r>
        </a:p>
      </dsp:txBody>
      <dsp:txXfrm>
        <a:off x="1052998" y="2822065"/>
        <a:ext cx="7643317" cy="806244"/>
      </dsp:txXfrm>
    </dsp:sp>
    <dsp:sp modelId="{0A333C45-5B46-4976-8075-A401377461FB}">
      <dsp:nvSpPr>
        <dsp:cNvPr id="0" name=""/>
        <dsp:cNvSpPr/>
      </dsp:nvSpPr>
      <dsp:spPr>
        <a:xfrm>
          <a:off x="549096" y="2721284"/>
          <a:ext cx="1007805" cy="100780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DD5FCC2-EB0D-42C6-BDC2-A2FCD234773D}">
      <dsp:nvSpPr>
        <dsp:cNvPr id="0" name=""/>
        <dsp:cNvSpPr/>
      </dsp:nvSpPr>
      <dsp:spPr>
        <a:xfrm>
          <a:off x="590760" y="4031641"/>
          <a:ext cx="8105555" cy="806244"/>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39957" tIns="68580" rIns="68580" bIns="68580" numCol="1" spcCol="1270" anchor="ctr" anchorCtr="0">
          <a:noAutofit/>
        </a:bodyPr>
        <a:lstStyle/>
        <a:p>
          <a:pPr lvl="0" algn="l" defTabSz="1200150">
            <a:lnSpc>
              <a:spcPct val="90000"/>
            </a:lnSpc>
            <a:spcBef>
              <a:spcPct val="0"/>
            </a:spcBef>
            <a:spcAft>
              <a:spcPct val="35000"/>
            </a:spcAft>
          </a:pPr>
          <a:r>
            <a:rPr lang="zh-TW" altLang="en-US" sz="2700" b="1" kern="1200" dirty="0">
              <a:solidFill>
                <a:srgbClr val="FFFF00"/>
              </a:solidFill>
              <a:effectLst>
                <a:outerShdw blurRad="38100" dist="38100" dir="2700000" algn="tl">
                  <a:srgbClr val="000000">
                    <a:alpha val="43137"/>
                  </a:srgbClr>
                </a:outerShdw>
              </a:effectLst>
              <a:ea typeface="標楷體" pitchFamily="65" charset="-120"/>
            </a:rPr>
            <a:t>增進親師生對未來學習內容及進路發展之了解</a:t>
          </a:r>
          <a:endParaRPr lang="zh-TW" altLang="en-US" sz="2700" kern="1200" dirty="0">
            <a:solidFill>
              <a:srgbClr val="FFFF00"/>
            </a:solidFill>
            <a:effectLst>
              <a:outerShdw blurRad="38100" dist="38100" dir="2700000" algn="tl">
                <a:srgbClr val="000000">
                  <a:alpha val="43137"/>
                </a:srgbClr>
              </a:outerShdw>
            </a:effectLst>
          </a:endParaRPr>
        </a:p>
      </dsp:txBody>
      <dsp:txXfrm>
        <a:off x="590760" y="4031641"/>
        <a:ext cx="8105555" cy="806244"/>
      </dsp:txXfrm>
    </dsp:sp>
    <dsp:sp modelId="{9BBBE1DB-6416-487B-B42A-A893642FFE55}">
      <dsp:nvSpPr>
        <dsp:cNvPr id="0" name=""/>
        <dsp:cNvSpPr/>
      </dsp:nvSpPr>
      <dsp:spPr>
        <a:xfrm>
          <a:off x="86857" y="3930861"/>
          <a:ext cx="1007805" cy="1007805"/>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9F71A-B508-403E-BCCD-B4170C870920}">
      <dsp:nvSpPr>
        <dsp:cNvPr id="0" name=""/>
        <dsp:cNvSpPr/>
      </dsp:nvSpPr>
      <dsp:spPr>
        <a:xfrm>
          <a:off x="432008" y="505400"/>
          <a:ext cx="7963501" cy="723954"/>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zh-TW" altLang="en-US" sz="3200" b="1" kern="1200">
              <a:effectLst>
                <a:outerShdw blurRad="38100" dist="38100" dir="2700000" algn="tl">
                  <a:srgbClr val="000000">
                    <a:alpha val="43137"/>
                  </a:srgbClr>
                </a:outerShdw>
              </a:effectLst>
              <a:latin typeface="標楷體" pitchFamily="65" charset="-120"/>
              <a:ea typeface="標楷體" pitchFamily="65" charset="-120"/>
            </a:rPr>
            <a:t>提供相關輔導資源，協助輔導工作推動</a:t>
          </a:r>
          <a:endParaRPr lang="zh-TW" altLang="en-US" sz="3200" b="1" kern="1200" dirty="0">
            <a:effectLst>
              <a:outerShdw blurRad="38100" dist="38100" dir="2700000" algn="tl">
                <a:srgbClr val="000000">
                  <a:alpha val="43137"/>
                </a:srgbClr>
              </a:outerShdw>
            </a:effectLst>
            <a:ea typeface="標楷體" pitchFamily="65" charset="-120"/>
          </a:endParaRPr>
        </a:p>
      </dsp:txBody>
      <dsp:txXfrm>
        <a:off x="432008" y="505400"/>
        <a:ext cx="7963501" cy="723954"/>
      </dsp:txXfrm>
    </dsp:sp>
    <dsp:sp modelId="{39438B20-9A44-46F8-B398-8E3DB257DED7}">
      <dsp:nvSpPr>
        <dsp:cNvPr id="0" name=""/>
        <dsp:cNvSpPr/>
      </dsp:nvSpPr>
      <dsp:spPr>
        <a:xfrm>
          <a:off x="432008" y="1229355"/>
          <a:ext cx="1061800" cy="176966"/>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3AAC822-C15E-4CA6-92CD-A1DD61CEABAD}">
      <dsp:nvSpPr>
        <dsp:cNvPr id="0" name=""/>
        <dsp:cNvSpPr/>
      </dsp:nvSpPr>
      <dsp:spPr>
        <a:xfrm>
          <a:off x="1555747" y="1229355"/>
          <a:ext cx="1061800" cy="176966"/>
        </a:xfrm>
        <a:prstGeom prst="parallelogram">
          <a:avLst>
            <a:gd name="adj" fmla="val 140840"/>
          </a:avLst>
        </a:prstGeom>
        <a:solidFill>
          <a:schemeClr val="accent2">
            <a:hueOff val="137692"/>
            <a:satOff val="-172"/>
            <a:lumOff val="40"/>
            <a:alphaOff val="0"/>
          </a:schemeClr>
        </a:solidFill>
        <a:ln w="25400" cap="flat" cmpd="sng" algn="ctr">
          <a:solidFill>
            <a:schemeClr val="accent2">
              <a:hueOff val="137692"/>
              <a:satOff val="-172"/>
              <a:lumOff val="4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7E85597-83A1-43FA-8705-C3564A8A1603}">
      <dsp:nvSpPr>
        <dsp:cNvPr id="0" name=""/>
        <dsp:cNvSpPr/>
      </dsp:nvSpPr>
      <dsp:spPr>
        <a:xfrm>
          <a:off x="2679485" y="1229355"/>
          <a:ext cx="1061800" cy="176966"/>
        </a:xfrm>
        <a:prstGeom prst="parallelogram">
          <a:avLst>
            <a:gd name="adj" fmla="val 140840"/>
          </a:avLst>
        </a:prstGeom>
        <a:solidFill>
          <a:schemeClr val="accent2">
            <a:hueOff val="275383"/>
            <a:satOff val="-343"/>
            <a:lumOff val="81"/>
            <a:alphaOff val="0"/>
          </a:schemeClr>
        </a:solidFill>
        <a:ln w="25400" cap="flat" cmpd="sng" algn="ctr">
          <a:solidFill>
            <a:schemeClr val="accent2">
              <a:hueOff val="275383"/>
              <a:satOff val="-343"/>
              <a:lumOff val="8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20903C8-2086-4643-89CF-8440A3C1B257}">
      <dsp:nvSpPr>
        <dsp:cNvPr id="0" name=""/>
        <dsp:cNvSpPr/>
      </dsp:nvSpPr>
      <dsp:spPr>
        <a:xfrm>
          <a:off x="3803224" y="1229355"/>
          <a:ext cx="1061800" cy="176966"/>
        </a:xfrm>
        <a:prstGeom prst="parallelogram">
          <a:avLst>
            <a:gd name="adj" fmla="val 140840"/>
          </a:avLst>
        </a:prstGeom>
        <a:solidFill>
          <a:schemeClr val="accent2">
            <a:hueOff val="413075"/>
            <a:satOff val="-515"/>
            <a:lumOff val="121"/>
            <a:alphaOff val="0"/>
          </a:schemeClr>
        </a:solidFill>
        <a:ln w="25400" cap="flat" cmpd="sng" algn="ctr">
          <a:solidFill>
            <a:schemeClr val="accent2">
              <a:hueOff val="413075"/>
              <a:satOff val="-515"/>
              <a:lumOff val="12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5CAD8E-5514-4989-8E93-A6710615A162}">
      <dsp:nvSpPr>
        <dsp:cNvPr id="0" name=""/>
        <dsp:cNvSpPr/>
      </dsp:nvSpPr>
      <dsp:spPr>
        <a:xfrm>
          <a:off x="4926962" y="1229355"/>
          <a:ext cx="1061800" cy="176966"/>
        </a:xfrm>
        <a:prstGeom prst="parallelogram">
          <a:avLst>
            <a:gd name="adj" fmla="val 140840"/>
          </a:avLst>
        </a:prstGeom>
        <a:solidFill>
          <a:schemeClr val="accent2">
            <a:hueOff val="550767"/>
            <a:satOff val="-687"/>
            <a:lumOff val="162"/>
            <a:alphaOff val="0"/>
          </a:schemeClr>
        </a:solidFill>
        <a:ln w="25400" cap="flat" cmpd="sng" algn="ctr">
          <a:solidFill>
            <a:schemeClr val="accent2">
              <a:hueOff val="550767"/>
              <a:satOff val="-687"/>
              <a:lumOff val="16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6C30D32-6612-45A4-B617-182618ABDC4D}">
      <dsp:nvSpPr>
        <dsp:cNvPr id="0" name=""/>
        <dsp:cNvSpPr/>
      </dsp:nvSpPr>
      <dsp:spPr>
        <a:xfrm>
          <a:off x="6050701" y="1229355"/>
          <a:ext cx="1061800" cy="176966"/>
        </a:xfrm>
        <a:prstGeom prst="parallelogram">
          <a:avLst>
            <a:gd name="adj" fmla="val 140840"/>
          </a:avLst>
        </a:prstGeom>
        <a:solidFill>
          <a:schemeClr val="accent2">
            <a:hueOff val="688459"/>
            <a:satOff val="-859"/>
            <a:lumOff val="202"/>
            <a:alphaOff val="0"/>
          </a:schemeClr>
        </a:solidFill>
        <a:ln w="25400" cap="flat" cmpd="sng" algn="ctr">
          <a:solidFill>
            <a:schemeClr val="accent2">
              <a:hueOff val="688459"/>
              <a:satOff val="-859"/>
              <a:lumOff val="20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78DE63C-A9A4-4973-9B12-186210E27784}">
      <dsp:nvSpPr>
        <dsp:cNvPr id="0" name=""/>
        <dsp:cNvSpPr/>
      </dsp:nvSpPr>
      <dsp:spPr>
        <a:xfrm>
          <a:off x="7174439" y="1229355"/>
          <a:ext cx="1061800" cy="176966"/>
        </a:xfrm>
        <a:prstGeom prst="parallelogram">
          <a:avLst>
            <a:gd name="adj" fmla="val 140840"/>
          </a:avLst>
        </a:prstGeom>
        <a:solidFill>
          <a:schemeClr val="accent2">
            <a:hueOff val="826150"/>
            <a:satOff val="-1030"/>
            <a:lumOff val="242"/>
            <a:alphaOff val="0"/>
          </a:schemeClr>
        </a:solidFill>
        <a:ln w="25400" cap="flat" cmpd="sng" algn="ctr">
          <a:solidFill>
            <a:schemeClr val="accent2">
              <a:hueOff val="826150"/>
              <a:satOff val="-1030"/>
              <a:lumOff val="24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2184DF6-D96C-4B23-B695-C0D2DE80ACA4}">
      <dsp:nvSpPr>
        <dsp:cNvPr id="0" name=""/>
        <dsp:cNvSpPr/>
      </dsp:nvSpPr>
      <dsp:spPr>
        <a:xfrm>
          <a:off x="432008" y="1526095"/>
          <a:ext cx="7963501" cy="723954"/>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zh-TW" altLang="en-US" sz="3200" b="1" kern="1200">
              <a:effectLst>
                <a:outerShdw blurRad="38100" dist="38100" dir="2700000" algn="tl">
                  <a:srgbClr val="000000">
                    <a:alpha val="43137"/>
                  </a:srgbClr>
                </a:outerShdw>
              </a:effectLst>
              <a:latin typeface="標楷體" pitchFamily="65" charset="-120"/>
              <a:ea typeface="標楷體" pitchFamily="65" charset="-120"/>
            </a:rPr>
            <a:t>辦理相關輔導研習，增進人員知能</a:t>
          </a:r>
          <a:endParaRPr lang="zh-TW" altLang="en-US" sz="32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32008" y="1526095"/>
        <a:ext cx="7963501" cy="723954"/>
      </dsp:txXfrm>
    </dsp:sp>
    <dsp:sp modelId="{DA2B8282-C6C9-4A19-80BE-D1C340103926}">
      <dsp:nvSpPr>
        <dsp:cNvPr id="0" name=""/>
        <dsp:cNvSpPr/>
      </dsp:nvSpPr>
      <dsp:spPr>
        <a:xfrm>
          <a:off x="432008" y="2250049"/>
          <a:ext cx="1061800" cy="176966"/>
        </a:xfrm>
        <a:prstGeom prst="parallelogram">
          <a:avLst>
            <a:gd name="adj" fmla="val 140840"/>
          </a:avLst>
        </a:prstGeom>
        <a:solidFill>
          <a:schemeClr val="accent2">
            <a:hueOff val="963842"/>
            <a:satOff val="-1202"/>
            <a:lumOff val="283"/>
            <a:alphaOff val="0"/>
          </a:schemeClr>
        </a:solidFill>
        <a:ln w="25400" cap="flat" cmpd="sng" algn="ctr">
          <a:solidFill>
            <a:schemeClr val="accent2">
              <a:hueOff val="963842"/>
              <a:satOff val="-1202"/>
              <a:lumOff val="28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C06B9D7-73A4-4FF9-B46C-A509CBB29739}">
      <dsp:nvSpPr>
        <dsp:cNvPr id="0" name=""/>
        <dsp:cNvSpPr/>
      </dsp:nvSpPr>
      <dsp:spPr>
        <a:xfrm>
          <a:off x="1555747" y="2250049"/>
          <a:ext cx="1061800" cy="176966"/>
        </a:xfrm>
        <a:prstGeom prst="parallelogram">
          <a:avLst>
            <a:gd name="adj" fmla="val 140840"/>
          </a:avLst>
        </a:prstGeom>
        <a:solidFill>
          <a:schemeClr val="accent2">
            <a:hueOff val="1101534"/>
            <a:satOff val="-1374"/>
            <a:lumOff val="323"/>
            <a:alphaOff val="0"/>
          </a:schemeClr>
        </a:solidFill>
        <a:ln w="25400" cap="flat" cmpd="sng" algn="ctr">
          <a:solidFill>
            <a:schemeClr val="accent2">
              <a:hueOff val="1101534"/>
              <a:satOff val="-1374"/>
              <a:lumOff val="32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CA1888D-7721-4FAE-80CB-0C6E0B5A25AD}">
      <dsp:nvSpPr>
        <dsp:cNvPr id="0" name=""/>
        <dsp:cNvSpPr/>
      </dsp:nvSpPr>
      <dsp:spPr>
        <a:xfrm>
          <a:off x="2679485" y="2250049"/>
          <a:ext cx="1061800" cy="176966"/>
        </a:xfrm>
        <a:prstGeom prst="parallelogram">
          <a:avLst>
            <a:gd name="adj" fmla="val 140840"/>
          </a:avLst>
        </a:prstGeom>
        <a:solidFill>
          <a:schemeClr val="accent2">
            <a:hueOff val="1239226"/>
            <a:satOff val="-1546"/>
            <a:lumOff val="363"/>
            <a:alphaOff val="0"/>
          </a:schemeClr>
        </a:solidFill>
        <a:ln w="25400" cap="flat" cmpd="sng" algn="ctr">
          <a:solidFill>
            <a:schemeClr val="accent2">
              <a:hueOff val="1239226"/>
              <a:satOff val="-1546"/>
              <a:lumOff val="36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750F04D-1BD4-4A2B-B53C-A98341F3E992}">
      <dsp:nvSpPr>
        <dsp:cNvPr id="0" name=""/>
        <dsp:cNvSpPr/>
      </dsp:nvSpPr>
      <dsp:spPr>
        <a:xfrm>
          <a:off x="3803224" y="2250049"/>
          <a:ext cx="1061800" cy="176966"/>
        </a:xfrm>
        <a:prstGeom prst="parallelogram">
          <a:avLst>
            <a:gd name="adj" fmla="val 140840"/>
          </a:avLst>
        </a:prstGeom>
        <a:solidFill>
          <a:schemeClr val="accent2">
            <a:hueOff val="1376917"/>
            <a:satOff val="-1717"/>
            <a:lumOff val="404"/>
            <a:alphaOff val="0"/>
          </a:schemeClr>
        </a:solidFill>
        <a:ln w="25400" cap="flat" cmpd="sng" algn="ctr">
          <a:solidFill>
            <a:schemeClr val="accent2">
              <a:hueOff val="1376917"/>
              <a:satOff val="-1717"/>
              <a:lumOff val="40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A3EC134-AD64-4F7B-A1E6-8C6D4881FB51}">
      <dsp:nvSpPr>
        <dsp:cNvPr id="0" name=""/>
        <dsp:cNvSpPr/>
      </dsp:nvSpPr>
      <dsp:spPr>
        <a:xfrm>
          <a:off x="4926962" y="2250049"/>
          <a:ext cx="1061800" cy="176966"/>
        </a:xfrm>
        <a:prstGeom prst="parallelogram">
          <a:avLst>
            <a:gd name="adj" fmla="val 140840"/>
          </a:avLst>
        </a:prstGeom>
        <a:solidFill>
          <a:schemeClr val="accent2">
            <a:hueOff val="1514609"/>
            <a:satOff val="-1889"/>
            <a:lumOff val="444"/>
            <a:alphaOff val="0"/>
          </a:schemeClr>
        </a:solidFill>
        <a:ln w="25400" cap="flat" cmpd="sng" algn="ctr">
          <a:solidFill>
            <a:schemeClr val="accent2">
              <a:hueOff val="1514609"/>
              <a:satOff val="-1889"/>
              <a:lumOff val="44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0E1B995-C838-46F3-AC3E-75323A9A089D}">
      <dsp:nvSpPr>
        <dsp:cNvPr id="0" name=""/>
        <dsp:cNvSpPr/>
      </dsp:nvSpPr>
      <dsp:spPr>
        <a:xfrm>
          <a:off x="6050701" y="2250049"/>
          <a:ext cx="1061800" cy="176966"/>
        </a:xfrm>
        <a:prstGeom prst="parallelogram">
          <a:avLst>
            <a:gd name="adj" fmla="val 140840"/>
          </a:avLst>
        </a:prstGeom>
        <a:solidFill>
          <a:schemeClr val="accent2">
            <a:hueOff val="1652301"/>
            <a:satOff val="-2061"/>
            <a:lumOff val="485"/>
            <a:alphaOff val="0"/>
          </a:schemeClr>
        </a:solidFill>
        <a:ln w="25400" cap="flat" cmpd="sng" algn="ctr">
          <a:solidFill>
            <a:schemeClr val="accent2">
              <a:hueOff val="1652301"/>
              <a:satOff val="-2061"/>
              <a:lumOff val="48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5131128-1208-4F52-8FD9-B827B07A196A}">
      <dsp:nvSpPr>
        <dsp:cNvPr id="0" name=""/>
        <dsp:cNvSpPr/>
      </dsp:nvSpPr>
      <dsp:spPr>
        <a:xfrm>
          <a:off x="7174439" y="2250049"/>
          <a:ext cx="1061800" cy="176966"/>
        </a:xfrm>
        <a:prstGeom prst="parallelogram">
          <a:avLst>
            <a:gd name="adj" fmla="val 140840"/>
          </a:avLst>
        </a:prstGeom>
        <a:solidFill>
          <a:schemeClr val="accent2">
            <a:hueOff val="1789992"/>
            <a:satOff val="-2233"/>
            <a:lumOff val="525"/>
            <a:alphaOff val="0"/>
          </a:schemeClr>
        </a:solidFill>
        <a:ln w="25400" cap="flat" cmpd="sng" algn="ctr">
          <a:solidFill>
            <a:schemeClr val="accent2">
              <a:hueOff val="1789992"/>
              <a:satOff val="-2233"/>
              <a:lumOff val="52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A4915E5-69EE-4A06-9686-3DFDDEB87ABC}">
      <dsp:nvSpPr>
        <dsp:cNvPr id="0" name=""/>
        <dsp:cNvSpPr/>
      </dsp:nvSpPr>
      <dsp:spPr>
        <a:xfrm>
          <a:off x="432008" y="2546789"/>
          <a:ext cx="7963501" cy="723954"/>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zh-TW" altLang="en-US" sz="3200" b="1" kern="1200">
              <a:effectLst>
                <a:outerShdw blurRad="38100" dist="38100" dir="2700000" algn="tl">
                  <a:srgbClr val="000000">
                    <a:alpha val="43137"/>
                  </a:srgbClr>
                </a:outerShdw>
              </a:effectLst>
              <a:latin typeface="標楷體" pitchFamily="65" charset="-120"/>
              <a:ea typeface="標楷體" pitchFamily="65" charset="-120"/>
            </a:rPr>
            <a:t>成立輔導策略諮詢團隊，提供必要協助</a:t>
          </a:r>
          <a:endParaRPr lang="zh-TW" altLang="en-US" sz="32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32008" y="2546789"/>
        <a:ext cx="7963501" cy="723954"/>
      </dsp:txXfrm>
    </dsp:sp>
    <dsp:sp modelId="{12CE579B-6971-403E-A6BA-81851722DAB4}">
      <dsp:nvSpPr>
        <dsp:cNvPr id="0" name=""/>
        <dsp:cNvSpPr/>
      </dsp:nvSpPr>
      <dsp:spPr>
        <a:xfrm>
          <a:off x="432008" y="3270743"/>
          <a:ext cx="1061800" cy="176966"/>
        </a:xfrm>
        <a:prstGeom prst="parallelogram">
          <a:avLst>
            <a:gd name="adj" fmla="val 140840"/>
          </a:avLst>
        </a:prstGeom>
        <a:solidFill>
          <a:schemeClr val="accent2">
            <a:hueOff val="1927684"/>
            <a:satOff val="-2404"/>
            <a:lumOff val="565"/>
            <a:alphaOff val="0"/>
          </a:schemeClr>
        </a:solidFill>
        <a:ln w="25400" cap="flat" cmpd="sng" algn="ctr">
          <a:solidFill>
            <a:schemeClr val="accent2">
              <a:hueOff val="1927684"/>
              <a:satOff val="-2404"/>
              <a:lumOff val="56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06CA850-486A-4CC2-8BCA-4E2231DF58D3}">
      <dsp:nvSpPr>
        <dsp:cNvPr id="0" name=""/>
        <dsp:cNvSpPr/>
      </dsp:nvSpPr>
      <dsp:spPr>
        <a:xfrm>
          <a:off x="1555747" y="3270743"/>
          <a:ext cx="1061800" cy="176966"/>
        </a:xfrm>
        <a:prstGeom prst="parallelogram">
          <a:avLst>
            <a:gd name="adj" fmla="val 140840"/>
          </a:avLst>
        </a:prstGeom>
        <a:solidFill>
          <a:schemeClr val="accent2">
            <a:hueOff val="2065376"/>
            <a:satOff val="-2576"/>
            <a:lumOff val="606"/>
            <a:alphaOff val="0"/>
          </a:schemeClr>
        </a:solidFill>
        <a:ln w="25400" cap="flat" cmpd="sng" algn="ctr">
          <a:solidFill>
            <a:schemeClr val="accent2">
              <a:hueOff val="2065376"/>
              <a:satOff val="-2576"/>
              <a:lumOff val="60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96B6FCC-9918-4CAF-A0AF-113B01B67159}">
      <dsp:nvSpPr>
        <dsp:cNvPr id="0" name=""/>
        <dsp:cNvSpPr/>
      </dsp:nvSpPr>
      <dsp:spPr>
        <a:xfrm>
          <a:off x="2679485" y="3270743"/>
          <a:ext cx="1061800" cy="176966"/>
        </a:xfrm>
        <a:prstGeom prst="parallelogram">
          <a:avLst>
            <a:gd name="adj" fmla="val 140840"/>
          </a:avLst>
        </a:prstGeom>
        <a:solidFill>
          <a:schemeClr val="accent2">
            <a:hueOff val="2203068"/>
            <a:satOff val="-2748"/>
            <a:lumOff val="646"/>
            <a:alphaOff val="0"/>
          </a:schemeClr>
        </a:solidFill>
        <a:ln w="25400" cap="flat" cmpd="sng" algn="ctr">
          <a:solidFill>
            <a:schemeClr val="accent2">
              <a:hueOff val="2203068"/>
              <a:satOff val="-2748"/>
              <a:lumOff val="64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EF237C8-3908-46A1-8802-456DF4377833}">
      <dsp:nvSpPr>
        <dsp:cNvPr id="0" name=""/>
        <dsp:cNvSpPr/>
      </dsp:nvSpPr>
      <dsp:spPr>
        <a:xfrm>
          <a:off x="3803224" y="3270743"/>
          <a:ext cx="1061800" cy="176966"/>
        </a:xfrm>
        <a:prstGeom prst="parallelogram">
          <a:avLst>
            <a:gd name="adj" fmla="val 14084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E4D6F39-BA70-4DA0-9C30-943A600EF9E3}">
      <dsp:nvSpPr>
        <dsp:cNvPr id="0" name=""/>
        <dsp:cNvSpPr/>
      </dsp:nvSpPr>
      <dsp:spPr>
        <a:xfrm>
          <a:off x="4926962" y="3270743"/>
          <a:ext cx="1061800" cy="176966"/>
        </a:xfrm>
        <a:prstGeom prst="parallelogram">
          <a:avLst>
            <a:gd name="adj" fmla="val 140840"/>
          </a:avLst>
        </a:prstGeom>
        <a:solidFill>
          <a:schemeClr val="accent2">
            <a:hueOff val="2478451"/>
            <a:satOff val="-3091"/>
            <a:lumOff val="727"/>
            <a:alphaOff val="0"/>
          </a:schemeClr>
        </a:solidFill>
        <a:ln w="25400" cap="flat" cmpd="sng" algn="ctr">
          <a:solidFill>
            <a:schemeClr val="accent2">
              <a:hueOff val="2478451"/>
              <a:satOff val="-3091"/>
              <a:lumOff val="72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8E988D7-98D5-430A-BD93-F97FAFC89E14}">
      <dsp:nvSpPr>
        <dsp:cNvPr id="0" name=""/>
        <dsp:cNvSpPr/>
      </dsp:nvSpPr>
      <dsp:spPr>
        <a:xfrm>
          <a:off x="6050701" y="3270743"/>
          <a:ext cx="1061800" cy="176966"/>
        </a:xfrm>
        <a:prstGeom prst="parallelogram">
          <a:avLst>
            <a:gd name="adj" fmla="val 140840"/>
          </a:avLst>
        </a:prstGeom>
        <a:solidFill>
          <a:schemeClr val="accent2">
            <a:hueOff val="2616143"/>
            <a:satOff val="-3263"/>
            <a:lumOff val="767"/>
            <a:alphaOff val="0"/>
          </a:schemeClr>
        </a:solidFill>
        <a:ln w="25400" cap="flat" cmpd="sng" algn="ctr">
          <a:solidFill>
            <a:schemeClr val="accent2">
              <a:hueOff val="2616143"/>
              <a:satOff val="-3263"/>
              <a:lumOff val="76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1E2349A-4927-4A72-A0E9-98F96BEA44BB}">
      <dsp:nvSpPr>
        <dsp:cNvPr id="0" name=""/>
        <dsp:cNvSpPr/>
      </dsp:nvSpPr>
      <dsp:spPr>
        <a:xfrm>
          <a:off x="7174439" y="3270743"/>
          <a:ext cx="1061800" cy="176966"/>
        </a:xfrm>
        <a:prstGeom prst="parallelogram">
          <a:avLst>
            <a:gd name="adj" fmla="val 140840"/>
          </a:avLst>
        </a:prstGeom>
        <a:solidFill>
          <a:schemeClr val="accent2">
            <a:hueOff val="2753835"/>
            <a:satOff val="-3435"/>
            <a:lumOff val="808"/>
            <a:alphaOff val="0"/>
          </a:schemeClr>
        </a:solidFill>
        <a:ln w="25400" cap="flat" cmpd="sng" algn="ctr">
          <a:solidFill>
            <a:schemeClr val="accent2">
              <a:hueOff val="2753835"/>
              <a:satOff val="-3435"/>
              <a:lumOff val="80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2BD608E-342B-4DE7-B1D6-25650E6BA627}">
      <dsp:nvSpPr>
        <dsp:cNvPr id="0" name=""/>
        <dsp:cNvSpPr/>
      </dsp:nvSpPr>
      <dsp:spPr>
        <a:xfrm>
          <a:off x="432008" y="3567483"/>
          <a:ext cx="7992966" cy="723954"/>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zh-TW" altLang="en-US" sz="3200" b="1" kern="1200">
              <a:effectLst>
                <a:outerShdw blurRad="38100" dist="38100" dir="2700000" algn="tl">
                  <a:srgbClr val="000000">
                    <a:alpha val="43137"/>
                  </a:srgbClr>
                </a:outerShdw>
              </a:effectLst>
              <a:latin typeface="標楷體" pitchFamily="65" charset="-120"/>
              <a:ea typeface="標楷體" pitchFamily="65" charset="-120"/>
            </a:rPr>
            <a:t>召開相關輔導策略工作會議，以達經驗互通</a:t>
          </a:r>
          <a:endParaRPr lang="zh-TW" altLang="en-US" sz="32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432008" y="3567483"/>
        <a:ext cx="7992966" cy="723954"/>
      </dsp:txXfrm>
    </dsp:sp>
    <dsp:sp modelId="{B12CDCEE-596F-4EEB-A469-BC887AEF4D84}">
      <dsp:nvSpPr>
        <dsp:cNvPr id="0" name=""/>
        <dsp:cNvSpPr/>
      </dsp:nvSpPr>
      <dsp:spPr>
        <a:xfrm>
          <a:off x="432008" y="4291438"/>
          <a:ext cx="1061800" cy="176966"/>
        </a:xfrm>
        <a:prstGeom prst="parallelogram">
          <a:avLst>
            <a:gd name="adj" fmla="val 140840"/>
          </a:avLst>
        </a:prstGeom>
        <a:solidFill>
          <a:schemeClr val="accent2">
            <a:hueOff val="2891526"/>
            <a:satOff val="-3606"/>
            <a:lumOff val="848"/>
            <a:alphaOff val="0"/>
          </a:schemeClr>
        </a:solidFill>
        <a:ln w="25400" cap="flat" cmpd="sng" algn="ctr">
          <a:solidFill>
            <a:schemeClr val="accent2">
              <a:hueOff val="2891526"/>
              <a:satOff val="-3606"/>
              <a:lumOff val="84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E5E9F57-011B-483E-974F-1BA0540EE98A}">
      <dsp:nvSpPr>
        <dsp:cNvPr id="0" name=""/>
        <dsp:cNvSpPr/>
      </dsp:nvSpPr>
      <dsp:spPr>
        <a:xfrm>
          <a:off x="1555747" y="4291438"/>
          <a:ext cx="1061800" cy="176966"/>
        </a:xfrm>
        <a:prstGeom prst="parallelogram">
          <a:avLst>
            <a:gd name="adj" fmla="val 140840"/>
          </a:avLst>
        </a:prstGeom>
        <a:solidFill>
          <a:schemeClr val="accent2">
            <a:hueOff val="3029218"/>
            <a:satOff val="-3778"/>
            <a:lumOff val="888"/>
            <a:alphaOff val="0"/>
          </a:schemeClr>
        </a:solidFill>
        <a:ln w="25400" cap="flat" cmpd="sng" algn="ctr">
          <a:solidFill>
            <a:schemeClr val="accent2">
              <a:hueOff val="3029218"/>
              <a:satOff val="-3778"/>
              <a:lumOff val="88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88483F2-CABA-4627-94BC-A3888B5F2816}">
      <dsp:nvSpPr>
        <dsp:cNvPr id="0" name=""/>
        <dsp:cNvSpPr/>
      </dsp:nvSpPr>
      <dsp:spPr>
        <a:xfrm>
          <a:off x="2679485" y="4291438"/>
          <a:ext cx="1061800" cy="176966"/>
        </a:xfrm>
        <a:prstGeom prst="parallelogram">
          <a:avLst>
            <a:gd name="adj" fmla="val 140840"/>
          </a:avLst>
        </a:prstGeom>
        <a:solidFill>
          <a:schemeClr val="accent2">
            <a:hueOff val="3166910"/>
            <a:satOff val="-3950"/>
            <a:lumOff val="929"/>
            <a:alphaOff val="0"/>
          </a:schemeClr>
        </a:solidFill>
        <a:ln w="25400" cap="flat" cmpd="sng" algn="ctr">
          <a:solidFill>
            <a:schemeClr val="accent2">
              <a:hueOff val="3166910"/>
              <a:satOff val="-3950"/>
              <a:lumOff val="92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A1025A9-2104-4772-BC0F-677E9459713A}">
      <dsp:nvSpPr>
        <dsp:cNvPr id="0" name=""/>
        <dsp:cNvSpPr/>
      </dsp:nvSpPr>
      <dsp:spPr>
        <a:xfrm>
          <a:off x="3803224" y="4291438"/>
          <a:ext cx="1061800" cy="176966"/>
        </a:xfrm>
        <a:prstGeom prst="parallelogram">
          <a:avLst>
            <a:gd name="adj" fmla="val 140840"/>
          </a:avLst>
        </a:prstGeom>
        <a:solidFill>
          <a:schemeClr val="accent2">
            <a:hueOff val="3304602"/>
            <a:satOff val="-4122"/>
            <a:lumOff val="969"/>
            <a:alphaOff val="0"/>
          </a:schemeClr>
        </a:solidFill>
        <a:ln w="25400" cap="flat" cmpd="sng" algn="ctr">
          <a:solidFill>
            <a:schemeClr val="accent2">
              <a:hueOff val="3304602"/>
              <a:satOff val="-4122"/>
              <a:lumOff val="9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415D5F6-CEF6-48C9-91FA-3978F1F4DADF}">
      <dsp:nvSpPr>
        <dsp:cNvPr id="0" name=""/>
        <dsp:cNvSpPr/>
      </dsp:nvSpPr>
      <dsp:spPr>
        <a:xfrm>
          <a:off x="4926962" y="4291438"/>
          <a:ext cx="1061800" cy="176966"/>
        </a:xfrm>
        <a:prstGeom prst="parallelogram">
          <a:avLst>
            <a:gd name="adj" fmla="val 140840"/>
          </a:avLst>
        </a:prstGeom>
        <a:solidFill>
          <a:schemeClr val="accent2">
            <a:hueOff val="3442293"/>
            <a:satOff val="-4293"/>
            <a:lumOff val="1010"/>
            <a:alphaOff val="0"/>
          </a:schemeClr>
        </a:solidFill>
        <a:ln w="25400" cap="flat" cmpd="sng" algn="ctr">
          <a:solidFill>
            <a:schemeClr val="accent2">
              <a:hueOff val="3442293"/>
              <a:satOff val="-4293"/>
              <a:lumOff val="101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AF5D37D-FAA7-4802-9434-688FF591F2D3}">
      <dsp:nvSpPr>
        <dsp:cNvPr id="0" name=""/>
        <dsp:cNvSpPr/>
      </dsp:nvSpPr>
      <dsp:spPr>
        <a:xfrm>
          <a:off x="6050701" y="4291438"/>
          <a:ext cx="1061800" cy="176966"/>
        </a:xfrm>
        <a:prstGeom prst="parallelogram">
          <a:avLst>
            <a:gd name="adj" fmla="val 140840"/>
          </a:avLst>
        </a:prstGeom>
        <a:solidFill>
          <a:schemeClr val="accent2">
            <a:hueOff val="3579985"/>
            <a:satOff val="-4465"/>
            <a:lumOff val="1050"/>
            <a:alphaOff val="0"/>
          </a:schemeClr>
        </a:solidFill>
        <a:ln w="25400" cap="flat" cmpd="sng" algn="ctr">
          <a:solidFill>
            <a:schemeClr val="accent2">
              <a:hueOff val="3579985"/>
              <a:satOff val="-4465"/>
              <a:lumOff val="105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8FF157D-2307-4850-8D81-AA250259F263}">
      <dsp:nvSpPr>
        <dsp:cNvPr id="0" name=""/>
        <dsp:cNvSpPr/>
      </dsp:nvSpPr>
      <dsp:spPr>
        <a:xfrm>
          <a:off x="7174439" y="4291438"/>
          <a:ext cx="1061800" cy="176966"/>
        </a:xfrm>
        <a:prstGeom prst="parallelogram">
          <a:avLst>
            <a:gd name="adj" fmla="val 140840"/>
          </a:avLst>
        </a:prstGeom>
        <a:solidFill>
          <a:schemeClr val="accent2">
            <a:hueOff val="3717677"/>
            <a:satOff val="-4637"/>
            <a:lumOff val="1090"/>
            <a:alphaOff val="0"/>
          </a:schemeClr>
        </a:solidFill>
        <a:ln w="25400" cap="flat" cmpd="sng" algn="ctr">
          <a:solidFill>
            <a:schemeClr val="accent2">
              <a:hueOff val="3717677"/>
              <a:satOff val="-4637"/>
              <a:lumOff val="109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7992113-1BB1-4EA9-97F6-552BBA7BEDA1}">
      <dsp:nvSpPr>
        <dsp:cNvPr id="0" name=""/>
        <dsp:cNvSpPr/>
      </dsp:nvSpPr>
      <dsp:spPr>
        <a:xfrm>
          <a:off x="432008" y="4588177"/>
          <a:ext cx="7992966" cy="723954"/>
        </a:xfrm>
        <a:prstGeom prst="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zh-TW" altLang="en-US" sz="3200" b="1" kern="1200" dirty="0">
              <a:effectLst>
                <a:outerShdw blurRad="38100" dist="38100" dir="2700000" algn="tl">
                  <a:srgbClr val="000000">
                    <a:alpha val="43137"/>
                  </a:srgbClr>
                </a:outerShdw>
              </a:effectLst>
              <a:latin typeface="標楷體" pitchFamily="65" charset="-120"/>
              <a:ea typeface="標楷體" pitchFamily="65" charset="-120"/>
            </a:rPr>
            <a:t>檢核督導相關輔導作業執行情形，提升成效</a:t>
          </a:r>
        </a:p>
      </dsp:txBody>
      <dsp:txXfrm>
        <a:off x="432008" y="4588177"/>
        <a:ext cx="7992966" cy="723954"/>
      </dsp:txXfrm>
    </dsp:sp>
    <dsp:sp modelId="{5224FEFC-8E2C-4A96-9808-65C5AC8B6BEE}">
      <dsp:nvSpPr>
        <dsp:cNvPr id="0" name=""/>
        <dsp:cNvSpPr/>
      </dsp:nvSpPr>
      <dsp:spPr>
        <a:xfrm>
          <a:off x="432008" y="5312132"/>
          <a:ext cx="1061800" cy="176966"/>
        </a:xfrm>
        <a:prstGeom prst="parallelogram">
          <a:avLst>
            <a:gd name="adj" fmla="val 140840"/>
          </a:avLst>
        </a:prstGeom>
        <a:solidFill>
          <a:schemeClr val="accent2">
            <a:hueOff val="3855368"/>
            <a:satOff val="-4809"/>
            <a:lumOff val="1131"/>
            <a:alphaOff val="0"/>
          </a:schemeClr>
        </a:solidFill>
        <a:ln w="25400" cap="flat" cmpd="sng" algn="ctr">
          <a:solidFill>
            <a:schemeClr val="accent2">
              <a:hueOff val="3855368"/>
              <a:satOff val="-4809"/>
              <a:lumOff val="113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17AC360-62A4-49D2-99DF-76AAEFFEA071}">
      <dsp:nvSpPr>
        <dsp:cNvPr id="0" name=""/>
        <dsp:cNvSpPr/>
      </dsp:nvSpPr>
      <dsp:spPr>
        <a:xfrm>
          <a:off x="1555747" y="5312132"/>
          <a:ext cx="1061800" cy="176966"/>
        </a:xfrm>
        <a:prstGeom prst="parallelogram">
          <a:avLst>
            <a:gd name="adj" fmla="val 140840"/>
          </a:avLst>
        </a:prstGeom>
        <a:solidFill>
          <a:schemeClr val="accent2">
            <a:hueOff val="3993060"/>
            <a:satOff val="-4980"/>
            <a:lumOff val="1171"/>
            <a:alphaOff val="0"/>
          </a:schemeClr>
        </a:solidFill>
        <a:ln w="25400" cap="flat" cmpd="sng" algn="ctr">
          <a:solidFill>
            <a:schemeClr val="accent2">
              <a:hueOff val="3993060"/>
              <a:satOff val="-4980"/>
              <a:lumOff val="117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DB581BE-1A4E-46AF-9F85-6E7D3DBC6B45}">
      <dsp:nvSpPr>
        <dsp:cNvPr id="0" name=""/>
        <dsp:cNvSpPr/>
      </dsp:nvSpPr>
      <dsp:spPr>
        <a:xfrm>
          <a:off x="2679485" y="5312132"/>
          <a:ext cx="1061800" cy="176966"/>
        </a:xfrm>
        <a:prstGeom prst="parallelogram">
          <a:avLst>
            <a:gd name="adj" fmla="val 140840"/>
          </a:avLst>
        </a:prstGeom>
        <a:solidFill>
          <a:schemeClr val="accent2">
            <a:hueOff val="4130752"/>
            <a:satOff val="-5152"/>
            <a:lumOff val="1211"/>
            <a:alphaOff val="0"/>
          </a:schemeClr>
        </a:solidFill>
        <a:ln w="25400" cap="flat" cmpd="sng" algn="ctr">
          <a:solidFill>
            <a:schemeClr val="accent2">
              <a:hueOff val="4130752"/>
              <a:satOff val="-5152"/>
              <a:lumOff val="1211"/>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6BB5C8A-C5B0-4240-8655-F9D01F00FFE1}">
      <dsp:nvSpPr>
        <dsp:cNvPr id="0" name=""/>
        <dsp:cNvSpPr/>
      </dsp:nvSpPr>
      <dsp:spPr>
        <a:xfrm>
          <a:off x="3803224" y="5312132"/>
          <a:ext cx="1061800" cy="176966"/>
        </a:xfrm>
        <a:prstGeom prst="parallelogram">
          <a:avLst>
            <a:gd name="adj" fmla="val 140840"/>
          </a:avLst>
        </a:prstGeom>
        <a:solidFill>
          <a:schemeClr val="accent2">
            <a:hueOff val="4268443"/>
            <a:satOff val="-5324"/>
            <a:lumOff val="1252"/>
            <a:alphaOff val="0"/>
          </a:schemeClr>
        </a:solidFill>
        <a:ln w="25400" cap="flat" cmpd="sng" algn="ctr">
          <a:solidFill>
            <a:schemeClr val="accent2">
              <a:hueOff val="4268443"/>
              <a:satOff val="-5324"/>
              <a:lumOff val="125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395F70C-8A2A-4193-977C-841DDD3FA957}">
      <dsp:nvSpPr>
        <dsp:cNvPr id="0" name=""/>
        <dsp:cNvSpPr/>
      </dsp:nvSpPr>
      <dsp:spPr>
        <a:xfrm>
          <a:off x="4926962" y="5312132"/>
          <a:ext cx="1061800" cy="176966"/>
        </a:xfrm>
        <a:prstGeom prst="parallelogram">
          <a:avLst>
            <a:gd name="adj" fmla="val 140840"/>
          </a:avLst>
        </a:prstGeom>
        <a:solidFill>
          <a:schemeClr val="accent2">
            <a:hueOff val="4406136"/>
            <a:satOff val="-5496"/>
            <a:lumOff val="1292"/>
            <a:alphaOff val="0"/>
          </a:schemeClr>
        </a:solidFill>
        <a:ln w="25400" cap="flat" cmpd="sng" algn="ctr">
          <a:solidFill>
            <a:schemeClr val="accent2">
              <a:hueOff val="4406136"/>
              <a:satOff val="-5496"/>
              <a:lumOff val="1292"/>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55E2BFD-9F4E-4A6D-B0D7-E7ADE0EC0B17}">
      <dsp:nvSpPr>
        <dsp:cNvPr id="0" name=""/>
        <dsp:cNvSpPr/>
      </dsp:nvSpPr>
      <dsp:spPr>
        <a:xfrm>
          <a:off x="6050701" y="5312132"/>
          <a:ext cx="1061800" cy="176966"/>
        </a:xfrm>
        <a:prstGeom prst="parallelogram">
          <a:avLst>
            <a:gd name="adj" fmla="val 140840"/>
          </a:avLst>
        </a:prstGeom>
        <a:solidFill>
          <a:schemeClr val="accent2">
            <a:hueOff val="4543827"/>
            <a:satOff val="-5667"/>
            <a:lumOff val="1333"/>
            <a:alphaOff val="0"/>
          </a:schemeClr>
        </a:solidFill>
        <a:ln w="25400" cap="flat" cmpd="sng" algn="ctr">
          <a:solidFill>
            <a:schemeClr val="accent2">
              <a:hueOff val="4543827"/>
              <a:satOff val="-5667"/>
              <a:lumOff val="133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304AF14-0C0E-4C39-A25B-70F320EE0C1A}">
      <dsp:nvSpPr>
        <dsp:cNvPr id="0" name=""/>
        <dsp:cNvSpPr/>
      </dsp:nvSpPr>
      <dsp:spPr>
        <a:xfrm>
          <a:off x="7174439" y="5312132"/>
          <a:ext cx="1061800" cy="176966"/>
        </a:xfrm>
        <a:prstGeom prst="parallelogram">
          <a:avLst>
            <a:gd name="adj" fmla="val 14084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4BD58-D313-6645-A8EE-1CFF50498644}">
      <dsp:nvSpPr>
        <dsp:cNvPr id="0" name=""/>
        <dsp:cNvSpPr/>
      </dsp:nvSpPr>
      <dsp:spPr>
        <a:xfrm>
          <a:off x="3198527" y="2466417"/>
          <a:ext cx="2333059" cy="233305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zh-TW" altLang="en-US" sz="3900" kern="1200" dirty="0">
              <a:latin typeface="Adobe 繁黑體 Std B" pitchFamily="34" charset="-120"/>
              <a:ea typeface="Adobe 繁黑體 Std B" pitchFamily="34" charset="-120"/>
            </a:rPr>
            <a:t>十二年國教</a:t>
          </a:r>
        </a:p>
      </dsp:txBody>
      <dsp:txXfrm>
        <a:off x="3540196" y="2808086"/>
        <a:ext cx="1649721" cy="1649721"/>
      </dsp:txXfrm>
    </dsp:sp>
    <dsp:sp modelId="{FAA4AB26-3688-2C43-8913-4256F6EAF2B6}">
      <dsp:nvSpPr>
        <dsp:cNvPr id="0" name=""/>
        <dsp:cNvSpPr/>
      </dsp:nvSpPr>
      <dsp:spPr>
        <a:xfrm rot="12482290">
          <a:off x="1296988" y="2330183"/>
          <a:ext cx="2053465" cy="664921"/>
        </a:xfrm>
        <a:prstGeom prst="lef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CC10C2-7079-2943-A52C-AD088CEB45B0}">
      <dsp:nvSpPr>
        <dsp:cNvPr id="0" name=""/>
        <dsp:cNvSpPr/>
      </dsp:nvSpPr>
      <dsp:spPr>
        <a:xfrm>
          <a:off x="0" y="1176615"/>
          <a:ext cx="2834983" cy="1773124"/>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Adobe 繁黑體 Std B" pitchFamily="34" charset="-120"/>
              <a:ea typeface="Adobe 繁黑體 Std B" pitchFamily="34" charset="-120"/>
            </a:rPr>
            <a:t>沒有一個孩子</a:t>
          </a:r>
          <a:endParaRPr lang="en-US" altLang="zh-TW" sz="2800" kern="1200" dirty="0">
            <a:latin typeface="Adobe 繁黑體 Std B" pitchFamily="34" charset="-120"/>
            <a:ea typeface="Adobe 繁黑體 Std B" pitchFamily="34" charset="-120"/>
          </a:endParaRPr>
        </a:p>
        <a:p>
          <a:pPr lvl="0" algn="ctr" defTabSz="1244600">
            <a:lnSpc>
              <a:spcPct val="90000"/>
            </a:lnSpc>
            <a:spcBef>
              <a:spcPct val="0"/>
            </a:spcBef>
            <a:spcAft>
              <a:spcPct val="35000"/>
            </a:spcAft>
          </a:pPr>
          <a:r>
            <a:rPr lang="zh-TW" altLang="en-US" sz="2800" kern="1200" dirty="0">
              <a:latin typeface="Adobe 繁黑體 Std B" pitchFamily="34" charset="-120"/>
              <a:ea typeface="Adobe 繁黑體 Std B" pitchFamily="34" charset="-120"/>
            </a:rPr>
            <a:t>該被放棄</a:t>
          </a:r>
        </a:p>
      </dsp:txBody>
      <dsp:txXfrm>
        <a:off x="51933" y="1228548"/>
        <a:ext cx="2731117" cy="1669258"/>
      </dsp:txXfrm>
    </dsp:sp>
    <dsp:sp modelId="{CF00A4A9-C999-5345-9DFD-056E4E9A230A}">
      <dsp:nvSpPr>
        <dsp:cNvPr id="0" name=""/>
        <dsp:cNvSpPr/>
      </dsp:nvSpPr>
      <dsp:spPr>
        <a:xfrm rot="16200000">
          <a:off x="3609842" y="1290832"/>
          <a:ext cx="1510430" cy="664921"/>
        </a:xfrm>
        <a:prstGeom prst="leftArrow">
          <a:avLst>
            <a:gd name="adj1" fmla="val 60000"/>
            <a:gd name="adj2" fmla="val 50000"/>
          </a:avLst>
        </a:prstGeom>
        <a:solidFill>
          <a:schemeClr val="accent3">
            <a:hueOff val="0"/>
            <a:satOff val="0"/>
            <a:lumOff val="0"/>
            <a:alphaOff val="0"/>
          </a:schemeClr>
        </a:solidFill>
        <a:ln>
          <a:noFill/>
        </a:ln>
        <a:effectLst>
          <a:outerShdw blurRad="215900" dist="203200" dir="3720000" rotWithShape="0">
            <a:srgbClr val="000000">
              <a:alpha val="46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5410C7-0859-8B4B-BE72-88249C4898FE}">
      <dsp:nvSpPr>
        <dsp:cNvPr id="0" name=""/>
        <dsp:cNvSpPr/>
      </dsp:nvSpPr>
      <dsp:spPr>
        <a:xfrm>
          <a:off x="3058607" y="20151"/>
          <a:ext cx="2612899" cy="16958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190500" dist="292100" dir="2940000" rotWithShape="0">
            <a:srgbClr val="000000">
              <a:alpha val="31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TW" altLang="en-US" sz="2800" kern="1200" dirty="0">
              <a:solidFill>
                <a:schemeClr val="tx1"/>
              </a:solidFill>
              <a:latin typeface="Adobe 繁黑體 Std B" pitchFamily="34" charset="-120"/>
              <a:ea typeface="Adobe 繁黑體 Std B" pitchFamily="34" charset="-120"/>
            </a:rPr>
            <a:t>發揮孩子的</a:t>
          </a:r>
          <a:endParaRPr lang="en-US" altLang="zh-TW" sz="2800" kern="1200" dirty="0">
            <a:solidFill>
              <a:schemeClr val="tx1"/>
            </a:solidFill>
            <a:latin typeface="Adobe 繁黑體 Std B" pitchFamily="34" charset="-120"/>
            <a:ea typeface="Adobe 繁黑體 Std B" pitchFamily="34" charset="-120"/>
          </a:endParaRPr>
        </a:p>
        <a:p>
          <a:pPr lvl="0" algn="ctr" defTabSz="1244600">
            <a:lnSpc>
              <a:spcPct val="90000"/>
            </a:lnSpc>
            <a:spcBef>
              <a:spcPct val="0"/>
            </a:spcBef>
            <a:spcAft>
              <a:spcPct val="35000"/>
            </a:spcAft>
          </a:pPr>
          <a:r>
            <a:rPr lang="zh-TW" altLang="en-US" sz="2800" kern="1200" dirty="0">
              <a:solidFill>
                <a:schemeClr val="tx1"/>
              </a:solidFill>
              <a:latin typeface="Adobe 繁黑體 Std B" pitchFamily="34" charset="-120"/>
              <a:ea typeface="Adobe 繁黑體 Std B" pitchFamily="34" charset="-120"/>
            </a:rPr>
            <a:t>優勢智慧</a:t>
          </a:r>
        </a:p>
      </dsp:txBody>
      <dsp:txXfrm>
        <a:off x="3108277" y="69821"/>
        <a:ext cx="2513559" cy="1596512"/>
      </dsp:txXfrm>
    </dsp:sp>
    <dsp:sp modelId="{4EAA3EAC-931A-E94D-B387-E9493D89F339}">
      <dsp:nvSpPr>
        <dsp:cNvPr id="0" name=""/>
        <dsp:cNvSpPr/>
      </dsp:nvSpPr>
      <dsp:spPr>
        <a:xfrm rot="19850481">
          <a:off x="5232893" y="2311427"/>
          <a:ext cx="2087292" cy="664921"/>
        </a:xfrm>
        <a:prstGeom prst="leftArrow">
          <a:avLst>
            <a:gd name="adj1" fmla="val 60000"/>
            <a:gd name="adj2" fmla="val 5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E76ABB2-C4DD-2C49-95F0-33FDCA1B4919}">
      <dsp:nvSpPr>
        <dsp:cNvPr id="0" name=""/>
        <dsp:cNvSpPr/>
      </dsp:nvSpPr>
      <dsp:spPr>
        <a:xfrm>
          <a:off x="5984286" y="1159959"/>
          <a:ext cx="2656673" cy="1656878"/>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TW" altLang="en-US" sz="2800" kern="1200" dirty="0">
              <a:latin typeface="Adobe 繁黑體 Std B" pitchFamily="34" charset="-120"/>
              <a:ea typeface="Adobe 繁黑體 Std B" pitchFamily="34" charset="-120"/>
            </a:rPr>
            <a:t>孩子的未來</a:t>
          </a:r>
          <a:endParaRPr lang="en-US" altLang="zh-TW" sz="2800" kern="1200" dirty="0">
            <a:latin typeface="Adobe 繁黑體 Std B" pitchFamily="34" charset="-120"/>
            <a:ea typeface="Adobe 繁黑體 Std B" pitchFamily="34" charset="-120"/>
          </a:endParaRPr>
        </a:p>
        <a:p>
          <a:pPr lvl="0" algn="ctr" defTabSz="1244600">
            <a:lnSpc>
              <a:spcPct val="90000"/>
            </a:lnSpc>
            <a:spcBef>
              <a:spcPct val="0"/>
            </a:spcBef>
            <a:spcAft>
              <a:spcPct val="35000"/>
            </a:spcAft>
          </a:pPr>
          <a:r>
            <a:rPr lang="zh-TW" altLang="en-US" sz="2800" kern="1200" dirty="0">
              <a:latin typeface="Adobe 繁黑體 Std B" pitchFamily="34" charset="-120"/>
              <a:ea typeface="Adobe 繁黑體 Std B" pitchFamily="34" charset="-120"/>
            </a:rPr>
            <a:t>台灣的未來</a:t>
          </a:r>
        </a:p>
      </dsp:txBody>
      <dsp:txXfrm>
        <a:off x="6032814" y="1208487"/>
        <a:ext cx="2559617" cy="155982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BB526-7434-4859-9F59-160AB12B79D1}">
      <dsp:nvSpPr>
        <dsp:cNvPr id="0" name=""/>
        <dsp:cNvSpPr/>
      </dsp:nvSpPr>
      <dsp:spPr>
        <a:xfrm>
          <a:off x="23979" y="657204"/>
          <a:ext cx="8268964" cy="1204276"/>
        </a:xfrm>
        <a:prstGeom prst="rightArrow">
          <a:avLst>
            <a:gd name="adj1" fmla="val 50000"/>
            <a:gd name="adj2" fmla="val 50000"/>
          </a:avLst>
        </a:prstGeom>
        <a:solidFill>
          <a:schemeClr val="tx1">
            <a:lumMod val="85000"/>
            <a:lumOff val="1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91179"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FFFF00"/>
              </a:solidFill>
              <a:latin typeface="微軟正黑體" panose="020B0604030504040204" pitchFamily="34" charset="-120"/>
              <a:ea typeface="微軟正黑體" panose="020B0604030504040204" pitchFamily="34" charset="-120"/>
            </a:rPr>
            <a:t>省思</a:t>
          </a:r>
        </a:p>
      </dsp:txBody>
      <dsp:txXfrm>
        <a:off x="23979" y="958273"/>
        <a:ext cx="7967895" cy="602138"/>
      </dsp:txXfrm>
    </dsp:sp>
    <dsp:sp modelId="{AFB5D72E-C7DB-426F-99B1-4302CCE5926F}">
      <dsp:nvSpPr>
        <dsp:cNvPr id="0" name=""/>
        <dsp:cNvSpPr/>
      </dsp:nvSpPr>
      <dsp:spPr>
        <a:xfrm>
          <a:off x="23979" y="1585875"/>
          <a:ext cx="2546840" cy="2319879"/>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zh-TW" altLang="zh-TW" sz="2800" b="1" kern="1200" dirty="0">
              <a:solidFill>
                <a:srgbClr val="C00000"/>
              </a:solidFill>
              <a:latin typeface="微軟正黑體" panose="020B0604030504040204" pitchFamily="34" charset="-120"/>
              <a:ea typeface="微軟正黑體" panose="020B0604030504040204" pitchFamily="34" charset="-120"/>
            </a:rPr>
            <a:t>協助學生了解所選志願與其志趣相符程度</a:t>
          </a:r>
          <a:r>
            <a:rPr lang="en-US" altLang="zh-TW" sz="2400" b="1" kern="1200" dirty="0">
              <a:solidFill>
                <a:srgbClr val="C00000"/>
              </a:solidFill>
              <a:latin typeface="微軟正黑體" panose="020B0604030504040204" pitchFamily="34" charset="-120"/>
              <a:ea typeface="微軟正黑體" panose="020B0604030504040204" pitchFamily="34" charset="-120"/>
            </a:rPr>
            <a:t/>
          </a:r>
          <a:br>
            <a:rPr lang="en-US" altLang="zh-TW" sz="2400" b="1" kern="1200" dirty="0">
              <a:solidFill>
                <a:srgbClr val="C00000"/>
              </a:solidFill>
              <a:latin typeface="微軟正黑體" panose="020B0604030504040204" pitchFamily="34" charset="-120"/>
              <a:ea typeface="微軟正黑體" panose="020B0604030504040204" pitchFamily="34" charset="-120"/>
            </a:rPr>
          </a:br>
          <a:endParaRPr lang="zh-TW" altLang="en-US" sz="2400" b="1" kern="1200" dirty="0">
            <a:solidFill>
              <a:srgbClr val="C00000"/>
            </a:solidFill>
            <a:latin typeface="微軟正黑體" panose="020B0604030504040204" pitchFamily="34" charset="-120"/>
            <a:ea typeface="微軟正黑體" panose="020B0604030504040204" pitchFamily="34" charset="-120"/>
          </a:endParaRPr>
        </a:p>
      </dsp:txBody>
      <dsp:txXfrm>
        <a:off x="23979" y="1585875"/>
        <a:ext cx="2546840" cy="2319879"/>
      </dsp:txXfrm>
    </dsp:sp>
    <dsp:sp modelId="{A67546BD-0FF6-4563-B279-2E5BA504647C}">
      <dsp:nvSpPr>
        <dsp:cNvPr id="0" name=""/>
        <dsp:cNvSpPr/>
      </dsp:nvSpPr>
      <dsp:spPr>
        <a:xfrm>
          <a:off x="2570820" y="1058630"/>
          <a:ext cx="5722123" cy="1204276"/>
        </a:xfrm>
        <a:prstGeom prst="rightArrow">
          <a:avLst>
            <a:gd name="adj1" fmla="val 50000"/>
            <a:gd name="adj2" fmla="val 5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91179"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FFFF00"/>
              </a:solidFill>
              <a:latin typeface="微軟正黑體" panose="020B0604030504040204" pitchFamily="34" charset="-120"/>
              <a:ea typeface="微軟正黑體" panose="020B0604030504040204" pitchFamily="34" charset="-120"/>
            </a:rPr>
            <a:t>統整</a:t>
          </a:r>
        </a:p>
      </dsp:txBody>
      <dsp:txXfrm>
        <a:off x="2570820" y="1359699"/>
        <a:ext cx="5421054" cy="602138"/>
      </dsp:txXfrm>
    </dsp:sp>
    <dsp:sp modelId="{011BBB2F-21A0-43C6-88A4-D96D8940B43E}">
      <dsp:nvSpPr>
        <dsp:cNvPr id="0" name=""/>
        <dsp:cNvSpPr/>
      </dsp:nvSpPr>
      <dsp:spPr>
        <a:xfrm>
          <a:off x="2570820" y="1987300"/>
          <a:ext cx="2546840" cy="2319879"/>
        </a:xfrm>
        <a:prstGeom prst="rect">
          <a:avLst/>
        </a:prstGeom>
        <a:solidFill>
          <a:schemeClr val="lt1">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zh-TW" altLang="en-US" sz="2600" b="1" kern="1200" dirty="0">
              <a:solidFill>
                <a:srgbClr val="0000FF"/>
              </a:solidFill>
              <a:latin typeface="微軟正黑體" panose="020B0604030504040204" pitchFamily="34" charset="-120"/>
              <a:ea typeface="微軟正黑體" panose="020B0604030504040204" pitchFamily="34" charset="-120"/>
            </a:rPr>
            <a:t>協助學生完成國中學生生涯輔導紀錄手冊</a:t>
          </a:r>
          <a:r>
            <a:rPr lang="en-US" altLang="zh-TW" sz="2600" b="1" kern="1200" dirty="0">
              <a:solidFill>
                <a:srgbClr val="0000FF"/>
              </a:solidFill>
              <a:latin typeface="微軟正黑體" panose="020B0604030504040204" pitchFamily="34" charset="-120"/>
              <a:ea typeface="微軟正黑體" panose="020B0604030504040204" pitchFamily="34" charset="-120"/>
            </a:rPr>
            <a:t>(</a:t>
          </a:r>
          <a:r>
            <a:rPr lang="zh-TW" altLang="en-US" sz="2600" b="1" kern="1200" dirty="0">
              <a:solidFill>
                <a:srgbClr val="0000FF"/>
              </a:solidFill>
              <a:latin typeface="微軟正黑體" panose="020B0604030504040204" pitchFamily="34" charset="-120"/>
              <a:ea typeface="微軟正黑體" panose="020B0604030504040204" pitchFamily="34" charset="-120"/>
            </a:rPr>
            <a:t>生涯發展規劃書</a:t>
          </a:r>
          <a:r>
            <a:rPr lang="en-US" altLang="zh-TW" sz="2600" b="1" kern="1200" dirty="0">
              <a:solidFill>
                <a:srgbClr val="0000FF"/>
              </a:solidFill>
              <a:latin typeface="微軟正黑體" panose="020B0604030504040204" pitchFamily="34" charset="-120"/>
              <a:ea typeface="微軟正黑體" panose="020B0604030504040204" pitchFamily="34" charset="-120"/>
            </a:rPr>
            <a:t>)</a:t>
          </a:r>
          <a:endParaRPr lang="zh-TW" altLang="en-US" sz="2600" b="1" kern="1200" dirty="0">
            <a:solidFill>
              <a:srgbClr val="0000FF"/>
            </a:solidFill>
            <a:latin typeface="微軟正黑體" panose="020B0604030504040204" pitchFamily="34" charset="-120"/>
            <a:ea typeface="微軟正黑體" panose="020B0604030504040204" pitchFamily="34" charset="-120"/>
          </a:endParaRPr>
        </a:p>
      </dsp:txBody>
      <dsp:txXfrm>
        <a:off x="2570820" y="1987300"/>
        <a:ext cx="2546840" cy="2319879"/>
      </dsp:txXfrm>
    </dsp:sp>
    <dsp:sp modelId="{7630A3CC-A9CE-4C23-AB0A-88472860FB77}">
      <dsp:nvSpPr>
        <dsp:cNvPr id="0" name=""/>
        <dsp:cNvSpPr/>
      </dsp:nvSpPr>
      <dsp:spPr>
        <a:xfrm>
          <a:off x="5117661" y="1460055"/>
          <a:ext cx="3175282" cy="1204276"/>
        </a:xfrm>
        <a:prstGeom prst="rightArrow">
          <a:avLst>
            <a:gd name="adj1" fmla="val 50000"/>
            <a:gd name="adj2" fmla="val 5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91179"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FFFF00"/>
              </a:solidFill>
              <a:latin typeface="微軟正黑體" panose="020B0604030504040204" pitchFamily="34" charset="-120"/>
              <a:ea typeface="微軟正黑體" panose="020B0604030504040204" pitchFamily="34" charset="-120"/>
            </a:rPr>
            <a:t>決定</a:t>
          </a:r>
        </a:p>
      </dsp:txBody>
      <dsp:txXfrm>
        <a:off x="5117661" y="1761124"/>
        <a:ext cx="2874213" cy="602138"/>
      </dsp:txXfrm>
    </dsp:sp>
    <dsp:sp modelId="{68164945-61DB-42AD-ABD8-27781CF6C1B1}">
      <dsp:nvSpPr>
        <dsp:cNvPr id="0" name=""/>
        <dsp:cNvSpPr/>
      </dsp:nvSpPr>
      <dsp:spPr>
        <a:xfrm>
          <a:off x="5148580" y="2387011"/>
          <a:ext cx="2546840" cy="2285927"/>
        </a:xfrm>
        <a:prstGeom prst="rect">
          <a:avLst/>
        </a:prstGeom>
        <a:solidFill>
          <a:schemeClr val="lt1">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zh-TW" altLang="en-US" sz="2600" b="1" kern="1200" dirty="0">
              <a:solidFill>
                <a:srgbClr val="C00000"/>
              </a:solidFill>
              <a:latin typeface="微軟正黑體" panose="020B0604030504040204" pitchFamily="34" charset="-120"/>
              <a:ea typeface="微軟正黑體" panose="020B0604030504040204" pitchFamily="34" charset="-120"/>
            </a:rPr>
            <a:t>深化學生了解升學進路內涵</a:t>
          </a:r>
          <a:endParaRPr lang="en-US" altLang="zh-TW" sz="2600" b="1" kern="1200" dirty="0">
            <a:solidFill>
              <a:srgbClr val="C00000"/>
            </a:solidFill>
            <a:latin typeface="微軟正黑體" panose="020B0604030504040204" pitchFamily="34" charset="-120"/>
            <a:ea typeface="微軟正黑體" panose="020B0604030504040204" pitchFamily="34" charset="-120"/>
          </a:endParaRPr>
        </a:p>
        <a:p>
          <a:pPr lvl="0" algn="l" defTabSz="1155700">
            <a:lnSpc>
              <a:spcPct val="90000"/>
            </a:lnSpc>
            <a:spcBef>
              <a:spcPct val="0"/>
            </a:spcBef>
            <a:spcAft>
              <a:spcPct val="35000"/>
            </a:spcAft>
          </a:pPr>
          <a:r>
            <a:rPr lang="zh-TW" altLang="en-US" sz="2600" b="1" kern="1200" dirty="0">
              <a:solidFill>
                <a:srgbClr val="C00000"/>
              </a:solidFill>
              <a:latin typeface="微軟正黑體" panose="020B0604030504040204" pitchFamily="34" charset="-120"/>
              <a:ea typeface="微軟正黑體" panose="020B0604030504040204" pitchFamily="34" charset="-120"/>
            </a:rPr>
            <a:t>培養學生生涯抉擇能力</a:t>
          </a:r>
        </a:p>
      </dsp:txBody>
      <dsp:txXfrm>
        <a:off x="5148580" y="2387011"/>
        <a:ext cx="2546840" cy="228592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E2778-1E32-4B94-A174-DAB7EF0537DE}">
      <dsp:nvSpPr>
        <dsp:cNvPr id="0" name=""/>
        <dsp:cNvSpPr/>
      </dsp:nvSpPr>
      <dsp:spPr>
        <a:xfrm>
          <a:off x="-6266750" y="-958971"/>
          <a:ext cx="7461964" cy="7461964"/>
        </a:xfrm>
        <a:prstGeom prst="blockArc">
          <a:avLst>
            <a:gd name="adj1" fmla="val 18900000"/>
            <a:gd name="adj2" fmla="val 2700000"/>
            <a:gd name="adj3" fmla="val 289"/>
          </a:avLst>
        </a:pr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32664E-E8A5-4973-9112-7A1A076C966D}">
      <dsp:nvSpPr>
        <dsp:cNvPr id="0" name=""/>
        <dsp:cNvSpPr/>
      </dsp:nvSpPr>
      <dsp:spPr>
        <a:xfrm>
          <a:off x="769510" y="554402"/>
          <a:ext cx="8262237" cy="1108804"/>
        </a:xfrm>
        <a:prstGeom prst="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dsp:spPr>
      <dsp:style>
        <a:lnRef idx="2">
          <a:schemeClr val="accent6"/>
        </a:lnRef>
        <a:fillRef idx="1">
          <a:schemeClr val="lt1"/>
        </a:fillRef>
        <a:effectRef idx="0">
          <a:schemeClr val="accent6"/>
        </a:effectRef>
        <a:fontRef idx="minor">
          <a:schemeClr val="dk1"/>
        </a:fontRef>
      </dsp:style>
      <dsp:txBody>
        <a:bodyPr spcFirstLastPara="0" vert="horz" wrap="square" lIns="880113" tIns="76200" rIns="76200" bIns="76200" numCol="1" spcCol="1270" anchor="ctr" anchorCtr="0">
          <a:noAutofit/>
        </a:bodyPr>
        <a:lstStyle/>
        <a:p>
          <a:pPr lvl="0" algn="l" defTabSz="1333500">
            <a:lnSpc>
              <a:spcPct val="90000"/>
            </a:lnSpc>
            <a:spcBef>
              <a:spcPct val="0"/>
            </a:spcBef>
            <a:spcAft>
              <a:spcPct val="35000"/>
            </a:spcAft>
          </a:pPr>
          <a:r>
            <a:rPr lang="zh-TW" altLang="en-US" sz="3000" b="1" kern="1200" dirty="0">
              <a:solidFill>
                <a:schemeClr val="tx1"/>
              </a:solidFill>
              <a:ea typeface="標楷體" pitchFamily="65" charset="-120"/>
            </a:rPr>
            <a:t>結合</a:t>
          </a:r>
          <a:r>
            <a:rPr lang="zh-TW" altLang="en-US" sz="3000" b="1" kern="1200" dirty="0">
              <a:solidFill>
                <a:srgbClr val="FF0000"/>
              </a:solidFill>
              <a:ea typeface="標楷體" pitchFamily="65" charset="-120"/>
            </a:rPr>
            <a:t>適性入學宣導</a:t>
          </a:r>
          <a:r>
            <a:rPr lang="zh-TW" altLang="en-US" sz="3000" b="1" kern="1200" dirty="0">
              <a:solidFill>
                <a:schemeClr val="tx1"/>
              </a:solidFill>
              <a:ea typeface="標楷體" pitchFamily="65" charset="-120"/>
            </a:rPr>
            <a:t>與國中生涯發展教育活動提升國中端親師生對</a:t>
          </a:r>
          <a:r>
            <a:rPr lang="zh-TW" altLang="en-US" sz="3000" b="1" kern="1200" dirty="0">
              <a:solidFill>
                <a:srgbClr val="FF0000"/>
              </a:solidFill>
              <a:ea typeface="標楷體" pitchFamily="65" charset="-120"/>
            </a:rPr>
            <a:t>升學進路科系</a:t>
          </a:r>
          <a:r>
            <a:rPr lang="zh-TW" altLang="en-US" sz="3000" b="1" kern="1200" dirty="0">
              <a:solidFill>
                <a:schemeClr val="tx1"/>
              </a:solidFill>
              <a:ea typeface="標楷體" pitchFamily="65" charset="-120"/>
            </a:rPr>
            <a:t>之認識</a:t>
          </a:r>
        </a:p>
      </dsp:txBody>
      <dsp:txXfrm>
        <a:off x="769510" y="554402"/>
        <a:ext cx="8262237" cy="1108804"/>
      </dsp:txXfrm>
    </dsp:sp>
    <dsp:sp modelId="{96A0ED99-EC3D-47FF-8087-3EDB056CA9E1}">
      <dsp:nvSpPr>
        <dsp:cNvPr id="0" name=""/>
        <dsp:cNvSpPr/>
      </dsp:nvSpPr>
      <dsp:spPr>
        <a:xfrm>
          <a:off x="76507" y="415801"/>
          <a:ext cx="1386005" cy="1386005"/>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E93FB34-8356-43FD-ACB6-07505B8E756B}">
      <dsp:nvSpPr>
        <dsp:cNvPr id="0" name=""/>
        <dsp:cNvSpPr/>
      </dsp:nvSpPr>
      <dsp:spPr>
        <a:xfrm>
          <a:off x="1172560" y="2217608"/>
          <a:ext cx="7859187" cy="1108804"/>
        </a:xfrm>
        <a:prstGeom prst="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dsp:spPr>
      <dsp:style>
        <a:lnRef idx="2">
          <a:schemeClr val="accent6"/>
        </a:lnRef>
        <a:fillRef idx="1">
          <a:schemeClr val="lt1"/>
        </a:fillRef>
        <a:effectRef idx="0">
          <a:schemeClr val="accent6"/>
        </a:effectRef>
        <a:fontRef idx="minor">
          <a:schemeClr val="dk1"/>
        </a:fontRef>
      </dsp:style>
      <dsp:txBody>
        <a:bodyPr spcFirstLastPara="0" vert="horz" wrap="square" lIns="880113" tIns="76200" rIns="76200" bIns="76200" numCol="1" spcCol="1270" anchor="ctr" anchorCtr="0">
          <a:noAutofit/>
        </a:bodyPr>
        <a:lstStyle/>
        <a:p>
          <a:pPr lvl="0" algn="l" defTabSz="1333500">
            <a:lnSpc>
              <a:spcPct val="90000"/>
            </a:lnSpc>
            <a:spcBef>
              <a:spcPct val="0"/>
            </a:spcBef>
            <a:spcAft>
              <a:spcPct val="35000"/>
            </a:spcAft>
          </a:pPr>
          <a:r>
            <a:rPr lang="zh-TW" altLang="en-US" sz="3000" b="1" kern="1200" dirty="0">
              <a:solidFill>
                <a:schemeClr val="tx1"/>
              </a:solidFill>
              <a:ea typeface="標楷體" pitchFamily="65" charset="-120"/>
            </a:rPr>
            <a:t>召開輔導諮詢會議，蒐集各項實務問題進行經驗交流，</a:t>
          </a:r>
          <a:r>
            <a:rPr lang="zh-TW" altLang="en-US" sz="3000" b="1" kern="1200" dirty="0">
              <a:solidFill>
                <a:srgbClr val="FF0000"/>
              </a:solidFill>
              <a:ea typeface="標楷體" pitchFamily="65" charset="-120"/>
            </a:rPr>
            <a:t>持續研發輔導精進策略</a:t>
          </a:r>
        </a:p>
      </dsp:txBody>
      <dsp:txXfrm>
        <a:off x="1172560" y="2217608"/>
        <a:ext cx="7859187" cy="1108804"/>
      </dsp:txXfrm>
    </dsp:sp>
    <dsp:sp modelId="{0568F6AD-8007-4A48-9D82-268E2E678A38}">
      <dsp:nvSpPr>
        <dsp:cNvPr id="0" name=""/>
        <dsp:cNvSpPr/>
      </dsp:nvSpPr>
      <dsp:spPr>
        <a:xfrm>
          <a:off x="479557" y="2079007"/>
          <a:ext cx="1386005" cy="1386005"/>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51A816E-64E8-47AD-A62F-96E68EB2529A}">
      <dsp:nvSpPr>
        <dsp:cNvPr id="0" name=""/>
        <dsp:cNvSpPr/>
      </dsp:nvSpPr>
      <dsp:spPr>
        <a:xfrm>
          <a:off x="769510" y="3880814"/>
          <a:ext cx="8262237" cy="1108804"/>
        </a:xfrm>
        <a:prstGeom prst="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dsp:spPr>
      <dsp:style>
        <a:lnRef idx="2">
          <a:schemeClr val="accent6"/>
        </a:lnRef>
        <a:fillRef idx="1">
          <a:schemeClr val="lt1"/>
        </a:fillRef>
        <a:effectRef idx="0">
          <a:schemeClr val="accent6"/>
        </a:effectRef>
        <a:fontRef idx="minor">
          <a:schemeClr val="dk1"/>
        </a:fontRef>
      </dsp:style>
      <dsp:txBody>
        <a:bodyPr spcFirstLastPara="0" vert="horz" wrap="square" lIns="880113" tIns="76200" rIns="76200" bIns="76200" numCol="1" spcCol="1270" anchor="ctr" anchorCtr="0">
          <a:noAutofit/>
        </a:bodyPr>
        <a:lstStyle/>
        <a:p>
          <a:pPr lvl="0" algn="l" defTabSz="1333500">
            <a:lnSpc>
              <a:spcPct val="90000"/>
            </a:lnSpc>
            <a:spcBef>
              <a:spcPct val="0"/>
            </a:spcBef>
            <a:spcAft>
              <a:spcPct val="35000"/>
            </a:spcAft>
          </a:pPr>
          <a:r>
            <a:rPr lang="zh-TW" altLang="en-US" sz="3000" b="1" kern="1200" dirty="0">
              <a:solidFill>
                <a:schemeClr val="tx1"/>
              </a:solidFill>
              <a:ea typeface="標楷體" pitchFamily="65" charset="-120"/>
            </a:rPr>
            <a:t>建置中央─地方緃向與輔諮─學校橫向</a:t>
          </a:r>
          <a:r>
            <a:rPr lang="zh-TW" altLang="en-US" sz="3000" b="1" kern="1200" dirty="0">
              <a:solidFill>
                <a:srgbClr val="FF0000"/>
              </a:solidFill>
              <a:ea typeface="標楷體" pitchFamily="65" charset="-120"/>
            </a:rPr>
            <a:t>輔導聯繫機制</a:t>
          </a:r>
          <a:r>
            <a:rPr lang="zh-TW" altLang="en-US" sz="3000" b="1" kern="1200" dirty="0">
              <a:solidFill>
                <a:schemeClr val="tx1"/>
              </a:solidFill>
              <a:ea typeface="標楷體" pitchFamily="65" charset="-120"/>
            </a:rPr>
            <a:t>，提供必要之三級輔導支援機制</a:t>
          </a:r>
        </a:p>
      </dsp:txBody>
      <dsp:txXfrm>
        <a:off x="769510" y="3880814"/>
        <a:ext cx="8262237" cy="1108804"/>
      </dsp:txXfrm>
    </dsp:sp>
    <dsp:sp modelId="{0A333C45-5B46-4976-8075-A401377461FB}">
      <dsp:nvSpPr>
        <dsp:cNvPr id="0" name=""/>
        <dsp:cNvSpPr/>
      </dsp:nvSpPr>
      <dsp:spPr>
        <a:xfrm>
          <a:off x="76507" y="3742214"/>
          <a:ext cx="1386005" cy="1386005"/>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E2778-1E32-4B94-A174-DAB7EF0537DE}">
      <dsp:nvSpPr>
        <dsp:cNvPr id="0" name=""/>
        <dsp:cNvSpPr/>
      </dsp:nvSpPr>
      <dsp:spPr>
        <a:xfrm>
          <a:off x="-6186097" y="-946688"/>
          <a:ext cx="7365985" cy="7365985"/>
        </a:xfrm>
        <a:prstGeom prst="blockArc">
          <a:avLst>
            <a:gd name="adj1" fmla="val 18900000"/>
            <a:gd name="adj2" fmla="val 2700000"/>
            <a:gd name="adj3" fmla="val 293"/>
          </a:avLst>
        </a:prstGeom>
        <a:noFill/>
        <a:ln w="25400" cap="flat" cmpd="sng" algn="ctr">
          <a:solidFill>
            <a:schemeClr val="accent6">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3C5AB39-A372-40F6-BC98-23EB6D02FB06}">
      <dsp:nvSpPr>
        <dsp:cNvPr id="0" name=""/>
        <dsp:cNvSpPr/>
      </dsp:nvSpPr>
      <dsp:spPr>
        <a:xfrm>
          <a:off x="759597" y="547260"/>
          <a:ext cx="8093872" cy="1094521"/>
        </a:xfrm>
        <a:prstGeom prst="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868777"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a:solidFill>
                <a:schemeClr val="tx1"/>
              </a:solidFill>
              <a:ea typeface="標楷體" pitchFamily="65" charset="-120"/>
            </a:rPr>
            <a:t>擬定</a:t>
          </a:r>
          <a:r>
            <a:rPr lang="zh-TW" altLang="en-US" sz="3200" b="1" kern="1200" dirty="0">
              <a:solidFill>
                <a:srgbClr val="FF0000"/>
              </a:solidFill>
              <a:ea typeface="標楷體" pitchFamily="65" charset="-120"/>
            </a:rPr>
            <a:t>生涯進路抉擇有所困擾</a:t>
          </a:r>
          <a:r>
            <a:rPr lang="zh-TW" altLang="en-US" sz="3200" b="1" kern="1200" dirty="0">
              <a:solidFill>
                <a:schemeClr val="tx1"/>
              </a:solidFill>
              <a:ea typeface="標楷體" pitchFamily="65" charset="-120"/>
            </a:rPr>
            <a:t>之特殊個案三級輔導措施</a:t>
          </a:r>
        </a:p>
      </dsp:txBody>
      <dsp:txXfrm>
        <a:off x="759597" y="547260"/>
        <a:ext cx="8093872" cy="1094521"/>
      </dsp:txXfrm>
    </dsp:sp>
    <dsp:sp modelId="{621EDF3C-2FEA-4F13-AA81-AB7361594185}">
      <dsp:nvSpPr>
        <dsp:cNvPr id="0" name=""/>
        <dsp:cNvSpPr/>
      </dsp:nvSpPr>
      <dsp:spPr>
        <a:xfrm>
          <a:off x="75521" y="410445"/>
          <a:ext cx="1368152" cy="1368152"/>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421B5AA7-8C55-44F7-9264-8A3A565CE889}">
      <dsp:nvSpPr>
        <dsp:cNvPr id="0" name=""/>
        <dsp:cNvSpPr/>
      </dsp:nvSpPr>
      <dsp:spPr>
        <a:xfrm>
          <a:off x="1157456" y="2189043"/>
          <a:ext cx="7696013" cy="1094521"/>
        </a:xfrm>
        <a:prstGeom prst="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868777"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a:solidFill>
                <a:schemeClr val="tx1"/>
              </a:solidFill>
              <a:ea typeface="標楷體" pitchFamily="65" charset="-120"/>
            </a:rPr>
            <a:t>協助學生</a:t>
          </a:r>
          <a:r>
            <a:rPr lang="zh-TW" altLang="en-US" sz="3200" b="1" kern="1200" dirty="0">
              <a:solidFill>
                <a:srgbClr val="FF0000"/>
              </a:solidFill>
              <a:ea typeface="標楷體" pitchFamily="65" charset="-120"/>
            </a:rPr>
            <a:t>完成「</a:t>
          </a:r>
          <a:r>
            <a:rPr lang="zh-TW" altLang="zh-TW" sz="3200" b="1" kern="1200" dirty="0">
              <a:solidFill>
                <a:srgbClr val="FF0000"/>
              </a:solidFill>
              <a:ea typeface="標楷體" pitchFamily="65" charset="-120"/>
            </a:rPr>
            <a:t>生涯發展規劃書</a:t>
          </a:r>
          <a:r>
            <a:rPr lang="zh-TW" altLang="en-US" sz="3200" b="1" kern="1200" dirty="0">
              <a:solidFill>
                <a:srgbClr val="FF0000"/>
              </a:solidFill>
              <a:ea typeface="標楷體" pitchFamily="65" charset="-120"/>
            </a:rPr>
            <a:t>」</a:t>
          </a:r>
          <a:r>
            <a:rPr lang="zh-TW" altLang="en-US" sz="3200" b="1" kern="1200" dirty="0">
              <a:solidFill>
                <a:schemeClr val="tx1"/>
              </a:solidFill>
              <a:ea typeface="標楷體" pitchFamily="65" charset="-120"/>
            </a:rPr>
            <a:t>，達成適性輔導政策目標</a:t>
          </a:r>
        </a:p>
      </dsp:txBody>
      <dsp:txXfrm>
        <a:off x="1157456" y="2189043"/>
        <a:ext cx="7696013" cy="1094521"/>
      </dsp:txXfrm>
    </dsp:sp>
    <dsp:sp modelId="{0A333C45-5B46-4976-8075-A401377461FB}">
      <dsp:nvSpPr>
        <dsp:cNvPr id="0" name=""/>
        <dsp:cNvSpPr/>
      </dsp:nvSpPr>
      <dsp:spPr>
        <a:xfrm>
          <a:off x="473380" y="2052228"/>
          <a:ext cx="1368152" cy="1368152"/>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3AFEF17-AF41-4DF2-8885-EDFB272E54DF}">
      <dsp:nvSpPr>
        <dsp:cNvPr id="0" name=""/>
        <dsp:cNvSpPr/>
      </dsp:nvSpPr>
      <dsp:spPr>
        <a:xfrm>
          <a:off x="759597" y="3830825"/>
          <a:ext cx="8093872" cy="1094521"/>
        </a:xfrm>
        <a:prstGeom prst="rect">
          <a:avLst/>
        </a:prstGeom>
        <a:solidFill>
          <a:schemeClr val="lt1"/>
        </a:solidFill>
        <a:ln w="25400" cap="flat" cmpd="sng" algn="ctr">
          <a:solidFill>
            <a:schemeClr val="accent6"/>
          </a:solidFill>
          <a:prstDash val="solid"/>
        </a:ln>
        <a:effectLst/>
        <a:scene3d>
          <a:camera prst="orthographicFront"/>
          <a:lightRig rig="threePt" dir="t">
            <a:rot lat="0" lon="0" rev="7500000"/>
          </a:lightRig>
        </a:scene3d>
        <a:sp3d/>
      </dsp:spPr>
      <dsp:style>
        <a:lnRef idx="2">
          <a:schemeClr val="accent6"/>
        </a:lnRef>
        <a:fillRef idx="1">
          <a:schemeClr val="lt1"/>
        </a:fillRef>
        <a:effectRef idx="0">
          <a:schemeClr val="accent6"/>
        </a:effectRef>
        <a:fontRef idx="minor">
          <a:schemeClr val="dk1"/>
        </a:fontRef>
      </dsp:style>
      <dsp:txBody>
        <a:bodyPr spcFirstLastPara="0" vert="horz" wrap="square" lIns="868777" tIns="81280" rIns="81280" bIns="812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sz="3200" b="1" kern="1200" dirty="0">
              <a:solidFill>
                <a:srgbClr val="FF0000"/>
              </a:solidFill>
              <a:ea typeface="標楷體" pitchFamily="65" charset="-120"/>
            </a:rPr>
            <a:t>賡續督導與檢核</a:t>
          </a:r>
          <a:r>
            <a:rPr lang="zh-TW" altLang="en-US" sz="3200" b="1" kern="1200" dirty="0">
              <a:solidFill>
                <a:schemeClr val="tx1"/>
              </a:solidFill>
              <a:ea typeface="標楷體" pitchFamily="65" charset="-120"/>
            </a:rPr>
            <a:t>各項相關輔導作為</a:t>
          </a:r>
          <a:endParaRPr lang="zh-TW" altLang="zh-TW" sz="3200" b="1" kern="1200" dirty="0">
            <a:solidFill>
              <a:schemeClr val="tx1"/>
            </a:solidFill>
            <a:ea typeface="標楷體" pitchFamily="65" charset="-120"/>
          </a:endParaRPr>
        </a:p>
      </dsp:txBody>
      <dsp:txXfrm>
        <a:off x="759597" y="3830825"/>
        <a:ext cx="8093872" cy="1094521"/>
      </dsp:txXfrm>
    </dsp:sp>
    <dsp:sp modelId="{9BBBE1DB-6416-487B-B42A-A893642FFE55}">
      <dsp:nvSpPr>
        <dsp:cNvPr id="0" name=""/>
        <dsp:cNvSpPr/>
      </dsp:nvSpPr>
      <dsp:spPr>
        <a:xfrm>
          <a:off x="75521" y="3694010"/>
          <a:ext cx="1368152" cy="1368152"/>
        </a:xfrm>
        <a:prstGeom prst="ellipse">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02D24-771F-432A-B695-3D897BC8F479}">
      <dsp:nvSpPr>
        <dsp:cNvPr id="0" name=""/>
        <dsp:cNvSpPr/>
      </dsp:nvSpPr>
      <dsp:spPr>
        <a:xfrm>
          <a:off x="0" y="0"/>
          <a:ext cx="4593122" cy="4593122"/>
        </a:xfrm>
        <a:prstGeom prst="pie">
          <a:avLst>
            <a:gd name="adj1" fmla="val 5400000"/>
            <a:gd name="adj2" fmla="val 16200000"/>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B205877-69BB-4992-B38E-E23AB6473A4C}">
      <dsp:nvSpPr>
        <dsp:cNvPr id="0" name=""/>
        <dsp:cNvSpPr/>
      </dsp:nvSpPr>
      <dsp:spPr>
        <a:xfrm>
          <a:off x="2296561" y="0"/>
          <a:ext cx="5984358" cy="4593122"/>
        </a:xfrm>
        <a:prstGeom prst="rect">
          <a:avLst/>
        </a:prstGeom>
        <a:solidFill>
          <a:schemeClr val="accent1">
            <a:lumMod val="20000"/>
            <a:lumOff val="8000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b="1" kern="1200" dirty="0">
              <a:effectLst>
                <a:outerShdw blurRad="38100" dist="38100" dir="2700000" algn="tl">
                  <a:srgbClr val="000000">
                    <a:alpha val="43137"/>
                  </a:srgbClr>
                </a:outerShdw>
              </a:effectLst>
              <a:latin typeface="Adobe 繁黑體 Std B" pitchFamily="34" charset="-120"/>
              <a:ea typeface="Adobe 繁黑體 Std B" pitchFamily="34" charset="-120"/>
            </a:rPr>
            <a:t>學生個人特質、能力、興趣</a:t>
          </a:r>
        </a:p>
      </dsp:txBody>
      <dsp:txXfrm>
        <a:off x="2296561" y="0"/>
        <a:ext cx="5984358" cy="734899"/>
      </dsp:txXfrm>
    </dsp:sp>
    <dsp:sp modelId="{A60DB8EC-5122-49F8-9F5E-2E1AFDEFEA02}">
      <dsp:nvSpPr>
        <dsp:cNvPr id="0" name=""/>
        <dsp:cNvSpPr/>
      </dsp:nvSpPr>
      <dsp:spPr>
        <a:xfrm>
          <a:off x="482277" y="734899"/>
          <a:ext cx="3628566" cy="3628566"/>
        </a:xfrm>
        <a:prstGeom prst="pie">
          <a:avLst>
            <a:gd name="adj1" fmla="val 5400000"/>
            <a:gd name="adj2" fmla="val 16200000"/>
          </a:avLst>
        </a:prstGeom>
        <a:solidFill>
          <a:schemeClr val="accent2">
            <a:hueOff val="1170380"/>
            <a:satOff val="-1460"/>
            <a:lumOff val="34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BDE4CE8-D63F-4BF6-8C63-65974327F6C2}">
      <dsp:nvSpPr>
        <dsp:cNvPr id="0" name=""/>
        <dsp:cNvSpPr/>
      </dsp:nvSpPr>
      <dsp:spPr>
        <a:xfrm>
          <a:off x="2296561" y="734899"/>
          <a:ext cx="5984358" cy="3628566"/>
        </a:xfrm>
        <a:prstGeom prst="rect">
          <a:avLst/>
        </a:prstGeom>
        <a:solidFill>
          <a:schemeClr val="accent4">
            <a:lumMod val="40000"/>
            <a:lumOff val="60000"/>
          </a:schemeClr>
        </a:solidFill>
        <a:ln w="9525" cap="flat" cmpd="sng" algn="ctr">
          <a:solidFill>
            <a:schemeClr val="accent2">
              <a:hueOff val="1170380"/>
              <a:satOff val="-1460"/>
              <a:lumOff val="34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自我覺察及生涯探索歷程</a:t>
          </a:r>
          <a:endParaRPr lang="en-US" altLang="zh-TW" sz="36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endParaRPr>
        </a:p>
      </dsp:txBody>
      <dsp:txXfrm>
        <a:off x="2296561" y="734899"/>
        <a:ext cx="5984358" cy="734899"/>
      </dsp:txXfrm>
    </dsp:sp>
    <dsp:sp modelId="{72DF94C4-368E-4084-AAEF-6A27E5C22B57}">
      <dsp:nvSpPr>
        <dsp:cNvPr id="0" name=""/>
        <dsp:cNvSpPr/>
      </dsp:nvSpPr>
      <dsp:spPr>
        <a:xfrm>
          <a:off x="964555" y="1469799"/>
          <a:ext cx="2664010" cy="2664010"/>
        </a:xfrm>
        <a:prstGeom prst="pie">
          <a:avLst>
            <a:gd name="adj1" fmla="val 5400000"/>
            <a:gd name="adj2" fmla="val 16200000"/>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F77710-0A5C-4D72-8418-C0EF72C7798E}">
      <dsp:nvSpPr>
        <dsp:cNvPr id="0" name=""/>
        <dsp:cNvSpPr/>
      </dsp:nvSpPr>
      <dsp:spPr>
        <a:xfrm>
          <a:off x="2296561" y="1469799"/>
          <a:ext cx="5984358" cy="2664010"/>
        </a:xfrm>
        <a:prstGeom prst="rect">
          <a:avLst/>
        </a:prstGeom>
        <a:solidFill>
          <a:schemeClr val="accent1">
            <a:lumMod val="40000"/>
            <a:lumOff val="60000"/>
          </a:schemeClr>
        </a:solidFill>
        <a:ln w="9525" cap="flat" cmpd="sng" algn="ctr">
          <a:solidFill>
            <a:schemeClr val="accent2">
              <a:hueOff val="2340759"/>
              <a:satOff val="-2919"/>
              <a:lumOff val="686"/>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b="1" kern="1200" dirty="0">
              <a:effectLst>
                <a:outerShdw blurRad="38100" dist="38100" dir="2700000" algn="tl">
                  <a:srgbClr val="000000">
                    <a:alpha val="43137"/>
                  </a:srgbClr>
                </a:outerShdw>
              </a:effectLst>
              <a:latin typeface="Adobe 繁黑體 Std B" pitchFamily="34" charset="-120"/>
              <a:ea typeface="Adobe 繁黑體 Std B" pitchFamily="34" charset="-120"/>
            </a:rPr>
            <a:t>國中學生生涯輔導紀錄手冊</a:t>
          </a:r>
          <a:endParaRPr lang="en-US" altLang="zh-TW" sz="3600" b="1" kern="1200" dirty="0">
            <a:effectLst>
              <a:outerShdw blurRad="38100" dist="38100" dir="2700000" algn="tl">
                <a:srgbClr val="000000">
                  <a:alpha val="43137"/>
                </a:srgbClr>
              </a:outerShdw>
            </a:effectLst>
            <a:latin typeface="Adobe 繁黑體 Std B" pitchFamily="34" charset="-120"/>
            <a:ea typeface="Adobe 繁黑體 Std B" pitchFamily="34" charset="-120"/>
          </a:endParaRPr>
        </a:p>
      </dsp:txBody>
      <dsp:txXfrm>
        <a:off x="2296561" y="1469799"/>
        <a:ext cx="5984358" cy="734899"/>
      </dsp:txXfrm>
    </dsp:sp>
    <dsp:sp modelId="{F1179B17-C9B4-4417-8E54-A3BD982DCBCF}">
      <dsp:nvSpPr>
        <dsp:cNvPr id="0" name=""/>
        <dsp:cNvSpPr/>
      </dsp:nvSpPr>
      <dsp:spPr>
        <a:xfrm>
          <a:off x="1446833" y="2204698"/>
          <a:ext cx="1699455" cy="1699455"/>
        </a:xfrm>
        <a:prstGeom prst="pie">
          <a:avLst>
            <a:gd name="adj1" fmla="val 5400000"/>
            <a:gd name="adj2" fmla="val 16200000"/>
          </a:avLst>
        </a:prstGeom>
        <a:solidFill>
          <a:schemeClr val="accent2">
            <a:hueOff val="3511139"/>
            <a:satOff val="-4379"/>
            <a:lumOff val="103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81AE565-3545-418A-9CE9-5F34A9DA5B3B}">
      <dsp:nvSpPr>
        <dsp:cNvPr id="0" name=""/>
        <dsp:cNvSpPr/>
      </dsp:nvSpPr>
      <dsp:spPr>
        <a:xfrm>
          <a:off x="2296561" y="2204698"/>
          <a:ext cx="5984358" cy="1699455"/>
        </a:xfrm>
        <a:prstGeom prst="rect">
          <a:avLst/>
        </a:prstGeom>
        <a:solidFill>
          <a:schemeClr val="accent4">
            <a:lumMod val="40000"/>
            <a:lumOff val="60000"/>
          </a:schemeClr>
        </a:solidFill>
        <a:ln w="9525" cap="flat" cmpd="sng" algn="ctr">
          <a:solidFill>
            <a:schemeClr val="accent2">
              <a:hueOff val="3511139"/>
              <a:satOff val="-4379"/>
              <a:lumOff val="1030"/>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生涯檔案</a:t>
          </a:r>
          <a:endParaRPr lang="en-US" altLang="zh-TW" sz="36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endParaRPr>
        </a:p>
      </dsp:txBody>
      <dsp:txXfrm>
        <a:off x="2296561" y="2204698"/>
        <a:ext cx="5984358" cy="734899"/>
      </dsp:txXfrm>
    </dsp:sp>
    <dsp:sp modelId="{C7F34E13-41D2-4312-A295-F36C9706C158}">
      <dsp:nvSpPr>
        <dsp:cNvPr id="0" name=""/>
        <dsp:cNvSpPr/>
      </dsp:nvSpPr>
      <dsp:spPr>
        <a:xfrm>
          <a:off x="1929111" y="2939598"/>
          <a:ext cx="734899" cy="734899"/>
        </a:xfrm>
        <a:prstGeom prst="pie">
          <a:avLst>
            <a:gd name="adj1" fmla="val 5400000"/>
            <a:gd name="adj2" fmla="val 16200000"/>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045E14-692F-44B1-8475-28843B0ABCEF}">
      <dsp:nvSpPr>
        <dsp:cNvPr id="0" name=""/>
        <dsp:cNvSpPr/>
      </dsp:nvSpPr>
      <dsp:spPr>
        <a:xfrm>
          <a:off x="2296561" y="2939598"/>
          <a:ext cx="5984358" cy="734899"/>
        </a:xfrm>
        <a:prstGeom prst="rect">
          <a:avLst/>
        </a:prstGeom>
        <a:solidFill>
          <a:schemeClr val="accent1">
            <a:lumMod val="40000"/>
            <a:lumOff val="6000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b="1" kern="1200"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rPr>
            <a:t>成長背景與家長期待</a:t>
          </a:r>
          <a:endParaRPr lang="en-US" altLang="zh-TW" sz="3600" b="1" kern="1200"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endParaRPr>
        </a:p>
      </dsp:txBody>
      <dsp:txXfrm>
        <a:off x="2296561" y="2939598"/>
        <a:ext cx="5984358" cy="73489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9D9EF-FF65-4EEB-934F-94E0A8540B3E}">
      <dsp:nvSpPr>
        <dsp:cNvPr id="0" name=""/>
        <dsp:cNvSpPr/>
      </dsp:nvSpPr>
      <dsp:spPr>
        <a:xfrm>
          <a:off x="0" y="459743"/>
          <a:ext cx="9072748"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2CC85A5-3FBB-4E1C-9F47-B722BC455CB0}">
      <dsp:nvSpPr>
        <dsp:cNvPr id="0" name=""/>
        <dsp:cNvSpPr/>
      </dsp:nvSpPr>
      <dsp:spPr>
        <a:xfrm>
          <a:off x="431930" y="46463"/>
          <a:ext cx="8638594"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050" tIns="0" rIns="240050" bIns="0" numCol="1" spcCol="1270" anchor="ctr" anchorCtr="0">
          <a:noAutofit/>
        </a:bodyPr>
        <a:lstStyle/>
        <a:p>
          <a:pPr lvl="0" algn="l" defTabSz="142240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家庭年收入</a:t>
          </a:r>
          <a:r>
            <a:rPr lang="en-US" altLang="zh-TW" sz="3200" kern="1200" dirty="0">
              <a:latin typeface="標楷體" panose="03000509000000000000" pitchFamily="65" charset="-120"/>
              <a:ea typeface="標楷體" panose="03000509000000000000" pitchFamily="65" charset="-120"/>
            </a:rPr>
            <a:t>148</a:t>
          </a:r>
          <a:r>
            <a:rPr lang="zh-TW" altLang="en-US" sz="3200" kern="1200" dirty="0">
              <a:latin typeface="標楷體" panose="03000509000000000000" pitchFamily="65" charset="-120"/>
              <a:ea typeface="標楷體" panose="03000509000000000000" pitchFamily="65" charset="-120"/>
            </a:rPr>
            <a:t>萬免學費</a:t>
          </a:r>
          <a:r>
            <a:rPr lang="en-US" altLang="zh-TW" sz="3200" kern="1200" dirty="0">
              <a:latin typeface="標楷體" panose="03000509000000000000" pitchFamily="65" charset="-120"/>
              <a:ea typeface="標楷體" panose="03000509000000000000" pitchFamily="65" charset="-120"/>
            </a:rPr>
            <a:t>(</a:t>
          </a:r>
          <a:r>
            <a:rPr lang="zh-TW" altLang="en-US" sz="3200" kern="1200" dirty="0">
              <a:latin typeface="標楷體" panose="03000509000000000000" pitchFamily="65" charset="-120"/>
              <a:ea typeface="標楷體" panose="03000509000000000000" pitchFamily="65" charset="-120"/>
            </a:rPr>
            <a:t>經濟考量、高中</a:t>
          </a:r>
          <a:r>
            <a:rPr lang="en-US" altLang="zh-TW" sz="3200" kern="1200" dirty="0">
              <a:latin typeface="標楷體" panose="03000509000000000000" pitchFamily="65" charset="-120"/>
              <a:ea typeface="標楷體" panose="03000509000000000000" pitchFamily="65" charset="-120"/>
            </a:rPr>
            <a:t>)</a:t>
          </a:r>
          <a:endParaRPr lang="zh-TW" altLang="en-US" sz="3200" kern="1200" dirty="0">
            <a:latin typeface="標楷體" panose="03000509000000000000" pitchFamily="65" charset="-120"/>
            <a:ea typeface="標楷體" panose="03000509000000000000" pitchFamily="65" charset="-120"/>
          </a:endParaRPr>
        </a:p>
      </dsp:txBody>
      <dsp:txXfrm>
        <a:off x="472279" y="86812"/>
        <a:ext cx="8557896" cy="745862"/>
      </dsp:txXfrm>
    </dsp:sp>
    <dsp:sp modelId="{A32AAD09-7620-43E1-8BF8-1B58B9C129F7}">
      <dsp:nvSpPr>
        <dsp:cNvPr id="0" name=""/>
        <dsp:cNvSpPr/>
      </dsp:nvSpPr>
      <dsp:spPr>
        <a:xfrm>
          <a:off x="0" y="1729823"/>
          <a:ext cx="9072748"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AB6A2A4-595A-41FF-B2B1-7A9BEE85F55C}">
      <dsp:nvSpPr>
        <dsp:cNvPr id="0" name=""/>
        <dsp:cNvSpPr/>
      </dsp:nvSpPr>
      <dsp:spPr>
        <a:xfrm>
          <a:off x="431930" y="1316543"/>
          <a:ext cx="8638594"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050" tIns="0" rIns="240050" bIns="0"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FFFF66"/>
              </a:solidFill>
              <a:latin typeface="標楷體" panose="03000509000000000000" pitchFamily="65" charset="-120"/>
              <a:ea typeface="標楷體" panose="03000509000000000000" pitchFamily="65" charset="-120"/>
            </a:rPr>
            <a:t>社區高中職就近入學獎學金</a:t>
          </a:r>
          <a:r>
            <a:rPr lang="en-US" altLang="zh-TW" sz="3200" b="1" kern="1200" dirty="0">
              <a:solidFill>
                <a:srgbClr val="FFFF66"/>
              </a:solidFill>
              <a:latin typeface="標楷體" panose="03000509000000000000" pitchFamily="65" charset="-120"/>
              <a:ea typeface="標楷體" panose="03000509000000000000" pitchFamily="65" charset="-120"/>
            </a:rPr>
            <a:t>(</a:t>
          </a:r>
          <a:r>
            <a:rPr lang="zh-TW" altLang="en-US" sz="3200" b="1" kern="1200" dirty="0">
              <a:solidFill>
                <a:srgbClr val="FFFF66"/>
              </a:solidFill>
              <a:latin typeface="標楷體" panose="03000509000000000000" pitchFamily="65" charset="-120"/>
              <a:ea typeface="標楷體" panose="03000509000000000000" pitchFamily="65" charset="-120"/>
            </a:rPr>
            <a:t>經濟考量</a:t>
          </a:r>
          <a:r>
            <a:rPr lang="en-US" altLang="zh-TW" sz="3200" b="1" kern="1200" dirty="0">
              <a:solidFill>
                <a:srgbClr val="FFFF66"/>
              </a:solidFill>
              <a:latin typeface="標楷體" panose="03000509000000000000" pitchFamily="65" charset="-120"/>
              <a:ea typeface="標楷體" panose="03000509000000000000" pitchFamily="65" charset="-120"/>
            </a:rPr>
            <a:t>)</a:t>
          </a:r>
        </a:p>
      </dsp:txBody>
      <dsp:txXfrm>
        <a:off x="472279" y="1356892"/>
        <a:ext cx="8557896" cy="745862"/>
      </dsp:txXfrm>
    </dsp:sp>
    <dsp:sp modelId="{CA7A1F4C-41DD-4F58-9267-81004995B169}">
      <dsp:nvSpPr>
        <dsp:cNvPr id="0" name=""/>
        <dsp:cNvSpPr/>
      </dsp:nvSpPr>
      <dsp:spPr>
        <a:xfrm>
          <a:off x="0" y="2999903"/>
          <a:ext cx="9072748"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9F4C37F-618F-4C14-9ACE-DF013487D3A8}">
      <dsp:nvSpPr>
        <dsp:cNvPr id="0" name=""/>
        <dsp:cNvSpPr/>
      </dsp:nvSpPr>
      <dsp:spPr>
        <a:xfrm>
          <a:off x="431930" y="2586624"/>
          <a:ext cx="8638594"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050" tIns="0" rIns="240050" bIns="0" numCol="1" spcCol="1270" anchor="ctr" anchorCtr="0">
          <a:noAutofit/>
        </a:bodyPr>
        <a:lstStyle/>
        <a:p>
          <a:pPr lvl="0" algn="l" defTabSz="1422400">
            <a:lnSpc>
              <a:spcPct val="90000"/>
            </a:lnSpc>
            <a:spcBef>
              <a:spcPct val="0"/>
            </a:spcBef>
            <a:spcAft>
              <a:spcPct val="35000"/>
            </a:spcAft>
          </a:pPr>
          <a:r>
            <a:rPr lang="zh-TW" altLang="en-US" sz="3200" kern="1200" dirty="0">
              <a:latin typeface="標楷體" panose="03000509000000000000" pitchFamily="65" charset="-120"/>
              <a:ea typeface="標楷體" panose="03000509000000000000" pitchFamily="65" charset="-120"/>
            </a:rPr>
            <a:t>高中職學習扶助</a:t>
          </a:r>
          <a:r>
            <a:rPr lang="en-US" altLang="zh-TW" sz="3200" kern="1200" dirty="0">
              <a:latin typeface="標楷體" panose="03000509000000000000" pitchFamily="65" charset="-120"/>
              <a:ea typeface="標楷體" panose="03000509000000000000" pitchFamily="65" charset="-120"/>
            </a:rPr>
            <a:t>(</a:t>
          </a:r>
          <a:r>
            <a:rPr lang="zh-TW" altLang="en-US" sz="3200" kern="1200" dirty="0">
              <a:latin typeface="標楷體" panose="03000509000000000000" pitchFamily="65" charset="-120"/>
              <a:ea typeface="標楷體" panose="03000509000000000000" pitchFamily="65" charset="-120"/>
            </a:rPr>
            <a:t>學習弱勢協助</a:t>
          </a:r>
          <a:r>
            <a:rPr lang="en-US" altLang="zh-TW" sz="3200" kern="1200" dirty="0">
              <a:latin typeface="標楷體" panose="03000509000000000000" pitchFamily="65" charset="-120"/>
              <a:ea typeface="標楷體" panose="03000509000000000000" pitchFamily="65" charset="-120"/>
            </a:rPr>
            <a:t>)</a:t>
          </a:r>
        </a:p>
      </dsp:txBody>
      <dsp:txXfrm>
        <a:off x="472279" y="2626973"/>
        <a:ext cx="8557896" cy="745862"/>
      </dsp:txXfrm>
    </dsp:sp>
    <dsp:sp modelId="{D5658559-4A64-4808-9C34-005366080D28}">
      <dsp:nvSpPr>
        <dsp:cNvPr id="0" name=""/>
        <dsp:cNvSpPr/>
      </dsp:nvSpPr>
      <dsp:spPr>
        <a:xfrm>
          <a:off x="0" y="4269984"/>
          <a:ext cx="9072748"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C2D5CD8-E735-4A64-81CC-31F4B92BF390}">
      <dsp:nvSpPr>
        <dsp:cNvPr id="0" name=""/>
        <dsp:cNvSpPr/>
      </dsp:nvSpPr>
      <dsp:spPr>
        <a:xfrm>
          <a:off x="431930" y="3856704"/>
          <a:ext cx="8638594" cy="8265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050" tIns="0" rIns="240050" bIns="0"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FFFF66"/>
              </a:solidFill>
              <a:latin typeface="標楷體" panose="03000509000000000000" pitchFamily="65" charset="-120"/>
              <a:ea typeface="標楷體" panose="03000509000000000000" pitchFamily="65" charset="-120"/>
            </a:rPr>
            <a:t>身心障礙學生適性輔導安置</a:t>
          </a:r>
          <a:r>
            <a:rPr lang="en-US" altLang="zh-TW" sz="3200" b="1" kern="1200" dirty="0">
              <a:solidFill>
                <a:srgbClr val="FFFF66"/>
              </a:solidFill>
              <a:latin typeface="標楷體" panose="03000509000000000000" pitchFamily="65" charset="-120"/>
              <a:ea typeface="標楷體" panose="03000509000000000000" pitchFamily="65" charset="-120"/>
            </a:rPr>
            <a:t>(</a:t>
          </a:r>
          <a:r>
            <a:rPr lang="zh-TW" altLang="en-US" sz="3200" b="1" kern="1200" dirty="0">
              <a:solidFill>
                <a:srgbClr val="FFFF66"/>
              </a:solidFill>
              <a:latin typeface="標楷體" panose="03000509000000000000" pitchFamily="65" charset="-120"/>
              <a:ea typeface="標楷體" panose="03000509000000000000" pitchFamily="65" charset="-120"/>
            </a:rPr>
            <a:t>弱勢學生</a:t>
          </a:r>
          <a:r>
            <a:rPr lang="en-US" altLang="zh-TW" sz="3200" b="1" kern="1200" dirty="0">
              <a:solidFill>
                <a:srgbClr val="FFFF66"/>
              </a:solidFill>
              <a:latin typeface="標楷體" panose="03000509000000000000" pitchFamily="65" charset="-120"/>
              <a:ea typeface="標楷體" panose="03000509000000000000" pitchFamily="65" charset="-120"/>
            </a:rPr>
            <a:t>)</a:t>
          </a:r>
        </a:p>
      </dsp:txBody>
      <dsp:txXfrm>
        <a:off x="472279" y="3897053"/>
        <a:ext cx="8557896" cy="7458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4D839-17B5-4A48-A489-589329E545D9}">
      <dsp:nvSpPr>
        <dsp:cNvPr id="0" name=""/>
        <dsp:cNvSpPr/>
      </dsp:nvSpPr>
      <dsp:spPr>
        <a:xfrm rot="5400000">
          <a:off x="558236" y="1305813"/>
          <a:ext cx="1668805" cy="2776854"/>
        </a:xfrm>
        <a:prstGeom prst="corner">
          <a:avLst>
            <a:gd name="adj1" fmla="val 16120"/>
            <a:gd name="adj2" fmla="val 1611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6CF2E57-C84E-4D84-B214-2AD5196582AF}">
      <dsp:nvSpPr>
        <dsp:cNvPr id="0" name=""/>
        <dsp:cNvSpPr/>
      </dsp:nvSpPr>
      <dsp:spPr>
        <a:xfrm>
          <a:off x="279671" y="2135495"/>
          <a:ext cx="2506960" cy="21974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ts val="4000"/>
            </a:lnSpc>
            <a:spcBef>
              <a:spcPct val="0"/>
            </a:spcBef>
            <a:spcAft>
              <a:spcPts val="0"/>
            </a:spcAft>
          </a:pPr>
          <a:r>
            <a:rPr lang="zh-TW" altLang="en-US" sz="3600" b="1" kern="1200" dirty="0">
              <a:solidFill>
                <a:schemeClr val="accent3">
                  <a:lumMod val="75000"/>
                </a:schemeClr>
              </a:solidFill>
              <a:latin typeface="微軟正黑體" panose="020B0604030504040204" pitchFamily="34" charset="-120"/>
              <a:ea typeface="微軟正黑體" panose="020B0604030504040204" pitchFamily="34" charset="-120"/>
            </a:rPr>
            <a:t>校本特色</a:t>
          </a:r>
          <a:r>
            <a:rPr lang="en-US" altLang="zh-TW" sz="2800" b="1" kern="1200" dirty="0">
              <a:solidFill>
                <a:schemeClr val="accent2">
                  <a:lumMod val="60000"/>
                  <a:lumOff val="40000"/>
                </a:schemeClr>
              </a:solidFill>
              <a:latin typeface="微軟正黑體" panose="020B0604030504040204" pitchFamily="34" charset="-120"/>
              <a:ea typeface="微軟正黑體" panose="020B0604030504040204" pitchFamily="34" charset="-120"/>
            </a:rPr>
            <a:t>(</a:t>
          </a:r>
          <a:r>
            <a:rPr lang="zh-TW" altLang="en-US" sz="2800" b="1" kern="1200" dirty="0">
              <a:solidFill>
                <a:schemeClr val="accent2">
                  <a:lumMod val="60000"/>
                  <a:lumOff val="40000"/>
                </a:schemeClr>
              </a:solidFill>
              <a:latin typeface="微軟正黑體" panose="020B0604030504040204" pitchFamily="34" charset="-120"/>
              <a:ea typeface="微軟正黑體" panose="020B0604030504040204" pitchFamily="34" charset="-120"/>
            </a:rPr>
            <a:t>課程特色、師資優良、設備新穎等</a:t>
          </a:r>
          <a:r>
            <a:rPr lang="en-US" altLang="zh-TW" sz="2800" b="1" kern="1200" dirty="0">
              <a:solidFill>
                <a:schemeClr val="accent2">
                  <a:lumMod val="60000"/>
                  <a:lumOff val="40000"/>
                </a:schemeClr>
              </a:solidFill>
              <a:latin typeface="微軟正黑體" panose="020B0604030504040204" pitchFamily="34" charset="-120"/>
              <a:ea typeface="微軟正黑體" panose="020B0604030504040204" pitchFamily="34" charset="-120"/>
            </a:rPr>
            <a:t>)</a:t>
          </a:r>
          <a:endParaRPr lang="zh-TW" altLang="en-US" sz="2800" b="1" kern="1200" dirty="0">
            <a:solidFill>
              <a:schemeClr val="accent2">
                <a:lumMod val="60000"/>
                <a:lumOff val="40000"/>
              </a:schemeClr>
            </a:solidFill>
            <a:latin typeface="微軟正黑體" panose="020B0604030504040204" pitchFamily="34" charset="-120"/>
            <a:ea typeface="微軟正黑體" panose="020B0604030504040204" pitchFamily="34" charset="-120"/>
          </a:endParaRPr>
        </a:p>
      </dsp:txBody>
      <dsp:txXfrm>
        <a:off x="279671" y="2135495"/>
        <a:ext cx="2506960" cy="2197497"/>
      </dsp:txXfrm>
    </dsp:sp>
    <dsp:sp modelId="{9F370F9E-925F-486B-883C-3315B759C1AB}">
      <dsp:nvSpPr>
        <dsp:cNvPr id="0" name=""/>
        <dsp:cNvSpPr/>
      </dsp:nvSpPr>
      <dsp:spPr>
        <a:xfrm>
          <a:off x="2313620" y="1101378"/>
          <a:ext cx="473011" cy="473011"/>
        </a:xfrm>
        <a:prstGeom prst="triangle">
          <a:avLst>
            <a:gd name="adj" fmla="val 1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492EAD-44F3-408B-A8D5-AE4EDC03937D}">
      <dsp:nvSpPr>
        <dsp:cNvPr id="0" name=""/>
        <dsp:cNvSpPr/>
      </dsp:nvSpPr>
      <dsp:spPr>
        <a:xfrm rot="5400000">
          <a:off x="3627245" y="546384"/>
          <a:ext cx="1668805" cy="2776854"/>
        </a:xfrm>
        <a:prstGeom prst="corner">
          <a:avLst>
            <a:gd name="adj1" fmla="val 16120"/>
            <a:gd name="adj2" fmla="val 1611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5FD64F-5C2C-4C36-B653-7C45BB18817C}">
      <dsp:nvSpPr>
        <dsp:cNvPr id="0" name=""/>
        <dsp:cNvSpPr/>
      </dsp:nvSpPr>
      <dsp:spPr>
        <a:xfrm>
          <a:off x="3348680" y="1376066"/>
          <a:ext cx="2506960" cy="21974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ts val="4000"/>
            </a:lnSpc>
            <a:spcBef>
              <a:spcPct val="0"/>
            </a:spcBef>
            <a:spcAft>
              <a:spcPts val="0"/>
            </a:spcAft>
          </a:pPr>
          <a:r>
            <a:rPr lang="zh-TW" altLang="en-US" sz="3600" b="1" kern="1200" dirty="0">
              <a:solidFill>
                <a:srgbClr val="0000FF"/>
              </a:solidFill>
              <a:latin typeface="微軟正黑體" panose="020B0604030504040204" pitchFamily="34" charset="-120"/>
              <a:ea typeface="微軟正黑體" panose="020B0604030504040204" pitchFamily="34" charset="-120"/>
            </a:rPr>
            <a:t>環境因素</a:t>
          </a:r>
          <a:r>
            <a:rPr lang="en-US" altLang="zh-TW" sz="2800" b="1" kern="1200" dirty="0">
              <a:solidFill>
                <a:schemeClr val="tx2">
                  <a:lumMod val="40000"/>
                  <a:lumOff val="60000"/>
                </a:schemeClr>
              </a:solidFill>
              <a:latin typeface="微軟正黑體" panose="020B0604030504040204" pitchFamily="34" charset="-120"/>
              <a:ea typeface="微軟正黑體" panose="020B0604030504040204" pitchFamily="34" charset="-120"/>
            </a:rPr>
            <a:t>(</a:t>
          </a:r>
          <a:r>
            <a:rPr lang="zh-TW" altLang="en-US" sz="2800" b="1" kern="1200" dirty="0">
              <a:solidFill>
                <a:schemeClr val="tx2">
                  <a:lumMod val="40000"/>
                  <a:lumOff val="60000"/>
                </a:schemeClr>
              </a:solidFill>
              <a:latin typeface="微軟正黑體" panose="020B0604030504040204" pitchFamily="34" charset="-120"/>
              <a:ea typeface="微軟正黑體" panose="020B0604030504040204" pitchFamily="34" charset="-120"/>
            </a:rPr>
            <a:t>交通便利、家長肯定、口碑聲望等</a:t>
          </a:r>
          <a:r>
            <a:rPr lang="en-US" altLang="zh-TW" sz="2800" b="1" kern="1200" dirty="0">
              <a:solidFill>
                <a:schemeClr val="tx2">
                  <a:lumMod val="40000"/>
                  <a:lumOff val="60000"/>
                </a:schemeClr>
              </a:solidFill>
              <a:latin typeface="微軟正黑體" panose="020B0604030504040204" pitchFamily="34" charset="-120"/>
              <a:ea typeface="微軟正黑體" panose="020B0604030504040204" pitchFamily="34" charset="-120"/>
            </a:rPr>
            <a:t>)</a:t>
          </a:r>
        </a:p>
      </dsp:txBody>
      <dsp:txXfrm>
        <a:off x="3348680" y="1376066"/>
        <a:ext cx="2506960" cy="2197497"/>
      </dsp:txXfrm>
    </dsp:sp>
    <dsp:sp modelId="{D52D2CA9-3866-4507-8993-FCD3EF0BB71A}">
      <dsp:nvSpPr>
        <dsp:cNvPr id="0" name=""/>
        <dsp:cNvSpPr/>
      </dsp:nvSpPr>
      <dsp:spPr>
        <a:xfrm>
          <a:off x="5382629" y="341949"/>
          <a:ext cx="473011" cy="473011"/>
        </a:xfrm>
        <a:prstGeom prst="triangle">
          <a:avLst>
            <a:gd name="adj" fmla="val 10000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98CE9F6-2814-45A9-9F5E-621CB92E3C76}">
      <dsp:nvSpPr>
        <dsp:cNvPr id="0" name=""/>
        <dsp:cNvSpPr/>
      </dsp:nvSpPr>
      <dsp:spPr>
        <a:xfrm rot="5400000">
          <a:off x="6696254" y="-213044"/>
          <a:ext cx="1668805" cy="2776854"/>
        </a:xfrm>
        <a:prstGeom prst="corner">
          <a:avLst>
            <a:gd name="adj1" fmla="val 16120"/>
            <a:gd name="adj2" fmla="val 16110"/>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76B33CE-6091-47B8-B937-42863C72F34D}">
      <dsp:nvSpPr>
        <dsp:cNvPr id="0" name=""/>
        <dsp:cNvSpPr/>
      </dsp:nvSpPr>
      <dsp:spPr>
        <a:xfrm>
          <a:off x="6417689" y="616636"/>
          <a:ext cx="2506960" cy="2197497"/>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ts val="4000"/>
            </a:lnSpc>
            <a:spcBef>
              <a:spcPct val="0"/>
            </a:spcBef>
            <a:spcAft>
              <a:spcPts val="0"/>
            </a:spcAft>
          </a:pPr>
          <a:r>
            <a:rPr lang="zh-TW" altLang="en-US" sz="3600" b="1" kern="1200" dirty="0">
              <a:solidFill>
                <a:schemeClr val="accent6">
                  <a:lumMod val="50000"/>
                </a:schemeClr>
              </a:solidFill>
              <a:latin typeface="微軟正黑體" panose="020B0604030504040204" pitchFamily="34" charset="-120"/>
              <a:ea typeface="微軟正黑體" panose="020B0604030504040204" pitchFamily="34" charset="-120"/>
            </a:rPr>
            <a:t>績效表現</a:t>
          </a:r>
          <a:r>
            <a:rPr lang="en-US" altLang="zh-TW" sz="3600" b="1" kern="1200" dirty="0">
              <a:solidFill>
                <a:schemeClr val="accent6">
                  <a:lumMod val="50000"/>
                </a:schemeClr>
              </a:solidFill>
              <a:latin typeface="微軟正黑體" panose="020B0604030504040204" pitchFamily="34" charset="-120"/>
              <a:ea typeface="微軟正黑體" panose="020B0604030504040204" pitchFamily="34" charset="-120"/>
            </a:rPr>
            <a:t/>
          </a:r>
          <a:br>
            <a:rPr lang="en-US" altLang="zh-TW" sz="3600" b="1" kern="1200" dirty="0">
              <a:solidFill>
                <a:schemeClr val="accent6">
                  <a:lumMod val="50000"/>
                </a:schemeClr>
              </a:solidFill>
              <a:latin typeface="微軟正黑體" panose="020B0604030504040204" pitchFamily="34" charset="-120"/>
              <a:ea typeface="微軟正黑體" panose="020B0604030504040204" pitchFamily="34" charset="-120"/>
            </a:rPr>
          </a:br>
          <a:r>
            <a:rPr lang="en-US" altLang="zh-TW" sz="2800" b="1" kern="1200"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800" b="1" kern="1200" dirty="0">
              <a:solidFill>
                <a:schemeClr val="accent6">
                  <a:lumMod val="75000"/>
                </a:schemeClr>
              </a:solidFill>
              <a:latin typeface="微軟正黑體" panose="020B0604030504040204" pitchFamily="34" charset="-120"/>
              <a:ea typeface="微軟正黑體" panose="020B0604030504040204" pitchFamily="34" charset="-120"/>
            </a:rPr>
            <a:t>學習成效、證照能力、競賽表現等</a:t>
          </a:r>
          <a:r>
            <a:rPr lang="en-US" altLang="zh-TW" sz="2800" b="1" kern="1200" dirty="0">
              <a:solidFill>
                <a:schemeClr val="accent6">
                  <a:lumMod val="75000"/>
                </a:schemeClr>
              </a:solidFill>
              <a:latin typeface="微軟正黑體" panose="020B0604030504040204" pitchFamily="34" charset="-120"/>
              <a:ea typeface="微軟正黑體" panose="020B0604030504040204" pitchFamily="34" charset="-120"/>
            </a:rPr>
            <a:t>)</a:t>
          </a:r>
        </a:p>
      </dsp:txBody>
      <dsp:txXfrm>
        <a:off x="6417689" y="616636"/>
        <a:ext cx="2506960" cy="219749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9893-C9FB-4CC3-8C64-194528DA107F}">
      <dsp:nvSpPr>
        <dsp:cNvPr id="0" name=""/>
        <dsp:cNvSpPr/>
      </dsp:nvSpPr>
      <dsp:spPr>
        <a:xfrm>
          <a:off x="0" y="3518346"/>
          <a:ext cx="8928862" cy="1154799"/>
        </a:xfrm>
        <a:prstGeom prst="rect">
          <a:avLst/>
        </a:prstGeom>
        <a:solidFill>
          <a:schemeClr val="bg2">
            <a:lumMod val="1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zh-TW" altLang="en-US" sz="3600" b="0" kern="1200" dirty="0">
              <a:latin typeface="微軟正黑體" panose="020B0604030504040204" pitchFamily="34" charset="-120"/>
              <a:ea typeface="微軟正黑體" panose="020B0604030504040204" pitchFamily="34" charset="-120"/>
            </a:rPr>
            <a:t>大專院校申請</a:t>
          </a:r>
          <a:r>
            <a:rPr lang="en-US" altLang="zh-TW" sz="3600" b="0" kern="1200" dirty="0">
              <a:latin typeface="微軟正黑體" panose="020B0604030504040204" pitchFamily="34" charset="-120"/>
              <a:ea typeface="微軟正黑體" panose="020B0604030504040204" pitchFamily="34" charset="-120"/>
            </a:rPr>
            <a:t>(</a:t>
          </a:r>
          <a:r>
            <a:rPr lang="zh-TW" altLang="en-US" sz="3600" b="0" kern="1200" dirty="0">
              <a:latin typeface="微軟正黑體" panose="020B0604030504040204" pitchFamily="34" charset="-120"/>
              <a:ea typeface="微軟正黑體" panose="020B0604030504040204" pitchFamily="34" charset="-120"/>
            </a:rPr>
            <a:t>甄選</a:t>
          </a:r>
          <a:r>
            <a:rPr lang="en-US" altLang="zh-TW" sz="3600" b="0" kern="1200" dirty="0">
              <a:latin typeface="微軟正黑體" panose="020B0604030504040204" pitchFamily="34" charset="-120"/>
              <a:ea typeface="微軟正黑體" panose="020B0604030504040204" pitchFamily="34" charset="-120"/>
            </a:rPr>
            <a:t>)</a:t>
          </a:r>
          <a:r>
            <a:rPr lang="zh-TW" altLang="en-US" sz="3600" b="0" kern="1200" dirty="0">
              <a:latin typeface="微軟正黑體" panose="020B0604030504040204" pitchFamily="34" charset="-120"/>
              <a:ea typeface="微軟正黑體" panose="020B0604030504040204" pitchFamily="34" charset="-120"/>
            </a:rPr>
            <a:t>入學</a:t>
          </a:r>
          <a:r>
            <a:rPr lang="en-US" altLang="zh-TW" sz="3600" b="0" kern="1200" dirty="0">
              <a:latin typeface="微軟正黑體" panose="020B0604030504040204" pitchFamily="34" charset="-120"/>
              <a:ea typeface="微軟正黑體" panose="020B0604030504040204" pitchFamily="34" charset="-120"/>
            </a:rPr>
            <a:t>(</a:t>
          </a:r>
          <a:r>
            <a:rPr lang="zh-TW" altLang="en-US" sz="3600" b="0" kern="1200" dirty="0">
              <a:latin typeface="微軟正黑體" panose="020B0604030504040204" pitchFamily="34" charset="-120"/>
              <a:ea typeface="微軟正黑體" panose="020B0604030504040204" pitchFamily="34" charset="-120"/>
            </a:rPr>
            <a:t>優良表現</a:t>
          </a:r>
          <a:r>
            <a:rPr lang="en-US" altLang="zh-TW" sz="3600" b="0" kern="1200" dirty="0">
              <a:latin typeface="微軟正黑體" panose="020B0604030504040204" pitchFamily="34" charset="-120"/>
              <a:ea typeface="微軟正黑體" panose="020B0604030504040204" pitchFamily="34" charset="-120"/>
            </a:rPr>
            <a:t>)</a:t>
          </a:r>
        </a:p>
      </dsp:txBody>
      <dsp:txXfrm>
        <a:off x="0" y="3518346"/>
        <a:ext cx="8928862" cy="1154799"/>
      </dsp:txXfrm>
    </dsp:sp>
    <dsp:sp modelId="{501A2EA7-72F7-473D-8080-1C042E6E4743}">
      <dsp:nvSpPr>
        <dsp:cNvPr id="0" name=""/>
        <dsp:cNvSpPr/>
      </dsp:nvSpPr>
      <dsp:spPr>
        <a:xfrm rot="10800000">
          <a:off x="0" y="1759586"/>
          <a:ext cx="8928862" cy="1776082"/>
        </a:xfrm>
        <a:prstGeom prst="upArrowCallout">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普通、技術、綜合與單科型</a:t>
          </a:r>
          <a:r>
            <a:rPr lang="en-US" altLang="zh-TW" sz="3600" b="1" kern="1200" dirty="0">
              <a:latin typeface="微軟正黑體" panose="020B0604030504040204" pitchFamily="34" charset="-120"/>
              <a:ea typeface="微軟正黑體" panose="020B0604030504040204" pitchFamily="34" charset="-120"/>
            </a:rPr>
            <a:t>(</a:t>
          </a:r>
          <a:r>
            <a:rPr lang="zh-TW" altLang="en-US" sz="3600" b="1" kern="1200" dirty="0">
              <a:latin typeface="微軟正黑體" panose="020B0604030504040204" pitchFamily="34" charset="-120"/>
              <a:ea typeface="微軟正黑體" panose="020B0604030504040204" pitchFamily="34" charset="-120"/>
            </a:rPr>
            <a:t>生涯進路</a:t>
          </a:r>
          <a:r>
            <a:rPr lang="en-US" altLang="zh-TW" sz="3600" b="1" kern="1200" dirty="0">
              <a:latin typeface="微軟正黑體" panose="020B0604030504040204" pitchFamily="34" charset="-120"/>
              <a:ea typeface="微軟正黑體" panose="020B0604030504040204" pitchFamily="34" charset="-120"/>
            </a:rPr>
            <a:t>)</a:t>
          </a:r>
        </a:p>
      </dsp:txBody>
      <dsp:txXfrm rot="10800000">
        <a:off x="0" y="1759586"/>
        <a:ext cx="8928862" cy="1154045"/>
      </dsp:txXfrm>
    </dsp:sp>
    <dsp:sp modelId="{1AAA6ED5-A95C-4A71-A454-9A113E12F725}">
      <dsp:nvSpPr>
        <dsp:cNvPr id="0" name=""/>
        <dsp:cNvSpPr/>
      </dsp:nvSpPr>
      <dsp:spPr>
        <a:xfrm rot="10800000">
          <a:off x="0" y="826"/>
          <a:ext cx="8928862" cy="1776082"/>
        </a:xfrm>
        <a:prstGeom prst="upArrowCallou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6032" tIns="256032" rIns="256032" bIns="256032" numCol="1" spcCol="1270" anchor="ctr" anchorCtr="0">
          <a:noAutofit/>
        </a:bodyPr>
        <a:lstStyle/>
        <a:p>
          <a:pPr lvl="0" algn="l" defTabSz="1600200">
            <a:lnSpc>
              <a:spcPct val="90000"/>
            </a:lnSpc>
            <a:spcBef>
              <a:spcPct val="0"/>
            </a:spcBef>
            <a:spcAft>
              <a:spcPct val="35000"/>
            </a:spcAft>
          </a:pPr>
          <a:r>
            <a:rPr lang="zh-TW" altLang="en-US" sz="3600" b="1" kern="1200" dirty="0">
              <a:latin typeface="微軟正黑體" panose="020B0604030504040204" pitchFamily="34" charset="-120"/>
              <a:ea typeface="微軟正黑體" panose="020B0604030504040204" pitchFamily="34" charset="-120"/>
            </a:rPr>
            <a:t>繁星推薦</a:t>
          </a:r>
          <a:r>
            <a:rPr lang="en-US" altLang="zh-TW" sz="3600" b="1" kern="1200" dirty="0">
              <a:latin typeface="微軟正黑體" panose="020B0604030504040204" pitchFamily="34" charset="-120"/>
              <a:ea typeface="微軟正黑體" panose="020B0604030504040204" pitchFamily="34" charset="-120"/>
            </a:rPr>
            <a:t>(</a:t>
          </a:r>
          <a:r>
            <a:rPr lang="zh-TW" altLang="en-US" sz="3600" b="1" kern="1200" dirty="0">
              <a:latin typeface="微軟正黑體" panose="020B0604030504040204" pitchFamily="34" charset="-120"/>
              <a:ea typeface="微軟正黑體" panose="020B0604030504040204" pitchFamily="34" charset="-120"/>
            </a:rPr>
            <a:t>社區高中職優勢，生涯進路</a:t>
          </a:r>
          <a:r>
            <a:rPr lang="en-US" altLang="zh-TW" sz="3600" b="1" kern="1200" dirty="0">
              <a:latin typeface="微軟正黑體" panose="020B0604030504040204" pitchFamily="34" charset="-120"/>
              <a:ea typeface="微軟正黑體" panose="020B0604030504040204" pitchFamily="34" charset="-120"/>
            </a:rPr>
            <a:t>)</a:t>
          </a:r>
          <a:endParaRPr lang="zh-TW" altLang="en-US" sz="3600" b="1" kern="1200" dirty="0">
            <a:latin typeface="微軟正黑體" panose="020B0604030504040204" pitchFamily="34" charset="-120"/>
            <a:ea typeface="微軟正黑體" panose="020B0604030504040204" pitchFamily="34" charset="-120"/>
          </a:endParaRPr>
        </a:p>
      </dsp:txBody>
      <dsp:txXfrm rot="10800000">
        <a:off x="0" y="826"/>
        <a:ext cx="8928862" cy="115404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475" y="730491"/>
          <a:ext cx="2234240" cy="1340544"/>
        </a:xfrm>
        <a:prstGeom prst="roundRect">
          <a:avLst>
            <a:gd name="adj" fmla="val 10000"/>
          </a:avLst>
        </a:prstGeom>
        <a:solidFill>
          <a:srgbClr val="6DA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列志願清單</a:t>
          </a:r>
        </a:p>
      </dsp:txBody>
      <dsp:txXfrm>
        <a:off x="46738" y="769754"/>
        <a:ext cx="2155714" cy="1262018"/>
      </dsp:txXfrm>
    </dsp:sp>
    <dsp:sp modelId="{8CBFCC1F-56CB-404D-ABF7-6C44DB37193E}">
      <dsp:nvSpPr>
        <dsp:cNvPr id="0" name=""/>
        <dsp:cNvSpPr/>
      </dsp:nvSpPr>
      <dsp:spPr>
        <a:xfrm rot="41528">
          <a:off x="2452515" y="1142827"/>
          <a:ext cx="507917" cy="55409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452521" y="1252725"/>
        <a:ext cx="355542" cy="332455"/>
      </dsp:txXfrm>
    </dsp:sp>
    <dsp:sp modelId="{1A24C7E3-C832-429F-9C9D-3A241B7EE7D3}">
      <dsp:nvSpPr>
        <dsp:cNvPr id="0" name=""/>
        <dsp:cNvSpPr/>
      </dsp:nvSpPr>
      <dsp:spPr>
        <a:xfrm>
          <a:off x="3199980" y="769058"/>
          <a:ext cx="2234240" cy="1340544"/>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考量做決定的因素</a:t>
          </a:r>
        </a:p>
      </dsp:txBody>
      <dsp:txXfrm>
        <a:off x="3239243" y="808321"/>
        <a:ext cx="2155714" cy="1262018"/>
      </dsp:txXfrm>
    </dsp:sp>
    <dsp:sp modelId="{77E336CE-A1E2-4D7C-8F16-7991588009A9}">
      <dsp:nvSpPr>
        <dsp:cNvPr id="0" name=""/>
        <dsp:cNvSpPr/>
      </dsp:nvSpPr>
      <dsp:spPr>
        <a:xfrm rot="21556721">
          <a:off x="5616611" y="1143157"/>
          <a:ext cx="439471" cy="554091"/>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616616" y="1254805"/>
        <a:ext cx="307630" cy="332455"/>
      </dsp:txXfrm>
    </dsp:sp>
    <dsp:sp modelId="{99465790-BAFD-4E03-9939-12C45E3628D8}">
      <dsp:nvSpPr>
        <dsp:cNvPr id="0" name=""/>
        <dsp:cNvSpPr/>
      </dsp:nvSpPr>
      <dsp:spPr>
        <a:xfrm>
          <a:off x="6263347" y="730491"/>
          <a:ext cx="2234240" cy="1340544"/>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將志願</a:t>
          </a: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排序</a:t>
          </a:r>
        </a:p>
        <a:p>
          <a:pPr lvl="0" algn="ctr" defTabSz="1244600">
            <a:lnSpc>
              <a:spcPct val="90000"/>
            </a:lnSpc>
            <a:spcBef>
              <a:spcPct val="0"/>
            </a:spcBef>
            <a:spcAft>
              <a:spcPct val="35000"/>
            </a:spcAft>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302610" y="769754"/>
        <a:ext cx="2155714" cy="1262018"/>
      </dsp:txXfrm>
    </dsp:sp>
    <dsp:sp modelId="{F66B89F1-57B9-4981-B864-6E395C1EED0D}">
      <dsp:nvSpPr>
        <dsp:cNvPr id="0" name=""/>
        <dsp:cNvSpPr/>
      </dsp:nvSpPr>
      <dsp:spPr>
        <a:xfrm rot="5400000">
          <a:off x="7143638" y="2227432"/>
          <a:ext cx="473658" cy="554091"/>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7214240" y="2267649"/>
        <a:ext cx="332455" cy="331561"/>
      </dsp:txXfrm>
    </dsp:sp>
    <dsp:sp modelId="{7F5C52DC-DB45-4D09-87A1-96B78D8FC6E4}">
      <dsp:nvSpPr>
        <dsp:cNvPr id="0" name=""/>
        <dsp:cNvSpPr/>
      </dsp:nvSpPr>
      <dsp:spPr>
        <a:xfrm>
          <a:off x="6263347" y="2964731"/>
          <a:ext cx="2234240" cy="1340544"/>
        </a:xfrm>
        <a:prstGeom prst="roundRect">
          <a:avLst>
            <a:gd name="adj" fmla="val 10000"/>
          </a:avLst>
        </a:prstGeom>
        <a:solidFill>
          <a:srgbClr val="FFDB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評估</a:t>
          </a: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真實能力</a:t>
          </a:r>
        </a:p>
      </dsp:txBody>
      <dsp:txXfrm>
        <a:off x="6302610" y="3003994"/>
        <a:ext cx="2155714" cy="1262018"/>
      </dsp:txXfrm>
    </dsp:sp>
    <dsp:sp modelId="{CD532653-8F16-4AE5-8BA7-8DE87342D6F0}">
      <dsp:nvSpPr>
        <dsp:cNvPr id="0" name=""/>
        <dsp:cNvSpPr/>
      </dsp:nvSpPr>
      <dsp:spPr>
        <a:xfrm rot="10800000">
          <a:off x="5593075" y="3357957"/>
          <a:ext cx="473658" cy="554091"/>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735172" y="3468775"/>
        <a:ext cx="331561" cy="332455"/>
      </dsp:txXfrm>
    </dsp:sp>
    <dsp:sp modelId="{EF935BDF-A0D1-4C92-BE7D-D64FD89283E4}">
      <dsp:nvSpPr>
        <dsp:cNvPr id="0" name=""/>
        <dsp:cNvSpPr/>
      </dsp:nvSpPr>
      <dsp:spPr>
        <a:xfrm>
          <a:off x="3135411" y="2964731"/>
          <a:ext cx="2234240" cy="1340544"/>
        </a:xfrm>
        <a:prstGeom prst="roundRect">
          <a:avLst>
            <a:gd name="adj" fmla="val 10000"/>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務實的調整</a:t>
          </a: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學校</a:t>
          </a:r>
          <a:r>
            <a:rPr lang="en-US" altLang="zh-TW" sz="2800" b="1" kern="1200" dirty="0">
              <a:solidFill>
                <a:schemeClr val="tx1"/>
              </a:solidFill>
              <a:latin typeface="微軟正黑體" panose="020B0604030504040204" pitchFamily="34" charset="-120"/>
              <a:ea typeface="微軟正黑體" panose="020B0604030504040204" pitchFamily="34" charset="-120"/>
            </a:rPr>
            <a:t>/</a:t>
          </a:r>
          <a:r>
            <a:rPr lang="zh-TW" altLang="en-US" sz="2800" b="1" kern="1200" dirty="0">
              <a:solidFill>
                <a:schemeClr val="tx1"/>
              </a:solidFill>
              <a:latin typeface="微軟正黑體" panose="020B0604030504040204" pitchFamily="34" charset="-120"/>
              <a:ea typeface="微軟正黑體" panose="020B0604030504040204" pitchFamily="34" charset="-120"/>
            </a:rPr>
            <a:t>科系</a:t>
          </a:r>
        </a:p>
      </dsp:txBody>
      <dsp:txXfrm>
        <a:off x="3174674" y="3003994"/>
        <a:ext cx="2155714" cy="126201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9C207-83B4-4C0D-9AC9-406BEEC96732}">
      <dsp:nvSpPr>
        <dsp:cNvPr id="0" name=""/>
        <dsp:cNvSpPr/>
      </dsp:nvSpPr>
      <dsp:spPr>
        <a:xfrm rot="5400000">
          <a:off x="-118202" y="124517"/>
          <a:ext cx="788013" cy="55160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一</a:t>
          </a:r>
        </a:p>
      </dsp:txBody>
      <dsp:txXfrm rot="-5400000">
        <a:off x="1" y="282120"/>
        <a:ext cx="551609" cy="236404"/>
      </dsp:txXfrm>
    </dsp:sp>
    <dsp:sp modelId="{05D2748B-7963-4BBA-8716-5F409A6EAC3D}">
      <dsp:nvSpPr>
        <dsp:cNvPr id="0" name=""/>
        <dsp:cNvSpPr/>
      </dsp:nvSpPr>
      <dsp:spPr>
        <a:xfrm rot="5400000">
          <a:off x="3493669" y="-2935745"/>
          <a:ext cx="512478" cy="639659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把自己放對位置</a:t>
          </a:r>
        </a:p>
      </dsp:txBody>
      <dsp:txXfrm rot="-5400000">
        <a:off x="551610" y="31331"/>
        <a:ext cx="6371581" cy="462444"/>
      </dsp:txXfrm>
    </dsp:sp>
    <dsp:sp modelId="{8530A456-F50D-4BC6-9897-D33AA293D6E1}">
      <dsp:nvSpPr>
        <dsp:cNvPr id="0" name=""/>
        <dsp:cNvSpPr/>
      </dsp:nvSpPr>
      <dsp:spPr>
        <a:xfrm rot="5400000">
          <a:off x="-118202" y="828520"/>
          <a:ext cx="788013" cy="551609"/>
        </a:xfrm>
        <a:prstGeom prst="chevron">
          <a:avLst/>
        </a:prstGeom>
        <a:solidFill>
          <a:schemeClr val="accent5">
            <a:hueOff val="-1655646"/>
            <a:satOff val="6635"/>
            <a:lumOff val="1438"/>
            <a:alphaOff val="0"/>
          </a:schemeClr>
        </a:solidFill>
        <a:ln w="25400" cap="flat" cmpd="sng" algn="ctr">
          <a:solidFill>
            <a:schemeClr val="accent5">
              <a:hueOff val="-1655646"/>
              <a:satOff val="6635"/>
              <a:lumOff val="143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二</a:t>
          </a:r>
          <a:endParaRPr lang="en-US" altLang="zh-TW" sz="2000" kern="1200" dirty="0">
            <a:latin typeface="Adobe 繁黑體 Std B" pitchFamily="34" charset="-120"/>
            <a:ea typeface="Adobe 繁黑體 Std B" pitchFamily="34" charset="-120"/>
          </a:endParaRPr>
        </a:p>
      </dsp:txBody>
      <dsp:txXfrm rot="-5400000">
        <a:off x="1" y="986123"/>
        <a:ext cx="551609" cy="236404"/>
      </dsp:txXfrm>
    </dsp:sp>
    <dsp:sp modelId="{84F46B3E-D2BB-44B9-B8D5-FD1C9E3CF01F}">
      <dsp:nvSpPr>
        <dsp:cNvPr id="0" name=""/>
        <dsp:cNvSpPr/>
      </dsp:nvSpPr>
      <dsp:spPr>
        <a:xfrm rot="5400000">
          <a:off x="3493804" y="-2231876"/>
          <a:ext cx="512208" cy="6396598"/>
        </a:xfrm>
        <a:prstGeom prst="round2SameRect">
          <a:avLst/>
        </a:prstGeom>
        <a:solidFill>
          <a:schemeClr val="lt1">
            <a:alpha val="90000"/>
            <a:hueOff val="0"/>
            <a:satOff val="0"/>
            <a:lumOff val="0"/>
            <a:alphaOff val="0"/>
          </a:schemeClr>
        </a:solidFill>
        <a:ln w="25400" cap="flat" cmpd="sng" algn="ctr">
          <a:solidFill>
            <a:schemeClr val="accent5">
              <a:hueOff val="-1655646"/>
              <a:satOff val="6635"/>
              <a:lumOff val="1438"/>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迷思的澄清</a:t>
          </a:r>
          <a:endParaRPr lang="en-US" altLang="zh-TW" sz="3200" b="1" kern="1200" dirty="0">
            <a:effectLst/>
            <a:latin typeface="Adobe 繁黑體 Std B" pitchFamily="34" charset="-120"/>
            <a:ea typeface="Adobe 繁黑體 Std B" pitchFamily="34" charset="-120"/>
          </a:endParaRPr>
        </a:p>
      </dsp:txBody>
      <dsp:txXfrm rot="-5400000">
        <a:off x="551609" y="735323"/>
        <a:ext cx="6371594" cy="462200"/>
      </dsp:txXfrm>
    </dsp:sp>
    <dsp:sp modelId="{3A65CDBF-3F05-4B0F-BB88-8CB583CAD3BA}">
      <dsp:nvSpPr>
        <dsp:cNvPr id="0" name=""/>
        <dsp:cNvSpPr/>
      </dsp:nvSpPr>
      <dsp:spPr>
        <a:xfrm rot="5400000">
          <a:off x="-118202" y="1532523"/>
          <a:ext cx="788013" cy="551609"/>
        </a:xfrm>
        <a:prstGeom prst="chevron">
          <a:avLst/>
        </a:prstGeom>
        <a:solidFill>
          <a:schemeClr val="accent5">
            <a:hueOff val="-3311292"/>
            <a:satOff val="13270"/>
            <a:lumOff val="2876"/>
            <a:alphaOff val="0"/>
          </a:schemeClr>
        </a:solidFill>
        <a:ln w="25400" cap="flat" cmpd="sng" algn="ctr">
          <a:solidFill>
            <a:schemeClr val="accent5">
              <a:hueOff val="-3311292"/>
              <a:satOff val="13270"/>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三</a:t>
          </a:r>
          <a:endParaRPr lang="en-US" altLang="zh-TW" sz="2000" kern="1200" dirty="0">
            <a:latin typeface="Adobe 繁黑體 Std B" pitchFamily="34" charset="-120"/>
            <a:ea typeface="Adobe 繁黑體 Std B" pitchFamily="34" charset="-120"/>
          </a:endParaRPr>
        </a:p>
      </dsp:txBody>
      <dsp:txXfrm rot="-5400000">
        <a:off x="1" y="1690126"/>
        <a:ext cx="551609" cy="236404"/>
      </dsp:txXfrm>
    </dsp:sp>
    <dsp:sp modelId="{795999E1-087B-4093-9602-65282EC33574}">
      <dsp:nvSpPr>
        <dsp:cNvPr id="0" name=""/>
        <dsp:cNvSpPr/>
      </dsp:nvSpPr>
      <dsp:spPr>
        <a:xfrm rot="5400000">
          <a:off x="3493804" y="-1527873"/>
          <a:ext cx="512208" cy="6396598"/>
        </a:xfrm>
        <a:prstGeom prst="round2SameRect">
          <a:avLst/>
        </a:prstGeom>
        <a:solidFill>
          <a:schemeClr val="lt1">
            <a:alpha val="90000"/>
            <a:hueOff val="0"/>
            <a:satOff val="0"/>
            <a:lumOff val="0"/>
            <a:alphaOff val="0"/>
          </a:schemeClr>
        </a:solidFill>
        <a:ln w="25400" cap="flat" cmpd="sng" algn="ctr">
          <a:solidFill>
            <a:schemeClr val="accent5">
              <a:hueOff val="-3311292"/>
              <a:satOff val="13270"/>
              <a:lumOff val="2876"/>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孩子的重要他人</a:t>
          </a:r>
          <a:endParaRPr lang="en-US" altLang="zh-TW" sz="3200" b="1" kern="1200" dirty="0">
            <a:effectLst/>
            <a:latin typeface="Adobe 繁黑體 Std B" pitchFamily="34" charset="-120"/>
            <a:ea typeface="Adobe 繁黑體 Std B" pitchFamily="34" charset="-120"/>
          </a:endParaRPr>
        </a:p>
      </dsp:txBody>
      <dsp:txXfrm rot="-5400000">
        <a:off x="551609" y="1439326"/>
        <a:ext cx="6371594" cy="462200"/>
      </dsp:txXfrm>
    </dsp:sp>
    <dsp:sp modelId="{438BF81E-D12F-403D-8DBF-00FCD1F30B0A}">
      <dsp:nvSpPr>
        <dsp:cNvPr id="0" name=""/>
        <dsp:cNvSpPr/>
      </dsp:nvSpPr>
      <dsp:spPr>
        <a:xfrm rot="5400000">
          <a:off x="-118202" y="2236526"/>
          <a:ext cx="788013" cy="551609"/>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四</a:t>
          </a:r>
        </a:p>
      </dsp:txBody>
      <dsp:txXfrm rot="-5400000">
        <a:off x="1" y="2394129"/>
        <a:ext cx="551609" cy="236404"/>
      </dsp:txXfrm>
    </dsp:sp>
    <dsp:sp modelId="{A1DED357-FF78-4FA0-BEAD-F7A890451B7D}">
      <dsp:nvSpPr>
        <dsp:cNvPr id="0" name=""/>
        <dsp:cNvSpPr/>
      </dsp:nvSpPr>
      <dsp:spPr>
        <a:xfrm rot="5400000">
          <a:off x="3493804" y="-823870"/>
          <a:ext cx="512208" cy="6396598"/>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參考心理測驗</a:t>
          </a:r>
        </a:p>
      </dsp:txBody>
      <dsp:txXfrm rot="-5400000">
        <a:off x="551609" y="2143329"/>
        <a:ext cx="6371594" cy="462200"/>
      </dsp:txXfrm>
    </dsp:sp>
    <dsp:sp modelId="{68B31AED-5BCD-4196-ABE2-E1D629C0FEFE}">
      <dsp:nvSpPr>
        <dsp:cNvPr id="0" name=""/>
        <dsp:cNvSpPr/>
      </dsp:nvSpPr>
      <dsp:spPr>
        <a:xfrm rot="5400000">
          <a:off x="-118202" y="2940530"/>
          <a:ext cx="788013" cy="551609"/>
        </a:xfrm>
        <a:prstGeom prst="chevron">
          <a:avLst/>
        </a:prstGeom>
        <a:solidFill>
          <a:schemeClr val="accent5">
            <a:hueOff val="-6622584"/>
            <a:satOff val="26541"/>
            <a:lumOff val="5752"/>
            <a:alphaOff val="0"/>
          </a:schemeClr>
        </a:solidFill>
        <a:ln w="25400" cap="flat" cmpd="sng" algn="ctr">
          <a:solidFill>
            <a:schemeClr val="accent5">
              <a:hueOff val="-6622584"/>
              <a:satOff val="26541"/>
              <a:lumOff val="575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五</a:t>
          </a:r>
        </a:p>
      </dsp:txBody>
      <dsp:txXfrm rot="-5400000">
        <a:off x="1" y="3098133"/>
        <a:ext cx="551609" cy="236404"/>
      </dsp:txXfrm>
    </dsp:sp>
    <dsp:sp modelId="{CFE1CEA9-33C3-49F1-B81A-4232AA68F162}">
      <dsp:nvSpPr>
        <dsp:cNvPr id="0" name=""/>
        <dsp:cNvSpPr/>
      </dsp:nvSpPr>
      <dsp:spPr>
        <a:xfrm rot="5400000">
          <a:off x="3493804" y="-119866"/>
          <a:ext cx="512208" cy="6396598"/>
        </a:xfrm>
        <a:prstGeom prst="round2SameRect">
          <a:avLst/>
        </a:prstGeom>
        <a:solidFill>
          <a:schemeClr val="lt1">
            <a:alpha val="90000"/>
            <a:hueOff val="0"/>
            <a:satOff val="0"/>
            <a:lumOff val="0"/>
            <a:alphaOff val="0"/>
          </a:schemeClr>
        </a:solidFill>
        <a:ln w="25400" cap="flat" cmpd="sng" algn="ctr">
          <a:solidFill>
            <a:schemeClr val="accent5">
              <a:hueOff val="-6622584"/>
              <a:satOff val="26541"/>
              <a:lumOff val="5752"/>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掌握最新資訊</a:t>
          </a:r>
        </a:p>
      </dsp:txBody>
      <dsp:txXfrm rot="-5400000">
        <a:off x="551609" y="2847333"/>
        <a:ext cx="6371594" cy="462200"/>
      </dsp:txXfrm>
    </dsp:sp>
    <dsp:sp modelId="{4E7BF986-F769-4A6C-A1F0-F56FB0D35028}">
      <dsp:nvSpPr>
        <dsp:cNvPr id="0" name=""/>
        <dsp:cNvSpPr/>
      </dsp:nvSpPr>
      <dsp:spPr>
        <a:xfrm rot="5400000">
          <a:off x="-118202" y="3644533"/>
          <a:ext cx="788013" cy="551609"/>
        </a:xfrm>
        <a:prstGeom prst="chevron">
          <a:avLst/>
        </a:prstGeom>
        <a:solidFill>
          <a:schemeClr val="accent5">
            <a:hueOff val="-8278230"/>
            <a:satOff val="33176"/>
            <a:lumOff val="7190"/>
            <a:alphaOff val="0"/>
          </a:schemeClr>
        </a:solidFill>
        <a:ln w="25400" cap="flat" cmpd="sng" algn="ctr">
          <a:solidFill>
            <a:schemeClr val="accent5">
              <a:hueOff val="-8278230"/>
              <a:satOff val="33176"/>
              <a:lumOff val="719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六</a:t>
          </a:r>
        </a:p>
      </dsp:txBody>
      <dsp:txXfrm rot="-5400000">
        <a:off x="1" y="3802136"/>
        <a:ext cx="551609" cy="236404"/>
      </dsp:txXfrm>
    </dsp:sp>
    <dsp:sp modelId="{05E94519-F404-4E7D-9BFC-A6976F923713}">
      <dsp:nvSpPr>
        <dsp:cNvPr id="0" name=""/>
        <dsp:cNvSpPr/>
      </dsp:nvSpPr>
      <dsp:spPr>
        <a:xfrm rot="5400000">
          <a:off x="3493804" y="584136"/>
          <a:ext cx="512208" cy="6396598"/>
        </a:xfrm>
        <a:prstGeom prst="round2SameRect">
          <a:avLst/>
        </a:prstGeom>
        <a:solidFill>
          <a:schemeClr val="lt1">
            <a:alpha val="90000"/>
            <a:hueOff val="0"/>
            <a:satOff val="0"/>
            <a:lumOff val="0"/>
            <a:alphaOff val="0"/>
          </a:schemeClr>
        </a:solidFill>
        <a:ln w="25400" cap="flat" cmpd="sng" algn="ctr">
          <a:solidFill>
            <a:schemeClr val="accent5">
              <a:hueOff val="-8278230"/>
              <a:satOff val="33176"/>
              <a:lumOff val="7190"/>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志願排序的問題</a:t>
          </a:r>
        </a:p>
      </dsp:txBody>
      <dsp:txXfrm rot="-5400000">
        <a:off x="551609" y="3551335"/>
        <a:ext cx="6371594" cy="462200"/>
      </dsp:txXfrm>
    </dsp:sp>
    <dsp:sp modelId="{1EFAA1EA-9E6A-475F-8582-7196B7F5ED81}">
      <dsp:nvSpPr>
        <dsp:cNvPr id="0" name=""/>
        <dsp:cNvSpPr/>
      </dsp:nvSpPr>
      <dsp:spPr>
        <a:xfrm rot="5400000">
          <a:off x="-118202" y="4348536"/>
          <a:ext cx="788013" cy="551609"/>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a:latin typeface="Adobe 繁黑體 Std B" pitchFamily="34" charset="-120"/>
              <a:ea typeface="Adobe 繁黑體 Std B" pitchFamily="34" charset="-120"/>
            </a:rPr>
            <a:t>七</a:t>
          </a:r>
        </a:p>
      </dsp:txBody>
      <dsp:txXfrm rot="-5400000">
        <a:off x="1" y="4506139"/>
        <a:ext cx="551609" cy="236404"/>
      </dsp:txXfrm>
    </dsp:sp>
    <dsp:sp modelId="{85C88174-90DA-43C9-A45B-B4AEDA5A95BB}">
      <dsp:nvSpPr>
        <dsp:cNvPr id="0" name=""/>
        <dsp:cNvSpPr/>
      </dsp:nvSpPr>
      <dsp:spPr>
        <a:xfrm rot="5400000">
          <a:off x="3493804" y="1288139"/>
          <a:ext cx="512208" cy="6396598"/>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a:outerShdw blurRad="190500" dist="139700" dir="2700000" algn="tl" rotWithShape="0">
            <a:prstClr val="black">
              <a:alpha val="53000"/>
            </a:prstClr>
          </a:outerShdw>
        </a:effectLst>
      </dsp:spPr>
      <dsp:style>
        <a:lnRef idx="2">
          <a:scrgbClr r="0" g="0" b="0"/>
        </a:lnRef>
        <a:fillRef idx="1">
          <a:scrgbClr r="0" g="0" b="0"/>
        </a:fillRef>
        <a:effectRef idx="0">
          <a:scrgbClr r="0" g="0" b="0"/>
        </a:effectRef>
        <a:fontRef idx="minor"/>
      </dsp:style>
      <dsp:txBody>
        <a:bodyPr spcFirstLastPara="0" vert="horz" wrap="square" lIns="227584" tIns="72000" rIns="20320" bIns="20320" numCol="1" spcCol="1270" anchor="ctr" anchorCtr="0">
          <a:noAutofit/>
        </a:bodyPr>
        <a:lstStyle/>
        <a:p>
          <a:pPr marL="285750" lvl="1" indent="-285750" algn="l" defTabSz="1422400">
            <a:lnSpc>
              <a:spcPct val="90000"/>
            </a:lnSpc>
            <a:spcBef>
              <a:spcPct val="0"/>
            </a:spcBef>
            <a:spcAft>
              <a:spcPct val="15000"/>
            </a:spcAft>
            <a:buChar char="••"/>
          </a:pPr>
          <a:r>
            <a:rPr lang="zh-TW" altLang="en-US" sz="3200" b="1" kern="1200" dirty="0">
              <a:effectLst/>
              <a:latin typeface="Adobe 繁黑體 Std B" pitchFamily="34" charset="-120"/>
              <a:ea typeface="Adobe 繁黑體 Std B" pitchFamily="34" charset="-120"/>
            </a:rPr>
            <a:t>填滿志願，以免落榜</a:t>
          </a:r>
        </a:p>
      </dsp:txBody>
      <dsp:txXfrm rot="-5400000">
        <a:off x="551609" y="4255338"/>
        <a:ext cx="6371594" cy="462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4BC18-6F9A-4AEC-A8EC-D16895436963}">
      <dsp:nvSpPr>
        <dsp:cNvPr id="0" name=""/>
        <dsp:cNvSpPr/>
      </dsp:nvSpPr>
      <dsp:spPr>
        <a:xfrm>
          <a:off x="2463932" y="1947830"/>
          <a:ext cx="2380681" cy="2380681"/>
        </a:xfrm>
        <a:prstGeom prst="gear9">
          <a:avLst/>
        </a:prstGeom>
        <a:solidFill>
          <a:srgbClr val="92D050"/>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TW" altLang="en-US" sz="4600" kern="1200" dirty="0">
              <a:solidFill>
                <a:schemeClr val="tx1"/>
              </a:solidFill>
              <a:latin typeface="標楷體" pitchFamily="65" charset="-120"/>
              <a:ea typeface="標楷體" pitchFamily="65" charset="-120"/>
            </a:rPr>
            <a:t>學生</a:t>
          </a:r>
        </a:p>
      </dsp:txBody>
      <dsp:txXfrm>
        <a:off x="2942555" y="2505493"/>
        <a:ext cx="1423435" cy="1223719"/>
      </dsp:txXfrm>
    </dsp:sp>
    <dsp:sp modelId="{D105F10A-51D5-4D3B-B1A0-3A14020FD9B7}">
      <dsp:nvSpPr>
        <dsp:cNvPr id="0" name=""/>
        <dsp:cNvSpPr/>
      </dsp:nvSpPr>
      <dsp:spPr>
        <a:xfrm>
          <a:off x="761370" y="1921720"/>
          <a:ext cx="1731404" cy="1731404"/>
        </a:xfrm>
        <a:prstGeom prst="gear6">
          <a:avLst/>
        </a:prstGeom>
        <a:solidFill>
          <a:srgbClr val="00B0F0"/>
        </a:solidFill>
        <a:ln w="381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標楷體" pitchFamily="65" charset="-120"/>
              <a:ea typeface="標楷體" pitchFamily="65" charset="-120"/>
            </a:rPr>
            <a:t>家長</a:t>
          </a:r>
        </a:p>
      </dsp:txBody>
      <dsp:txXfrm>
        <a:off x="1197256" y="2360241"/>
        <a:ext cx="859632" cy="854362"/>
      </dsp:txXfrm>
    </dsp:sp>
    <dsp:sp modelId="{FF1FAC84-064E-49BA-9CD8-6DBD84D94F14}">
      <dsp:nvSpPr>
        <dsp:cNvPr id="0" name=""/>
        <dsp:cNvSpPr/>
      </dsp:nvSpPr>
      <dsp:spPr>
        <a:xfrm rot="20700000">
          <a:off x="1812336" y="394306"/>
          <a:ext cx="1696423" cy="1696423"/>
        </a:xfrm>
        <a:prstGeom prst="gear6">
          <a:avLst/>
        </a:prstGeom>
        <a:solidFill>
          <a:srgbClr val="FFC000"/>
        </a:solidFill>
        <a:ln w="31750" cap="flat" cmpd="sng" algn="ctr">
          <a:solidFill>
            <a:srgbClr val="FF66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標楷體" pitchFamily="65" charset="-120"/>
              <a:ea typeface="標楷體" pitchFamily="65" charset="-120"/>
            </a:rPr>
            <a:t>重要他人</a:t>
          </a:r>
        </a:p>
      </dsp:txBody>
      <dsp:txXfrm rot="-20700000">
        <a:off x="2184411" y="766382"/>
        <a:ext cx="952272" cy="952272"/>
      </dsp:txXfrm>
    </dsp:sp>
    <dsp:sp modelId="{F24AAD2B-BF64-4451-B2DA-F9A32DACBA19}">
      <dsp:nvSpPr>
        <dsp:cNvPr id="0" name=""/>
        <dsp:cNvSpPr/>
      </dsp:nvSpPr>
      <dsp:spPr>
        <a:xfrm>
          <a:off x="1770885" y="1587752"/>
          <a:ext cx="3554094" cy="3047272"/>
        </a:xfrm>
        <a:prstGeom prst="circularArrow">
          <a:avLst>
            <a:gd name="adj1" fmla="val 4688"/>
            <a:gd name="adj2" fmla="val 299029"/>
            <a:gd name="adj3" fmla="val 2519329"/>
            <a:gd name="adj4" fmla="val 15854479"/>
            <a:gd name="adj5" fmla="val 5469"/>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D571822E-360D-43D3-86E3-A75DAD1CD3A5}">
      <dsp:nvSpPr>
        <dsp:cNvPr id="0" name=""/>
        <dsp:cNvSpPr/>
      </dsp:nvSpPr>
      <dsp:spPr>
        <a:xfrm>
          <a:off x="334770" y="1571943"/>
          <a:ext cx="2214033" cy="2214033"/>
        </a:xfrm>
        <a:prstGeom prst="leftCircularArrow">
          <a:avLst>
            <a:gd name="adj1" fmla="val 6452"/>
            <a:gd name="adj2" fmla="val 429999"/>
            <a:gd name="adj3" fmla="val 10489124"/>
            <a:gd name="adj4" fmla="val 14837806"/>
            <a:gd name="adj5" fmla="val 7527"/>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68271545-1811-4712-A500-FC0FC419A452}">
      <dsp:nvSpPr>
        <dsp:cNvPr id="0" name=""/>
        <dsp:cNvSpPr/>
      </dsp:nvSpPr>
      <dsp:spPr>
        <a:xfrm>
          <a:off x="1429655" y="177887"/>
          <a:ext cx="2387174" cy="2387174"/>
        </a:xfrm>
        <a:prstGeom prst="circularArrow">
          <a:avLst>
            <a:gd name="adj1" fmla="val 5984"/>
            <a:gd name="adj2" fmla="val 394124"/>
            <a:gd name="adj3" fmla="val 13313824"/>
            <a:gd name="adj4" fmla="val 10508221"/>
            <a:gd name="adj5" fmla="val 6981"/>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5ADF04-84BB-41CD-AA47-9B68B4719B3D}">
      <dsp:nvSpPr>
        <dsp:cNvPr id="0" name=""/>
        <dsp:cNvSpPr/>
      </dsp:nvSpPr>
      <dsp:spPr>
        <a:xfrm rot="16200000">
          <a:off x="-432861" y="437258"/>
          <a:ext cx="5104003" cy="4229485"/>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600" bIns="0" numCol="1" spcCol="1270" anchor="t" anchorCtr="0">
          <a:noAutofit/>
        </a:bodyPr>
        <a:lstStyle/>
        <a:p>
          <a:pPr lvl="0" algn="l" defTabSz="1600200">
            <a:lnSpc>
              <a:spcPct val="90000"/>
            </a:lnSpc>
            <a:spcBef>
              <a:spcPct val="0"/>
            </a:spcBef>
            <a:spcAft>
              <a:spcPct val="35000"/>
            </a:spcAft>
          </a:pPr>
          <a:r>
            <a:rPr lang="zh-TW" altLang="en-US" sz="3600" b="1" kern="1200">
              <a:latin typeface="微軟正黑體" panose="020B0604030504040204" pitchFamily="34" charset="-120"/>
              <a:ea typeface="微軟正黑體" panose="020B0604030504040204" pitchFamily="34" charset="-120"/>
            </a:rPr>
            <a:t>主要內涵</a:t>
          </a:r>
          <a:endParaRPr lang="zh-TW" altLang="en-US" sz="3600" b="1" kern="1200" dirty="0">
            <a:latin typeface="微軟正黑體" panose="020B0604030504040204" pitchFamily="34" charset="-120"/>
            <a:ea typeface="微軟正黑體" panose="020B0604030504040204" pitchFamily="34" charset="-120"/>
          </a:endParaRPr>
        </a:p>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監控學力品質</a:t>
          </a:r>
        </a:p>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補救教學參考</a:t>
          </a:r>
        </a:p>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標準參照</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精熟、基礎、待加強</a:t>
          </a:r>
          <a:r>
            <a:rPr lang="en-US" altLang="zh-TW" sz="2800" b="1" kern="1200" dirty="0">
              <a:latin typeface="微軟正黑體" panose="020B0604030504040204" pitchFamily="34" charset="-120"/>
              <a:ea typeface="微軟正黑體" panose="020B0604030504040204" pitchFamily="34" charset="-120"/>
            </a:rPr>
            <a:t>)</a:t>
          </a:r>
          <a:endParaRPr lang="zh-TW" altLang="en-US" sz="2800" b="1" kern="1200" dirty="0">
            <a:latin typeface="微軟正黑體" panose="020B0604030504040204" pitchFamily="34" charset="-120"/>
            <a:ea typeface="微軟正黑體" panose="020B0604030504040204" pitchFamily="34" charset="-120"/>
          </a:endParaRPr>
        </a:p>
      </dsp:txBody>
      <dsp:txXfrm rot="5400000">
        <a:off x="4398" y="1020800"/>
        <a:ext cx="4229485" cy="3062401"/>
      </dsp:txXfrm>
    </dsp:sp>
    <dsp:sp modelId="{4099B8B0-A3DB-425B-8B50-999E1BC0EABA}">
      <dsp:nvSpPr>
        <dsp:cNvPr id="0" name=""/>
        <dsp:cNvSpPr/>
      </dsp:nvSpPr>
      <dsp:spPr>
        <a:xfrm rot="16200000">
          <a:off x="4104128" y="437258"/>
          <a:ext cx="5104003" cy="4229485"/>
        </a:xfrm>
        <a:prstGeom prst="flowChartManualOperation">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0" tIns="0" rIns="228600" bIns="0" numCol="1" spcCol="1270" anchor="t" anchorCtr="0">
          <a:noAutofit/>
        </a:bodyPr>
        <a:lstStyle/>
        <a:p>
          <a:pPr lvl="0" algn="l" defTabSz="1600200">
            <a:lnSpc>
              <a:spcPct val="90000"/>
            </a:lnSpc>
            <a:spcBef>
              <a:spcPct val="0"/>
            </a:spcBef>
            <a:spcAft>
              <a:spcPct val="35000"/>
            </a:spcAft>
          </a:pPr>
          <a:r>
            <a:rPr lang="zh-TW" altLang="en-US" sz="3600" b="1" kern="1200">
              <a:latin typeface="微軟正黑體" panose="020B0604030504040204" pitchFamily="34" charset="-120"/>
              <a:ea typeface="微軟正黑體" panose="020B0604030504040204" pitchFamily="34" charset="-120"/>
            </a:rPr>
            <a:t>入學運用</a:t>
          </a:r>
          <a:endParaRPr lang="zh-TW" altLang="en-US" sz="3600" b="1" kern="1200" dirty="0">
            <a:latin typeface="微軟正黑體" panose="020B0604030504040204" pitchFamily="34" charset="-120"/>
            <a:ea typeface="微軟正黑體" panose="020B0604030504040204" pitchFamily="34" charset="-120"/>
          </a:endParaRPr>
        </a:p>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非入學依據，未參加會考仍可免試入學</a:t>
          </a:r>
        </a:p>
        <a:p>
          <a:pPr marL="285750" lvl="1" indent="-285750" algn="l" defTabSz="1244600">
            <a:lnSpc>
              <a:spcPct val="90000"/>
            </a:lnSpc>
            <a:spcBef>
              <a:spcPct val="0"/>
            </a:spcBef>
            <a:spcAft>
              <a:spcPct val="15000"/>
            </a:spcAft>
            <a:buChar char="••"/>
          </a:pPr>
          <a:r>
            <a:rPr lang="zh-TW" altLang="en-US" sz="2800" b="1" kern="1200" dirty="0">
              <a:latin typeface="微軟正黑體" panose="020B0604030504040204" pitchFamily="34" charset="-120"/>
              <a:ea typeface="微軟正黑體" panose="020B0604030504040204" pitchFamily="34" charset="-120"/>
            </a:rPr>
            <a:t>可列比序項目之一</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非必要</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，不可超過</a:t>
          </a:r>
          <a:r>
            <a:rPr lang="en-US" altLang="zh-TW" sz="2800" b="1" kern="1200" dirty="0">
              <a:latin typeface="微軟正黑體" panose="020B0604030504040204" pitchFamily="34" charset="-120"/>
              <a:ea typeface="微軟正黑體" panose="020B0604030504040204" pitchFamily="34" charset="-120"/>
            </a:rPr>
            <a:t>1/3</a:t>
          </a:r>
          <a:endParaRPr lang="zh-TW" altLang="en-US" sz="2800" b="1" kern="1200" dirty="0">
            <a:latin typeface="微軟正黑體" panose="020B0604030504040204" pitchFamily="34" charset="-120"/>
            <a:ea typeface="微軟正黑體" panose="020B0604030504040204" pitchFamily="34" charset="-120"/>
          </a:endParaRPr>
        </a:p>
      </dsp:txBody>
      <dsp:txXfrm rot="5400000">
        <a:off x="4541387" y="1020800"/>
        <a:ext cx="4229485" cy="30624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0FB11-191F-42ED-A61C-A4E908BF40AB}">
      <dsp:nvSpPr>
        <dsp:cNvPr id="0" name=""/>
        <dsp:cNvSpPr/>
      </dsp:nvSpPr>
      <dsp:spPr>
        <a:xfrm>
          <a:off x="3696" y="2096"/>
          <a:ext cx="8781279" cy="607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zh-TW" altLang="en-US" sz="3200" b="1" kern="1200" dirty="0">
              <a:latin typeface="Adobe 繁黑體 Std B" pitchFamily="34" charset="-120"/>
              <a:ea typeface="Adobe 繁黑體 Std B" pitchFamily="34" charset="-120"/>
            </a:rPr>
            <a:t>國、英、數、社、自五科─難易適中</a:t>
          </a:r>
        </a:p>
      </dsp:txBody>
      <dsp:txXfrm>
        <a:off x="21494" y="19894"/>
        <a:ext cx="8745683" cy="572084"/>
      </dsp:txXfrm>
    </dsp:sp>
    <dsp:sp modelId="{D51F9016-D34B-4097-8B58-ECFAF94F457D}">
      <dsp:nvSpPr>
        <dsp:cNvPr id="0" name=""/>
        <dsp:cNvSpPr/>
      </dsp:nvSpPr>
      <dsp:spPr>
        <a:xfrm>
          <a:off x="119235" y="796182"/>
          <a:ext cx="2705183" cy="155520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ts val="4000"/>
            </a:lnSpc>
            <a:spcBef>
              <a:spcPct val="0"/>
            </a:spcBef>
            <a:spcAft>
              <a:spcPts val="0"/>
            </a:spcAft>
          </a:pPr>
          <a:r>
            <a:rPr lang="en-US" altLang="zh-TW" sz="3600" b="1" kern="1200" dirty="0">
              <a:latin typeface="Adobe 繁黑體 Std B" pitchFamily="34" charset="-120"/>
              <a:ea typeface="Adobe 繁黑體 Std B" pitchFamily="34" charset="-120"/>
            </a:rPr>
            <a:t>A</a:t>
          </a:r>
          <a:br>
            <a:rPr lang="en-US" altLang="zh-TW" sz="3600" b="1" kern="1200" dirty="0">
              <a:latin typeface="Adobe 繁黑體 Std B" pitchFamily="34" charset="-120"/>
              <a:ea typeface="Adobe 繁黑體 Std B" pitchFamily="34" charset="-120"/>
            </a:rPr>
          </a:br>
          <a:r>
            <a:rPr lang="zh-TW" altLang="en-US" sz="3600" b="1" kern="1200" dirty="0">
              <a:latin typeface="Adobe 繁黑體 Std B" pitchFamily="34" charset="-120"/>
              <a:ea typeface="Adobe 繁黑體 Std B" pitchFamily="34" charset="-120"/>
            </a:rPr>
            <a:t>精熟</a:t>
          </a:r>
          <a:r>
            <a:rPr lang="en-US" altLang="zh-TW" sz="3600" b="1" kern="1200" dirty="0">
              <a:latin typeface="Adobe 繁黑體 Std B" pitchFamily="34" charset="-120"/>
              <a:ea typeface="Adobe 繁黑體 Std B" pitchFamily="34" charset="-120"/>
            </a:rPr>
            <a:t>10%~20%</a:t>
          </a:r>
          <a:endParaRPr lang="zh-TW" altLang="en-US" sz="3600" b="1" kern="1200" dirty="0">
            <a:latin typeface="Adobe 繁黑體 Std B" pitchFamily="34" charset="-120"/>
            <a:ea typeface="Adobe 繁黑體 Std B" pitchFamily="34" charset="-120"/>
          </a:endParaRPr>
        </a:p>
      </dsp:txBody>
      <dsp:txXfrm>
        <a:off x="164785" y="841732"/>
        <a:ext cx="2614083" cy="1464104"/>
      </dsp:txXfrm>
    </dsp:sp>
    <dsp:sp modelId="{5907107C-8F2D-478C-87DB-8AE8D750049F}">
      <dsp:nvSpPr>
        <dsp:cNvPr id="0" name=""/>
        <dsp:cNvSpPr/>
      </dsp:nvSpPr>
      <dsp:spPr>
        <a:xfrm>
          <a:off x="0" y="2548679"/>
          <a:ext cx="986623" cy="15552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b="1" kern="1200" dirty="0">
              <a:latin typeface="Adobe 繁黑體 Std B" pitchFamily="34" charset="-120"/>
              <a:ea typeface="Adobe 繁黑體 Std B" pitchFamily="34" charset="-120"/>
            </a:rPr>
            <a:t>A++ </a:t>
          </a:r>
          <a:r>
            <a:rPr lang="en-US" altLang="zh-TW" sz="2800" b="1" kern="1200" dirty="0">
              <a:latin typeface="Adobe 繁黑體 Std B" pitchFamily="34" charset="-120"/>
              <a:ea typeface="Adobe 繁黑體 Std B" pitchFamily="34" charset="-120"/>
            </a:rPr>
            <a:t/>
          </a:r>
          <a:br>
            <a:rPr lang="en-US" altLang="zh-TW" sz="2800" b="1" kern="1200" dirty="0">
              <a:latin typeface="Adobe 繁黑體 Std B" pitchFamily="34" charset="-120"/>
              <a:ea typeface="Adobe 繁黑體 Std B" pitchFamily="34" charset="-120"/>
            </a:rPr>
          </a:br>
          <a:r>
            <a:rPr lang="en-US" altLang="zh-TW" sz="1800" b="1" kern="1200" dirty="0">
              <a:latin typeface="Adobe 繁黑體 Std B" pitchFamily="34" charset="-120"/>
              <a:ea typeface="Adobe 繁黑體 Std B" pitchFamily="34" charset="-120"/>
            </a:rPr>
            <a:t>(</a:t>
          </a:r>
          <a:r>
            <a:rPr lang="zh-TW" altLang="en-US" sz="1800" b="1" kern="1200" dirty="0">
              <a:latin typeface="Adobe 繁黑體 Std B" pitchFamily="34" charset="-120"/>
              <a:ea typeface="Adobe 繁黑體 Std B" pitchFamily="34" charset="-120"/>
            </a:rPr>
            <a:t>前</a:t>
          </a:r>
          <a:r>
            <a:rPr lang="en-US" altLang="zh-TW" sz="1800" b="1" kern="1200" dirty="0">
              <a:latin typeface="Adobe 繁黑體 Std B" pitchFamily="34" charset="-120"/>
              <a:ea typeface="Adobe 繁黑體 Std B" pitchFamily="34" charset="-120"/>
            </a:rPr>
            <a:t>25%)</a:t>
          </a:r>
          <a:endParaRPr lang="zh-TW" altLang="en-US" sz="1800" b="1" kern="1200" dirty="0">
            <a:latin typeface="Adobe 繁黑體 Std B" pitchFamily="34" charset="-120"/>
            <a:ea typeface="Adobe 繁黑體 Std B" pitchFamily="34" charset="-120"/>
          </a:endParaRPr>
        </a:p>
      </dsp:txBody>
      <dsp:txXfrm>
        <a:off x="28897" y="2577576"/>
        <a:ext cx="928829" cy="1497410"/>
      </dsp:txXfrm>
    </dsp:sp>
    <dsp:sp modelId="{3C66C250-9DE2-4A67-8729-28E76F8C31FD}">
      <dsp:nvSpPr>
        <dsp:cNvPr id="0" name=""/>
        <dsp:cNvSpPr/>
      </dsp:nvSpPr>
      <dsp:spPr>
        <a:xfrm>
          <a:off x="1048917" y="2537792"/>
          <a:ext cx="977125" cy="15552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altLang="zh-TW" sz="2400" b="1" kern="1200" dirty="0">
              <a:latin typeface="Adobe 繁黑體 Std B" pitchFamily="34" charset="-120"/>
              <a:ea typeface="Adobe 繁黑體 Std B" pitchFamily="34" charset="-120"/>
            </a:rPr>
            <a:t>A+</a:t>
          </a:r>
          <a:r>
            <a:rPr lang="zh-TW" altLang="en-US" sz="1200" b="1" kern="1200" dirty="0">
              <a:latin typeface="Adobe 繁黑體 Std B" pitchFamily="34" charset="-120"/>
              <a:ea typeface="Adobe 繁黑體 Std B" pitchFamily="34" charset="-120"/>
            </a:rPr>
            <a:t> </a:t>
          </a:r>
          <a:r>
            <a:rPr lang="en-US" altLang="zh-TW" sz="1600" b="1" kern="1200" dirty="0">
              <a:latin typeface="Adobe 繁黑體 Std B" pitchFamily="34" charset="-120"/>
              <a:ea typeface="Adobe 繁黑體 Std B" pitchFamily="34" charset="-120"/>
            </a:rPr>
            <a:t>(26%~</a:t>
          </a:r>
          <a:br>
            <a:rPr lang="en-US" altLang="zh-TW" sz="1600" b="1" kern="1200" dirty="0">
              <a:latin typeface="Adobe 繁黑體 Std B" pitchFamily="34" charset="-120"/>
              <a:ea typeface="Adobe 繁黑體 Std B" pitchFamily="34" charset="-120"/>
            </a:rPr>
          </a:br>
          <a:r>
            <a:rPr lang="en-US" altLang="zh-TW" sz="1600" b="1" kern="1200" dirty="0">
              <a:latin typeface="Adobe 繁黑體 Std B" pitchFamily="34" charset="-120"/>
              <a:ea typeface="Adobe 繁黑體 Std B" pitchFamily="34" charset="-120"/>
            </a:rPr>
            <a:t>50%)</a:t>
          </a:r>
          <a:endParaRPr lang="zh-TW" altLang="en-US" sz="1600" b="1" kern="1200" dirty="0">
            <a:latin typeface="Adobe 繁黑體 Std B" pitchFamily="34" charset="-120"/>
            <a:ea typeface="Adobe 繁黑體 Std B" pitchFamily="34" charset="-120"/>
          </a:endParaRPr>
        </a:p>
      </dsp:txBody>
      <dsp:txXfrm>
        <a:off x="1077536" y="2566411"/>
        <a:ext cx="919887" cy="1497966"/>
      </dsp:txXfrm>
    </dsp:sp>
    <dsp:sp modelId="{BBF2EBE7-81EE-4149-9CEA-94B5A4F62A3D}">
      <dsp:nvSpPr>
        <dsp:cNvPr id="0" name=""/>
        <dsp:cNvSpPr/>
      </dsp:nvSpPr>
      <dsp:spPr>
        <a:xfrm>
          <a:off x="2077917" y="2537792"/>
          <a:ext cx="855317" cy="15552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a:latin typeface="Adobe 繁黑體 Std B" pitchFamily="34" charset="-120"/>
              <a:ea typeface="Adobe 繁黑體 Std B" pitchFamily="34" charset="-120"/>
            </a:rPr>
            <a:t>A</a:t>
          </a:r>
          <a:r>
            <a:rPr lang="en-US" altLang="zh-TW" sz="1800" b="1" kern="1200" dirty="0">
              <a:latin typeface="Adobe 繁黑體 Std B" pitchFamily="34" charset="-120"/>
              <a:ea typeface="Adobe 繁黑體 Std B" pitchFamily="34" charset="-120"/>
            </a:rPr>
            <a:t/>
          </a:r>
          <a:br>
            <a:rPr lang="en-US" altLang="zh-TW" sz="1800" b="1" kern="1200" dirty="0">
              <a:latin typeface="Adobe 繁黑體 Std B" pitchFamily="34" charset="-120"/>
              <a:ea typeface="Adobe 繁黑體 Std B" pitchFamily="34" charset="-120"/>
            </a:rPr>
          </a:br>
          <a:r>
            <a:rPr lang="en-US" altLang="zh-TW" sz="1600" b="1" kern="1200" dirty="0">
              <a:latin typeface="Adobe 繁黑體 Std B" pitchFamily="34" charset="-120"/>
              <a:ea typeface="Adobe 繁黑體 Std B" pitchFamily="34" charset="-120"/>
            </a:rPr>
            <a:t>(50%~)</a:t>
          </a:r>
          <a:endParaRPr lang="zh-TW" altLang="en-US" sz="1600" b="1" kern="1200" dirty="0">
            <a:latin typeface="Adobe 繁黑體 Std B" pitchFamily="34" charset="-120"/>
            <a:ea typeface="Adobe 繁黑體 Std B" pitchFamily="34" charset="-120"/>
          </a:endParaRPr>
        </a:p>
      </dsp:txBody>
      <dsp:txXfrm>
        <a:off x="2102968" y="2562843"/>
        <a:ext cx="805215" cy="1505102"/>
      </dsp:txXfrm>
    </dsp:sp>
    <dsp:sp modelId="{46E2B52A-8B52-492C-B877-3125378BC34F}">
      <dsp:nvSpPr>
        <dsp:cNvPr id="0" name=""/>
        <dsp:cNvSpPr/>
      </dsp:nvSpPr>
      <dsp:spPr>
        <a:xfrm>
          <a:off x="3036985" y="796182"/>
          <a:ext cx="3809098" cy="1555204"/>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ts val="4000"/>
            </a:lnSpc>
            <a:spcBef>
              <a:spcPct val="0"/>
            </a:spcBef>
            <a:spcAft>
              <a:spcPts val="0"/>
            </a:spcAft>
            <a:buNone/>
          </a:pPr>
          <a:r>
            <a:rPr lang="en-US" altLang="zh-TW" sz="3600" b="1" kern="1200" dirty="0">
              <a:solidFill>
                <a:prstClr val="white"/>
              </a:solidFill>
              <a:latin typeface="Adobe 繁黑體 Std B" pitchFamily="34" charset="-120"/>
              <a:ea typeface="Adobe 繁黑體 Std B" pitchFamily="34" charset="-120"/>
              <a:cs typeface="+mn-cs"/>
            </a:rPr>
            <a:t>B</a:t>
          </a:r>
          <a:br>
            <a:rPr lang="en-US" altLang="zh-TW" sz="3600" b="1" kern="1200" dirty="0">
              <a:solidFill>
                <a:prstClr val="white"/>
              </a:solidFill>
              <a:latin typeface="Adobe 繁黑體 Std B" pitchFamily="34" charset="-120"/>
              <a:ea typeface="Adobe 繁黑體 Std B" pitchFamily="34" charset="-120"/>
              <a:cs typeface="+mn-cs"/>
            </a:rPr>
          </a:br>
          <a:r>
            <a:rPr lang="zh-TW" altLang="en-US" sz="3600" b="1" kern="1200" dirty="0">
              <a:solidFill>
                <a:prstClr val="white"/>
              </a:solidFill>
              <a:latin typeface="Adobe 繁黑體 Std B" pitchFamily="34" charset="-120"/>
              <a:ea typeface="Adobe 繁黑體 Std B" pitchFamily="34" charset="-120"/>
              <a:cs typeface="+mn-cs"/>
            </a:rPr>
            <a:t>基礎 </a:t>
          </a:r>
          <a:r>
            <a:rPr lang="en-US" altLang="zh-TW" sz="3600" b="1" kern="1200" dirty="0">
              <a:solidFill>
                <a:prstClr val="white"/>
              </a:solidFill>
              <a:latin typeface="Adobe 繁黑體 Std B" pitchFamily="34" charset="-120"/>
              <a:ea typeface="Adobe 繁黑體 Std B" pitchFamily="34" charset="-120"/>
              <a:cs typeface="+mn-cs"/>
            </a:rPr>
            <a:t/>
          </a:r>
          <a:br>
            <a:rPr lang="en-US" altLang="zh-TW" sz="3600" b="1" kern="1200" dirty="0">
              <a:solidFill>
                <a:prstClr val="white"/>
              </a:solidFill>
              <a:latin typeface="Adobe 繁黑體 Std B" pitchFamily="34" charset="-120"/>
              <a:ea typeface="Adobe 繁黑體 Std B" pitchFamily="34" charset="-120"/>
              <a:cs typeface="+mn-cs"/>
            </a:rPr>
          </a:br>
          <a:r>
            <a:rPr lang="en-US" altLang="zh-TW" sz="3600" b="1" kern="1200" dirty="0">
              <a:solidFill>
                <a:prstClr val="white"/>
              </a:solidFill>
              <a:latin typeface="Adobe 繁黑體 Std B" pitchFamily="34" charset="-120"/>
              <a:ea typeface="Adobe 繁黑體 Std B" pitchFamily="34" charset="-120"/>
              <a:cs typeface="+mn-cs"/>
            </a:rPr>
            <a:t>45%~60%</a:t>
          </a:r>
          <a:endParaRPr lang="zh-TW" altLang="en-US" sz="3600" b="1" kern="1200" dirty="0">
            <a:solidFill>
              <a:prstClr val="white"/>
            </a:solidFill>
            <a:latin typeface="Adobe 繁黑體 Std B" pitchFamily="34" charset="-120"/>
            <a:ea typeface="Adobe 繁黑體 Std B" pitchFamily="34" charset="-120"/>
            <a:cs typeface="+mn-cs"/>
          </a:endParaRPr>
        </a:p>
      </dsp:txBody>
      <dsp:txXfrm>
        <a:off x="3082535" y="841732"/>
        <a:ext cx="3717998" cy="1464104"/>
      </dsp:txXfrm>
    </dsp:sp>
    <dsp:sp modelId="{F04B4055-874F-4D7F-8E0A-E19E9C4182A4}">
      <dsp:nvSpPr>
        <dsp:cNvPr id="0" name=""/>
        <dsp:cNvSpPr/>
      </dsp:nvSpPr>
      <dsp:spPr>
        <a:xfrm>
          <a:off x="3036985" y="2537792"/>
          <a:ext cx="1235116" cy="15552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altLang="zh-TW" sz="2800" b="1" kern="1200" dirty="0">
              <a:latin typeface="Adobe 繁黑體 Std B" pitchFamily="34" charset="-120"/>
              <a:ea typeface="Adobe 繁黑體 Std B" pitchFamily="34" charset="-120"/>
            </a:rPr>
            <a:t>B++ </a:t>
          </a:r>
          <a:r>
            <a:rPr lang="en-US" altLang="zh-TW" sz="3600" b="1" kern="1200" dirty="0">
              <a:latin typeface="Adobe 繁黑體 Std B" pitchFamily="34" charset="-120"/>
              <a:ea typeface="Adobe 繁黑體 Std B" pitchFamily="34" charset="-120"/>
            </a:rPr>
            <a:t/>
          </a:r>
          <a:br>
            <a:rPr lang="en-US" altLang="zh-TW" sz="3600" b="1" kern="1200" dirty="0">
              <a:latin typeface="Adobe 繁黑體 Std B" pitchFamily="34" charset="-120"/>
              <a:ea typeface="Adobe 繁黑體 Std B" pitchFamily="34" charset="-120"/>
            </a:rPr>
          </a:br>
          <a:r>
            <a:rPr lang="en-US" altLang="zh-TW" sz="2000" b="1" kern="1200" dirty="0">
              <a:latin typeface="Adobe 繁黑體 Std B" pitchFamily="34" charset="-120"/>
              <a:ea typeface="Adobe 繁黑體 Std B" pitchFamily="34" charset="-120"/>
            </a:rPr>
            <a:t>(</a:t>
          </a:r>
          <a:r>
            <a:rPr lang="zh-TW" altLang="en-US" sz="2000" b="1" kern="1200" dirty="0">
              <a:latin typeface="Adobe 繁黑體 Std B" pitchFamily="34" charset="-120"/>
              <a:ea typeface="Adobe 繁黑體 Std B" pitchFamily="34" charset="-120"/>
            </a:rPr>
            <a:t>前</a:t>
          </a:r>
          <a:r>
            <a:rPr lang="en-US" altLang="zh-TW" sz="2000" b="1" kern="1200" dirty="0">
              <a:latin typeface="Adobe 繁黑體 Std B" pitchFamily="34" charset="-120"/>
              <a:ea typeface="Adobe 繁黑體 Std B" pitchFamily="34" charset="-120"/>
            </a:rPr>
            <a:t/>
          </a:r>
          <a:br>
            <a:rPr lang="en-US" altLang="zh-TW" sz="2000" b="1" kern="1200" dirty="0">
              <a:latin typeface="Adobe 繁黑體 Std B" pitchFamily="34" charset="-120"/>
              <a:ea typeface="Adobe 繁黑體 Std B" pitchFamily="34" charset="-120"/>
            </a:rPr>
          </a:br>
          <a:r>
            <a:rPr lang="en-US" altLang="zh-TW" sz="2000" b="1" kern="1200" dirty="0">
              <a:latin typeface="Adobe 繁黑體 Std B" pitchFamily="34" charset="-120"/>
              <a:ea typeface="Adobe 繁黑體 Std B" pitchFamily="34" charset="-120"/>
            </a:rPr>
            <a:t>25%)</a:t>
          </a:r>
          <a:endParaRPr lang="zh-TW" altLang="en-US" sz="2000" b="1" kern="1200" dirty="0">
            <a:latin typeface="Adobe 繁黑體 Std B" pitchFamily="34" charset="-120"/>
            <a:ea typeface="Adobe 繁黑體 Std B" pitchFamily="34" charset="-120"/>
          </a:endParaRPr>
        </a:p>
      </dsp:txBody>
      <dsp:txXfrm>
        <a:off x="3073160" y="2573967"/>
        <a:ext cx="1162766" cy="1482854"/>
      </dsp:txXfrm>
    </dsp:sp>
    <dsp:sp modelId="{644B511A-A981-4E35-A697-2F6233CB0C53}">
      <dsp:nvSpPr>
        <dsp:cNvPr id="0" name=""/>
        <dsp:cNvSpPr/>
      </dsp:nvSpPr>
      <dsp:spPr>
        <a:xfrm>
          <a:off x="4323976" y="2537792"/>
          <a:ext cx="1235116" cy="15552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a:latin typeface="Adobe 繁黑體 Std B" pitchFamily="34" charset="-120"/>
              <a:ea typeface="Adobe 繁黑體 Std B" pitchFamily="34" charset="-120"/>
            </a:rPr>
            <a:t>B+</a:t>
          </a:r>
          <a:r>
            <a:rPr lang="zh-TW" altLang="en-US" sz="1600" b="1" kern="1200" dirty="0">
              <a:latin typeface="Adobe 繁黑體 Std B" pitchFamily="34" charset="-120"/>
              <a:ea typeface="Adobe 繁黑體 Std B" pitchFamily="34" charset="-120"/>
            </a:rPr>
            <a:t> </a:t>
          </a:r>
          <a:r>
            <a:rPr lang="en-US" altLang="zh-TW" sz="2000" b="1" kern="1200" dirty="0">
              <a:latin typeface="Adobe 繁黑體 Std B" pitchFamily="34" charset="-120"/>
              <a:ea typeface="Adobe 繁黑體 Std B" pitchFamily="34" charset="-120"/>
            </a:rPr>
            <a:t>(26%~</a:t>
          </a:r>
          <a:br>
            <a:rPr lang="en-US" altLang="zh-TW" sz="2000" b="1" kern="1200" dirty="0">
              <a:latin typeface="Adobe 繁黑體 Std B" pitchFamily="34" charset="-120"/>
              <a:ea typeface="Adobe 繁黑體 Std B" pitchFamily="34" charset="-120"/>
            </a:rPr>
          </a:br>
          <a:r>
            <a:rPr lang="en-US" altLang="zh-TW" sz="2000" b="1" kern="1200" dirty="0">
              <a:latin typeface="Adobe 繁黑體 Std B" pitchFamily="34" charset="-120"/>
              <a:ea typeface="Adobe 繁黑體 Std B" pitchFamily="34" charset="-120"/>
            </a:rPr>
            <a:t>50%)</a:t>
          </a:r>
          <a:endParaRPr lang="zh-TW" altLang="en-US" sz="2000" b="1" kern="1200" dirty="0">
            <a:latin typeface="Adobe 繁黑體 Std B" pitchFamily="34" charset="-120"/>
            <a:ea typeface="Adobe 繁黑體 Std B" pitchFamily="34" charset="-120"/>
          </a:endParaRPr>
        </a:p>
      </dsp:txBody>
      <dsp:txXfrm>
        <a:off x="4360151" y="2573967"/>
        <a:ext cx="1162766" cy="1482854"/>
      </dsp:txXfrm>
    </dsp:sp>
    <dsp:sp modelId="{D4D73F13-BFFA-435B-B30F-37F099DA09A3}">
      <dsp:nvSpPr>
        <dsp:cNvPr id="0" name=""/>
        <dsp:cNvSpPr/>
      </dsp:nvSpPr>
      <dsp:spPr>
        <a:xfrm>
          <a:off x="5610967" y="2537792"/>
          <a:ext cx="1235116" cy="1555204"/>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TW" sz="3200" b="1" kern="1200" dirty="0">
              <a:latin typeface="Adobe 繁黑體 Std B" pitchFamily="34" charset="-120"/>
              <a:ea typeface="Adobe 繁黑體 Std B" pitchFamily="34" charset="-120"/>
            </a:rPr>
            <a:t>B</a:t>
          </a:r>
          <a:r>
            <a:rPr lang="en-US" altLang="zh-TW" sz="1800" b="1" kern="1200" dirty="0">
              <a:latin typeface="Adobe 繁黑體 Std B" pitchFamily="34" charset="-120"/>
              <a:ea typeface="Adobe 繁黑體 Std B" pitchFamily="34" charset="-120"/>
            </a:rPr>
            <a:t/>
          </a:r>
          <a:br>
            <a:rPr lang="en-US" altLang="zh-TW" sz="1800" b="1" kern="1200" dirty="0">
              <a:latin typeface="Adobe 繁黑體 Std B" pitchFamily="34" charset="-120"/>
              <a:ea typeface="Adobe 繁黑體 Std B" pitchFamily="34" charset="-120"/>
            </a:rPr>
          </a:br>
          <a:r>
            <a:rPr lang="en-US" altLang="zh-TW" sz="2000" b="1" kern="1200" dirty="0">
              <a:latin typeface="Adobe 繁黑體 Std B" pitchFamily="34" charset="-120"/>
              <a:ea typeface="Adobe 繁黑體 Std B" pitchFamily="34" charset="-120"/>
            </a:rPr>
            <a:t>(50%</a:t>
          </a:r>
          <a:br>
            <a:rPr lang="en-US" altLang="zh-TW" sz="2000" b="1" kern="1200" dirty="0">
              <a:latin typeface="Adobe 繁黑體 Std B" pitchFamily="34" charset="-120"/>
              <a:ea typeface="Adobe 繁黑體 Std B" pitchFamily="34" charset="-120"/>
            </a:rPr>
          </a:br>
          <a:r>
            <a:rPr lang="en-US" altLang="zh-TW" sz="2000" b="1" kern="1200" dirty="0">
              <a:latin typeface="Adobe 繁黑體 Std B" pitchFamily="34" charset="-120"/>
              <a:ea typeface="Adobe 繁黑體 Std B" pitchFamily="34" charset="-120"/>
            </a:rPr>
            <a:t>~)</a:t>
          </a:r>
          <a:endParaRPr lang="zh-TW" altLang="en-US" sz="2000" b="1" kern="1200" dirty="0">
            <a:latin typeface="Adobe 繁黑體 Std B" pitchFamily="34" charset="-120"/>
            <a:ea typeface="Adobe 繁黑體 Std B" pitchFamily="34" charset="-120"/>
          </a:endParaRPr>
        </a:p>
      </dsp:txBody>
      <dsp:txXfrm>
        <a:off x="5647142" y="2573967"/>
        <a:ext cx="1162766" cy="1482854"/>
      </dsp:txXfrm>
    </dsp:sp>
    <dsp:sp modelId="{84011A27-B680-42DE-A2B3-ACCAF6B82430}">
      <dsp:nvSpPr>
        <dsp:cNvPr id="0" name=""/>
        <dsp:cNvSpPr/>
      </dsp:nvSpPr>
      <dsp:spPr>
        <a:xfrm>
          <a:off x="6949833" y="796182"/>
          <a:ext cx="1824723" cy="3306177"/>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kumimoji="0" lang="en-US" altLang="zh-TW" sz="3600" b="1" i="0" u="none" strike="noStrike" kern="1200" cap="none" normalizeH="0" baseline="0" dirty="0">
              <a:ln/>
              <a:effectLst/>
              <a:latin typeface="Adobe 繁黑體 Std B" pitchFamily="34" charset="-120"/>
              <a:ea typeface="Adobe 繁黑體 Std B" pitchFamily="34" charset="-120"/>
            </a:rPr>
            <a:t>C</a:t>
          </a:r>
          <a:br>
            <a:rPr kumimoji="0" lang="en-US" altLang="zh-TW" sz="3600" b="1" i="0" u="none" strike="noStrike" kern="1200" cap="none" normalizeH="0" baseline="0" dirty="0">
              <a:ln/>
              <a:effectLst/>
              <a:latin typeface="Adobe 繁黑體 Std B" pitchFamily="34" charset="-120"/>
              <a:ea typeface="Adobe 繁黑體 Std B" pitchFamily="34" charset="-120"/>
            </a:rPr>
          </a:br>
          <a:r>
            <a:rPr kumimoji="0" lang="zh-TW" altLang="en-US" sz="3600" b="1" i="0" u="none" strike="noStrike" kern="1200" cap="none" normalizeH="0" baseline="0" dirty="0">
              <a:ln/>
              <a:effectLst/>
              <a:latin typeface="Adobe 繁黑體 Std B" pitchFamily="34" charset="-120"/>
              <a:ea typeface="Adobe 繁黑體 Std B" pitchFamily="34" charset="-120"/>
            </a:rPr>
            <a:t>待加強</a:t>
          </a:r>
          <a:r>
            <a:rPr kumimoji="0" lang="en-US" altLang="zh-TW" sz="2800" b="1" i="0" u="none" strike="noStrike" kern="1200" cap="none" normalizeH="0" baseline="0" dirty="0">
              <a:ln/>
              <a:effectLst/>
              <a:latin typeface="Adobe 繁黑體 Std B" pitchFamily="34" charset="-120"/>
              <a:ea typeface="Adobe 繁黑體 Std B" pitchFamily="34" charset="-120"/>
            </a:rPr>
            <a:t>20%~35%</a:t>
          </a:r>
          <a:endParaRPr lang="zh-TW" altLang="en-US" sz="2800" b="1" kern="1200" dirty="0">
            <a:latin typeface="Adobe 繁黑體 Std B" pitchFamily="34" charset="-120"/>
            <a:ea typeface="Adobe 繁黑體 Std B" pitchFamily="34" charset="-120"/>
          </a:endParaRPr>
        </a:p>
      </dsp:txBody>
      <dsp:txXfrm>
        <a:off x="7003277" y="849626"/>
        <a:ext cx="1717835" cy="31992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E44AD-0166-44A1-8AF9-CE0D906B6731}">
      <dsp:nvSpPr>
        <dsp:cNvPr id="0" name=""/>
        <dsp:cNvSpPr/>
      </dsp:nvSpPr>
      <dsp:spPr>
        <a:xfrm>
          <a:off x="-6095098" y="-932830"/>
          <a:ext cx="7257695" cy="7257695"/>
        </a:xfrm>
        <a:prstGeom prst="blockArc">
          <a:avLst>
            <a:gd name="adj1" fmla="val 18900000"/>
            <a:gd name="adj2" fmla="val 2700000"/>
            <a:gd name="adj3" fmla="val 29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56AE6E-52DF-48C3-A7CB-90602C5899CD}">
      <dsp:nvSpPr>
        <dsp:cNvPr id="0" name=""/>
        <dsp:cNvSpPr/>
      </dsp:nvSpPr>
      <dsp:spPr>
        <a:xfrm>
          <a:off x="748414" y="539203"/>
          <a:ext cx="7746127" cy="1078407"/>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5986" tIns="81280" rIns="81280" bIns="81280" numCol="1" spcCol="1270" anchor="ctr" anchorCtr="0">
          <a:noAutofit/>
        </a:bodyPr>
        <a:lstStyle/>
        <a:p>
          <a:pPr lvl="0" algn="l" defTabSz="1422400">
            <a:lnSpc>
              <a:spcPct val="90000"/>
            </a:lnSpc>
            <a:spcBef>
              <a:spcPct val="0"/>
            </a:spcBef>
            <a:spcAft>
              <a:spcPct val="35000"/>
            </a:spcAft>
          </a:pPr>
          <a:r>
            <a:rPr kumimoji="0" lang="zh-TW" altLang="en-US" sz="3200" b="1" kern="1200">
              <a:latin typeface="微軟正黑體" panose="020B0604030504040204" pitchFamily="34" charset="-120"/>
              <a:ea typeface="微軟正黑體" panose="020B0604030504040204" pitchFamily="34" charset="-120"/>
            </a:rPr>
            <a:t>數學科題型有</a:t>
          </a:r>
          <a:r>
            <a:rPr lang="zh-TW" altLang="en-US" sz="3200" b="1" kern="1200">
              <a:solidFill>
                <a:srgbClr val="FF0000"/>
              </a:solidFill>
              <a:latin typeface="微軟正黑體" panose="020B0604030504040204" pitchFamily="34" charset="-120"/>
              <a:ea typeface="微軟正黑體" panose="020B0604030504040204" pitchFamily="34" charset="-120"/>
            </a:rPr>
            <a:t>選擇題</a:t>
          </a:r>
          <a:r>
            <a:rPr kumimoji="0" lang="zh-TW" altLang="en-US" sz="3200" b="1" kern="1200">
              <a:latin typeface="微軟正黑體" panose="020B0604030504040204" pitchFamily="34" charset="-120"/>
              <a:ea typeface="微軟正黑體" panose="020B0604030504040204" pitchFamily="34" charset="-120"/>
            </a:rPr>
            <a:t>及</a:t>
          </a:r>
          <a:r>
            <a:rPr kumimoji="0" lang="zh-TW" altLang="en-US" sz="3200" b="1" kern="1200">
              <a:solidFill>
                <a:srgbClr val="FF0000"/>
              </a:solidFill>
              <a:latin typeface="微軟正黑體" panose="020B0604030504040204" pitchFamily="34" charset="-120"/>
              <a:ea typeface="微軟正黑體" panose="020B0604030504040204" pitchFamily="34" charset="-120"/>
            </a:rPr>
            <a:t>非選擇題</a:t>
          </a:r>
          <a:r>
            <a:rPr kumimoji="0" lang="en-US" altLang="zh-TW" sz="3200" b="1" kern="1200">
              <a:solidFill>
                <a:srgbClr val="FF0000"/>
              </a:solidFill>
              <a:latin typeface="微軟正黑體" panose="020B0604030504040204" pitchFamily="34" charset="-120"/>
              <a:ea typeface="微軟正黑體" panose="020B0604030504040204" pitchFamily="34" charset="-120"/>
            </a:rPr>
            <a:t/>
          </a:r>
          <a:br>
            <a:rPr kumimoji="0" lang="en-US" altLang="zh-TW" sz="3200" b="1" kern="1200">
              <a:solidFill>
                <a:srgbClr val="FF0000"/>
              </a:solidFill>
              <a:latin typeface="微軟正黑體" panose="020B0604030504040204" pitchFamily="34" charset="-120"/>
              <a:ea typeface="微軟正黑體" panose="020B0604030504040204" pitchFamily="34" charset="-120"/>
            </a:rPr>
          </a:br>
          <a:r>
            <a:rPr lang="zh-TW" altLang="en-US" sz="3200" b="1" kern="1200">
              <a:latin typeface="微軟正黑體" panose="020B0604030504040204" pitchFamily="34" charset="-120"/>
              <a:ea typeface="微軟正黑體" panose="020B0604030504040204" pitchFamily="34" charset="-120"/>
            </a:rPr>
            <a:t>計分比例為</a:t>
          </a:r>
          <a:r>
            <a:rPr lang="en-US" altLang="zh-TW" sz="3200" b="1" kern="1200">
              <a:latin typeface="微軟正黑體" panose="020B0604030504040204" pitchFamily="34" charset="-120"/>
              <a:ea typeface="微軟正黑體" panose="020B0604030504040204" pitchFamily="34" charset="-120"/>
            </a:rPr>
            <a:t>85:15</a:t>
          </a:r>
          <a:endParaRPr lang="zh-TW" altLang="en-US" sz="3200" kern="1200" dirty="0">
            <a:latin typeface="微軟正黑體" panose="020B0604030504040204" pitchFamily="34" charset="-120"/>
            <a:ea typeface="微軟正黑體" panose="020B0604030504040204" pitchFamily="34" charset="-120"/>
          </a:endParaRPr>
        </a:p>
      </dsp:txBody>
      <dsp:txXfrm>
        <a:off x="748414" y="539203"/>
        <a:ext cx="7746127" cy="1078407"/>
      </dsp:txXfrm>
    </dsp:sp>
    <dsp:sp modelId="{46B7B8FB-C756-459D-AA85-420E1C38E8B4}">
      <dsp:nvSpPr>
        <dsp:cNvPr id="0" name=""/>
        <dsp:cNvSpPr/>
      </dsp:nvSpPr>
      <dsp:spPr>
        <a:xfrm>
          <a:off x="74410" y="404402"/>
          <a:ext cx="1348008" cy="13480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F1289CE-1821-4588-A140-CCC37B048E47}">
      <dsp:nvSpPr>
        <dsp:cNvPr id="0" name=""/>
        <dsp:cNvSpPr/>
      </dsp:nvSpPr>
      <dsp:spPr>
        <a:xfrm>
          <a:off x="1140415" y="2156814"/>
          <a:ext cx="7354126" cy="1078407"/>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5986" tIns="81280" rIns="81280" bIns="81280" numCol="1" spcCol="1270" anchor="ctr" anchorCtr="0">
          <a:noAutofit/>
        </a:bodyPr>
        <a:lstStyle/>
        <a:p>
          <a:pPr lvl="0" algn="l" defTabSz="1422400">
            <a:lnSpc>
              <a:spcPct val="90000"/>
            </a:lnSpc>
            <a:spcBef>
              <a:spcPct val="0"/>
            </a:spcBef>
            <a:spcAft>
              <a:spcPct val="35000"/>
            </a:spcAft>
          </a:pPr>
          <a:r>
            <a:rPr kumimoji="0" lang="zh-TW" altLang="en-US" sz="3200" b="1" kern="1200">
              <a:latin typeface="微軟正黑體" panose="020B0604030504040204" pitchFamily="34" charset="-120"/>
              <a:ea typeface="微軟正黑體" panose="020B0604030504040204" pitchFamily="34" charset="-120"/>
            </a:rPr>
            <a:t>英語科考題區分</a:t>
          </a:r>
          <a:r>
            <a:rPr lang="zh-TW" altLang="en-US" sz="3200" b="1" kern="1200">
              <a:solidFill>
                <a:srgbClr val="FF0000"/>
              </a:solidFill>
              <a:latin typeface="微軟正黑體" panose="020B0604030504040204" pitchFamily="34" charset="-120"/>
              <a:ea typeface="微軟正黑體" panose="020B0604030504040204" pitchFamily="34" charset="-120"/>
            </a:rPr>
            <a:t>閱讀</a:t>
          </a:r>
          <a:r>
            <a:rPr kumimoji="0" lang="zh-TW" altLang="en-US" sz="3200" b="1" kern="1200">
              <a:latin typeface="微軟正黑體" panose="020B0604030504040204" pitchFamily="34" charset="-120"/>
              <a:ea typeface="微軟正黑體" panose="020B0604030504040204" pitchFamily="34" charset="-120"/>
            </a:rPr>
            <a:t>及</a:t>
          </a:r>
          <a:r>
            <a:rPr kumimoji="0" lang="zh-TW" altLang="en-US" sz="3200" b="1" kern="1200">
              <a:solidFill>
                <a:srgbClr val="FF0000"/>
              </a:solidFill>
              <a:latin typeface="微軟正黑體" panose="020B0604030504040204" pitchFamily="34" charset="-120"/>
              <a:ea typeface="微軟正黑體" panose="020B0604030504040204" pitchFamily="34" charset="-120"/>
            </a:rPr>
            <a:t>聽力測驗</a:t>
          </a:r>
          <a:r>
            <a:rPr kumimoji="0" lang="en-US" altLang="zh-TW" sz="3200" b="1" kern="1200">
              <a:solidFill>
                <a:srgbClr val="FF0000"/>
              </a:solidFill>
              <a:latin typeface="微軟正黑體" panose="020B0604030504040204" pitchFamily="34" charset="-120"/>
              <a:ea typeface="微軟正黑體" panose="020B0604030504040204" pitchFamily="34" charset="-120"/>
            </a:rPr>
            <a:t/>
          </a:r>
          <a:br>
            <a:rPr kumimoji="0" lang="en-US" altLang="zh-TW" sz="3200" b="1" kern="1200">
              <a:solidFill>
                <a:srgbClr val="FF0000"/>
              </a:solidFill>
              <a:latin typeface="微軟正黑體" panose="020B0604030504040204" pitchFamily="34" charset="-120"/>
              <a:ea typeface="微軟正黑體" panose="020B0604030504040204" pitchFamily="34" charset="-120"/>
            </a:rPr>
          </a:br>
          <a:r>
            <a:rPr kumimoji="0" lang="zh-TW" altLang="en-US" sz="3200" b="1" kern="1200">
              <a:latin typeface="微軟正黑體" panose="020B0604030504040204" pitchFamily="34" charset="-120"/>
              <a:ea typeface="微軟正黑體" panose="020B0604030504040204" pitchFamily="34" charset="-120"/>
            </a:rPr>
            <a:t>計分比例為</a:t>
          </a:r>
          <a:r>
            <a:rPr kumimoji="0" lang="en-US" altLang="zh-TW" sz="3200" b="1" kern="1200">
              <a:latin typeface="微軟正黑體" panose="020B0604030504040204" pitchFamily="34" charset="-120"/>
              <a:ea typeface="微軟正黑體" panose="020B0604030504040204" pitchFamily="34" charset="-120"/>
            </a:rPr>
            <a:t>80:20</a:t>
          </a:r>
          <a:endParaRPr lang="zh-TW" altLang="en-US" sz="3200" kern="1200" dirty="0"/>
        </a:p>
      </dsp:txBody>
      <dsp:txXfrm>
        <a:off x="1140415" y="2156814"/>
        <a:ext cx="7354126" cy="1078407"/>
      </dsp:txXfrm>
    </dsp:sp>
    <dsp:sp modelId="{1CCB4ADF-FA10-4C54-84CE-8C5A32FE172B}">
      <dsp:nvSpPr>
        <dsp:cNvPr id="0" name=""/>
        <dsp:cNvSpPr/>
      </dsp:nvSpPr>
      <dsp:spPr>
        <a:xfrm>
          <a:off x="466411" y="2022013"/>
          <a:ext cx="1348008" cy="13480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D89DCA62-603F-49E9-85E7-1C9DD87CE0D7}">
      <dsp:nvSpPr>
        <dsp:cNvPr id="0" name=""/>
        <dsp:cNvSpPr/>
      </dsp:nvSpPr>
      <dsp:spPr>
        <a:xfrm>
          <a:off x="748414" y="3774424"/>
          <a:ext cx="7746127" cy="1078407"/>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5986" tIns="81280" rIns="81280" bIns="81280" numCol="1" spcCol="1270" anchor="ctr" anchorCtr="0">
          <a:noAutofit/>
        </a:bodyPr>
        <a:lstStyle/>
        <a:p>
          <a:pPr lvl="0" algn="l" defTabSz="1422400">
            <a:lnSpc>
              <a:spcPct val="90000"/>
            </a:lnSpc>
            <a:spcBef>
              <a:spcPct val="0"/>
            </a:spcBef>
            <a:spcAft>
              <a:spcPct val="35000"/>
            </a:spcAft>
          </a:pPr>
          <a:r>
            <a:rPr lang="zh-TW" altLang="en-US" sz="3200" b="1" kern="1200" dirty="0">
              <a:solidFill>
                <a:srgbClr val="FF0000"/>
              </a:solidFill>
              <a:latin typeface="微軟正黑體" panose="020B0604030504040204" pitchFamily="34" charset="-120"/>
              <a:ea typeface="微軟正黑體" panose="020B0604030504040204" pitchFamily="34" charset="-120"/>
            </a:rPr>
            <a:t>寫作測驗</a:t>
          </a:r>
          <a:r>
            <a:rPr lang="zh-TW" altLang="en-US" sz="3200" b="1" kern="1200" dirty="0">
              <a:latin typeface="微軟正黑體" panose="020B0604030504040204" pitchFamily="34" charset="-120"/>
              <a:ea typeface="微軟正黑體" panose="020B0604030504040204" pitchFamily="34" charset="-120"/>
            </a:rPr>
            <a:t>及</a:t>
          </a:r>
          <a:r>
            <a:rPr lang="zh-TW" altLang="en-US" sz="3200" b="1" kern="1200" dirty="0">
              <a:solidFill>
                <a:srgbClr val="FF0000"/>
              </a:solidFill>
              <a:latin typeface="微軟正黑體" panose="020B0604030504040204" pitchFamily="34" charset="-120"/>
              <a:ea typeface="微軟正黑體" panose="020B0604030504040204" pitchFamily="34" charset="-120"/>
            </a:rPr>
            <a:t>數學非選擇題</a:t>
          </a:r>
          <a:r>
            <a:rPr lang="en-US" altLang="zh-TW" sz="3200" b="1" kern="1200" dirty="0">
              <a:solidFill>
                <a:srgbClr val="FF0000"/>
              </a:solidFill>
              <a:latin typeface="微軟正黑體" panose="020B0604030504040204" pitchFamily="34" charset="-120"/>
              <a:ea typeface="微軟正黑體" panose="020B0604030504040204" pitchFamily="34" charset="-120"/>
            </a:rPr>
            <a:t/>
          </a:r>
          <a:br>
            <a:rPr lang="en-US" altLang="zh-TW" sz="3200" b="1" kern="1200" dirty="0">
              <a:solidFill>
                <a:srgbClr val="FF0000"/>
              </a:solidFill>
              <a:latin typeface="微軟正黑體" panose="020B0604030504040204" pitchFamily="34" charset="-120"/>
              <a:ea typeface="微軟正黑體" panose="020B0604030504040204" pitchFamily="34" charset="-120"/>
            </a:rPr>
          </a:br>
          <a:r>
            <a:rPr lang="zh-TW" altLang="en-US" sz="3200" b="1" kern="1200" dirty="0">
              <a:latin typeface="微軟正黑體" panose="020B0604030504040204" pitchFamily="34" charset="-120"/>
              <a:ea typeface="微軟正黑體" panose="020B0604030504040204" pitchFamily="34" charset="-120"/>
            </a:rPr>
            <a:t>必須要用黑色墨水筆作答</a:t>
          </a:r>
          <a:endParaRPr lang="zh-TW" altLang="en-US" sz="3200" kern="1200" dirty="0">
            <a:latin typeface="微軟正黑體" panose="020B0604030504040204" pitchFamily="34" charset="-120"/>
            <a:ea typeface="微軟正黑體" panose="020B0604030504040204" pitchFamily="34" charset="-120"/>
          </a:endParaRPr>
        </a:p>
      </dsp:txBody>
      <dsp:txXfrm>
        <a:off x="748414" y="3774424"/>
        <a:ext cx="7746127" cy="1078407"/>
      </dsp:txXfrm>
    </dsp:sp>
    <dsp:sp modelId="{16450809-F527-410A-9B9E-0C98FF7A8DCB}">
      <dsp:nvSpPr>
        <dsp:cNvPr id="0" name=""/>
        <dsp:cNvSpPr/>
      </dsp:nvSpPr>
      <dsp:spPr>
        <a:xfrm>
          <a:off x="74410" y="3639623"/>
          <a:ext cx="1348008" cy="1348008"/>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E969-E4ED-4707-A93F-28214D03F6F2}">
      <dsp:nvSpPr>
        <dsp:cNvPr id="0" name=""/>
        <dsp:cNvSpPr/>
      </dsp:nvSpPr>
      <dsp:spPr>
        <a:xfrm>
          <a:off x="1008" y="167562"/>
          <a:ext cx="8782959" cy="721281"/>
        </a:xfrm>
        <a:prstGeom prst="roundRect">
          <a:avLst>
            <a:gd name="adj" fmla="val 10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國中生申請、選填志願</a:t>
          </a:r>
        </a:p>
      </dsp:txBody>
      <dsp:txXfrm>
        <a:off x="22134" y="188688"/>
        <a:ext cx="8740707" cy="679029"/>
      </dsp:txXfrm>
    </dsp:sp>
    <dsp:sp modelId="{2E109CF9-D5F5-4E5F-BC0F-5C485B2416FA}">
      <dsp:nvSpPr>
        <dsp:cNvPr id="0" name=""/>
        <dsp:cNvSpPr/>
      </dsp:nvSpPr>
      <dsp:spPr>
        <a:xfrm>
          <a:off x="0" y="1397776"/>
          <a:ext cx="2809648" cy="3532375"/>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solidFill>
                <a:schemeClr val="tx1"/>
              </a:solidFill>
              <a:latin typeface="Adobe 繁黑體 Std B" pitchFamily="34" charset="-120"/>
              <a:ea typeface="Adobe 繁黑體 Std B" pitchFamily="34" charset="-120"/>
            </a:rPr>
            <a:t>申請人數</a:t>
          </a:r>
          <a:r>
            <a:rPr lang="en-US" altLang="zh-TW" sz="2400" kern="1200" dirty="0">
              <a:solidFill>
                <a:schemeClr val="tx1"/>
              </a:solidFill>
              <a:latin typeface="Adobe 繁黑體 Std B" pitchFamily="34" charset="-120"/>
              <a:ea typeface="Adobe 繁黑體 Std B" pitchFamily="34" charset="-120"/>
            </a:rPr>
            <a:t/>
          </a:r>
          <a:br>
            <a:rPr lang="en-US" altLang="zh-TW" sz="2400" kern="1200" dirty="0">
              <a:solidFill>
                <a:schemeClr val="tx1"/>
              </a:solidFill>
              <a:latin typeface="Adobe 繁黑體 Std B" pitchFamily="34" charset="-120"/>
              <a:ea typeface="Adobe 繁黑體 Std B" pitchFamily="34" charset="-120"/>
            </a:rPr>
          </a:br>
          <a:r>
            <a:rPr lang="zh-TW" altLang="en-US" sz="2400" kern="1200" dirty="0">
              <a:solidFill>
                <a:schemeClr val="tx1"/>
              </a:solidFill>
              <a:latin typeface="Adobe 繁黑體 Std B" pitchFamily="34" charset="-120"/>
              <a:ea typeface="Adobe 繁黑體 Std B" pitchFamily="34" charset="-120"/>
            </a:rPr>
            <a:t>未超過招生名額</a:t>
          </a:r>
          <a:r>
            <a:rPr lang="en-US" altLang="zh-TW" sz="2400" kern="1200" dirty="0">
              <a:solidFill>
                <a:schemeClr val="tx1"/>
              </a:solidFill>
              <a:latin typeface="Adobe 繁黑體 Std B" pitchFamily="34" charset="-120"/>
              <a:ea typeface="Adobe 繁黑體 Std B" pitchFamily="34" charset="-120"/>
            </a:rPr>
            <a:t/>
          </a:r>
          <a:br>
            <a:rPr lang="en-US" altLang="zh-TW" sz="2400" kern="1200" dirty="0">
              <a:solidFill>
                <a:schemeClr val="tx1"/>
              </a:solidFill>
              <a:latin typeface="Adobe 繁黑體 Std B" pitchFamily="34" charset="-120"/>
              <a:ea typeface="Adobe 繁黑體 Std B" pitchFamily="34" charset="-120"/>
            </a:rPr>
          </a:br>
          <a:r>
            <a:rPr lang="en-US" altLang="zh-TW" sz="2400" kern="1200" dirty="0">
              <a:solidFill>
                <a:schemeClr val="tx1"/>
              </a:solidFill>
              <a:latin typeface="Adobe 繁黑體 Std B" pitchFamily="34" charset="-120"/>
              <a:ea typeface="Adobe 繁黑體 Std B" pitchFamily="34" charset="-120"/>
              <a:sym typeface="Wingdings" panose="05000000000000000000" pitchFamily="2" charset="2"/>
            </a:rPr>
            <a:t></a:t>
          </a:r>
          <a:r>
            <a:rPr lang="zh-TW" altLang="en-US" sz="2400" kern="1200" dirty="0">
              <a:solidFill>
                <a:schemeClr val="tx1"/>
              </a:solidFill>
              <a:latin typeface="Adobe 繁黑體 Std B" pitchFamily="34" charset="-120"/>
              <a:ea typeface="Adobe 繁黑體 Std B" pitchFamily="34" charset="-120"/>
            </a:rPr>
            <a:t>全額錄取</a:t>
          </a:r>
          <a:r>
            <a:rPr lang="en-US" altLang="zh-TW" sz="2400" kern="1200" dirty="0">
              <a:solidFill>
                <a:schemeClr val="tx1"/>
              </a:solidFill>
              <a:latin typeface="Adobe 繁黑體 Std B" pitchFamily="34" charset="-120"/>
              <a:ea typeface="Adobe 繁黑體 Std B" pitchFamily="34" charset="-120"/>
            </a:rPr>
            <a:t/>
          </a:r>
          <a:br>
            <a:rPr lang="en-US" altLang="zh-TW" sz="2400" kern="1200" dirty="0">
              <a:solidFill>
                <a:schemeClr val="tx1"/>
              </a:solidFill>
              <a:latin typeface="Adobe 繁黑體 Std B" pitchFamily="34" charset="-120"/>
              <a:ea typeface="Adobe 繁黑體 Std B" pitchFamily="34" charset="-120"/>
            </a:rPr>
          </a:br>
          <a:r>
            <a:rPr lang="zh-TW" altLang="en-US" sz="2400" kern="1200" dirty="0">
              <a:solidFill>
                <a:schemeClr val="tx1"/>
              </a:solidFill>
              <a:latin typeface="Adobe 繁黑體 Std B" pitchFamily="34" charset="-120"/>
              <a:ea typeface="Adobe 繁黑體 Std B" pitchFamily="34" charset="-120"/>
            </a:rPr>
            <a:t>每人限錄取</a:t>
          </a:r>
          <a:r>
            <a:rPr lang="en-US" altLang="zh-TW" sz="2400" kern="1200" dirty="0">
              <a:solidFill>
                <a:schemeClr val="tx1"/>
              </a:solidFill>
              <a:latin typeface="Adobe 繁黑體 Std B" pitchFamily="34" charset="-120"/>
              <a:ea typeface="Adobe 繁黑體 Std B" pitchFamily="34" charset="-120"/>
            </a:rPr>
            <a:t>1</a:t>
          </a:r>
          <a:r>
            <a:rPr lang="zh-TW" altLang="en-US" sz="2400" kern="1200" dirty="0">
              <a:solidFill>
                <a:schemeClr val="tx1"/>
              </a:solidFill>
              <a:latin typeface="Adobe 繁黑體 Std B" pitchFamily="34" charset="-120"/>
              <a:ea typeface="Adobe 繁黑體 Std B" pitchFamily="34" charset="-120"/>
            </a:rPr>
            <a:t>所</a:t>
          </a:r>
        </a:p>
      </dsp:txBody>
      <dsp:txXfrm>
        <a:off x="82292" y="1480068"/>
        <a:ext cx="2645064" cy="3367791"/>
      </dsp:txXfrm>
    </dsp:sp>
    <dsp:sp modelId="{BC985131-BA50-4A76-AA65-D591FC8D4E65}">
      <dsp:nvSpPr>
        <dsp:cNvPr id="0" name=""/>
        <dsp:cNvSpPr/>
      </dsp:nvSpPr>
      <dsp:spPr>
        <a:xfrm>
          <a:off x="3046666" y="1469231"/>
          <a:ext cx="5737301" cy="1370526"/>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申請人數</a:t>
          </a:r>
          <a:endParaRPr lang="en-US" altLang="zh-TW" sz="2400" kern="1200" dirty="0">
            <a:latin typeface="Adobe 繁黑體 Std B" pitchFamily="34" charset="-120"/>
            <a:ea typeface="Adobe 繁黑體 Std B" pitchFamily="34" charset="-120"/>
          </a:endParaRPr>
        </a:p>
        <a:p>
          <a:pPr lvl="0" algn="ctr" defTabSz="1066800">
            <a:lnSpc>
              <a:spcPct val="90000"/>
            </a:lnSpc>
            <a:spcBef>
              <a:spcPct val="0"/>
            </a:spcBef>
            <a:spcAft>
              <a:spcPct val="35000"/>
            </a:spcAft>
          </a:pPr>
          <a:r>
            <a:rPr lang="zh-TW" altLang="en-US" sz="2400" kern="1200" dirty="0">
              <a:latin typeface="Adobe 繁黑體 Std B" pitchFamily="34" charset="-120"/>
              <a:ea typeface="Adobe 繁黑體 Std B" pitchFamily="34" charset="-120"/>
            </a:rPr>
            <a:t>超過志願學校招生名額</a:t>
          </a:r>
        </a:p>
      </dsp:txBody>
      <dsp:txXfrm>
        <a:off x="3086807" y="1509372"/>
        <a:ext cx="5657019" cy="1290244"/>
      </dsp:txXfrm>
    </dsp:sp>
    <dsp:sp modelId="{FD09ADB4-3E43-4238-BF9C-C4E6E0D2CFC9}">
      <dsp:nvSpPr>
        <dsp:cNvPr id="0" name=""/>
        <dsp:cNvSpPr/>
      </dsp:nvSpPr>
      <dsp:spPr>
        <a:xfrm>
          <a:off x="3046666" y="3112303"/>
          <a:ext cx="2809648" cy="16943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依總積分錄取</a:t>
          </a:r>
          <a: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zh-TW" altLang="en-US" sz="2400" kern="1200" dirty="0">
              <a:solidFill>
                <a:schemeClr val="bg1"/>
              </a:solidFill>
              <a:latin typeface="Adobe 繁黑體 Std B" pitchFamily="34" charset="-120"/>
              <a:ea typeface="Adobe 繁黑體 Std B" pitchFamily="34" charset="-120"/>
            </a:rPr>
            <a:t>錄取，名額內</a:t>
          </a:r>
          <a:r>
            <a:rPr lang="en-US" altLang="zh-TW" sz="2400" kern="1200" dirty="0">
              <a:solidFill>
                <a:schemeClr val="bg1"/>
              </a:solidFill>
              <a:latin typeface="Adobe 繁黑體 Std B" pitchFamily="34" charset="-120"/>
              <a:ea typeface="Adobe 繁黑體 Std B" pitchFamily="34" charset="-120"/>
            </a:rPr>
            <a:t/>
          </a:r>
          <a:br>
            <a:rPr lang="en-US" altLang="zh-TW" sz="2400" kern="1200" dirty="0">
              <a:solidFill>
                <a:schemeClr val="bg1"/>
              </a:solidFill>
              <a:latin typeface="Adobe 繁黑體 Std B" pitchFamily="34" charset="-120"/>
              <a:ea typeface="Adobe 繁黑體 Std B" pitchFamily="34" charset="-120"/>
            </a:rPr>
          </a:br>
          <a:r>
            <a:rPr lang="zh-TW" altLang="en-US" sz="2400" kern="1200" dirty="0">
              <a:solidFill>
                <a:schemeClr val="bg1"/>
              </a:solidFill>
              <a:latin typeface="Adobe 繁黑體 Std B" pitchFamily="34" charset="-120"/>
              <a:ea typeface="Adobe 繁黑體 Std B" pitchFamily="34" charset="-120"/>
            </a:rPr>
            <a:t>均不比序</a:t>
          </a:r>
        </a:p>
      </dsp:txBody>
      <dsp:txXfrm>
        <a:off x="3096290" y="3161927"/>
        <a:ext cx="2710400" cy="1595057"/>
      </dsp:txXfrm>
    </dsp:sp>
    <dsp:sp modelId="{D5161A5D-345D-4645-AAA4-15A28B4984C4}">
      <dsp:nvSpPr>
        <dsp:cNvPr id="0" name=""/>
        <dsp:cNvSpPr/>
      </dsp:nvSpPr>
      <dsp:spPr>
        <a:xfrm>
          <a:off x="5974319" y="3112303"/>
          <a:ext cx="2809648" cy="1701718"/>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最低錄取</a:t>
          </a:r>
          <a: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zh-TW" altLang="en-US"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總積分相同</a:t>
          </a:r>
          <a: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
          </a:r>
          <a:b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br>
          <a:r>
            <a:rPr lang="en-US" altLang="zh-TW"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sym typeface="Wingdings" panose="05000000000000000000" pitchFamily="2" charset="2"/>
            </a:rPr>
            <a:t></a:t>
          </a:r>
          <a:r>
            <a:rPr lang="zh-TW" altLang="en-US" sz="2400" kern="1200"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進行</a:t>
          </a:r>
          <a:r>
            <a:rPr lang="zh-TW" altLang="en-US" sz="2400" kern="1200" dirty="0">
              <a:solidFill>
                <a:srgbClr val="FFFF00"/>
              </a:solidFill>
              <a:effectLst>
                <a:outerShdw blurRad="38100" dist="38100" dir="2700000" algn="tl">
                  <a:srgbClr val="000000">
                    <a:alpha val="43137"/>
                  </a:srgbClr>
                </a:outerShdw>
              </a:effectLst>
              <a:latin typeface="Adobe 繁黑體 Std B" pitchFamily="34" charset="-120"/>
              <a:ea typeface="Adobe 繁黑體 Std B" pitchFamily="34" charset="-120"/>
            </a:rPr>
            <a:t>超額比序</a:t>
          </a:r>
          <a:endParaRPr lang="zh-TW" altLang="en-US" sz="2400" kern="1200" dirty="0">
            <a:solidFill>
              <a:srgbClr val="FFFF00"/>
            </a:solidFill>
            <a:latin typeface="Adobe 繁黑體 Std B" pitchFamily="34" charset="-120"/>
            <a:ea typeface="Adobe 繁黑體 Std B" pitchFamily="34" charset="-120"/>
          </a:endParaRPr>
        </a:p>
      </dsp:txBody>
      <dsp:txXfrm>
        <a:off x="6024161" y="3162145"/>
        <a:ext cx="2709964" cy="1602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698C3-219E-4085-8C1F-D2D282C4EC1E}">
      <dsp:nvSpPr>
        <dsp:cNvPr id="0" name=""/>
        <dsp:cNvSpPr/>
      </dsp:nvSpPr>
      <dsp:spPr>
        <a:xfrm>
          <a:off x="481210" y="331497"/>
          <a:ext cx="5069416" cy="5010429"/>
        </a:xfrm>
        <a:prstGeom prst="pie">
          <a:avLst>
            <a:gd name="adj1" fmla="val 16200000"/>
            <a:gd name="adj2" fmla="val 180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zh-TW" altLang="en-US" sz="3200" b="1" kern="1200" dirty="0">
              <a:solidFill>
                <a:srgbClr val="800000"/>
              </a:solidFill>
              <a:latin typeface="微軟正黑體" pitchFamily="34" charset="-120"/>
              <a:ea typeface="微軟正黑體" pitchFamily="34" charset="-120"/>
            </a:rPr>
            <a:t>志願序</a:t>
          </a:r>
          <a:endParaRPr lang="en-US" altLang="zh-TW" sz="3200" b="1" kern="1200" dirty="0">
            <a:solidFill>
              <a:srgbClr val="800000"/>
            </a:solidFill>
            <a:latin typeface="微軟正黑體" pitchFamily="34" charset="-120"/>
            <a:ea typeface="微軟正黑體" pitchFamily="34" charset="-120"/>
          </a:endParaRPr>
        </a:p>
      </dsp:txBody>
      <dsp:txXfrm>
        <a:off x="3237404" y="1256040"/>
        <a:ext cx="1719980" cy="1670143"/>
      </dsp:txXfrm>
    </dsp:sp>
    <dsp:sp modelId="{15F566FC-72B1-4688-840B-7A3F0FAEFC30}">
      <dsp:nvSpPr>
        <dsp:cNvPr id="0" name=""/>
        <dsp:cNvSpPr/>
      </dsp:nvSpPr>
      <dsp:spPr>
        <a:xfrm>
          <a:off x="348320" y="241937"/>
          <a:ext cx="5221987" cy="5318960"/>
        </a:xfrm>
        <a:prstGeom prst="pie">
          <a:avLst>
            <a:gd name="adj1" fmla="val 1800000"/>
            <a:gd name="adj2" fmla="val 9000000"/>
          </a:avLst>
        </a:prstGeom>
        <a:solidFill>
          <a:srgbClr val="B46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0"/>
            </a:spcAft>
          </a:pPr>
          <a:r>
            <a:rPr lang="zh-TW" altLang="en-US" sz="2800" b="1" kern="1200" dirty="0">
              <a:solidFill>
                <a:srgbClr val="000066"/>
              </a:solidFill>
              <a:latin typeface="微軟正黑體" pitchFamily="34" charset="-120"/>
              <a:ea typeface="微軟正黑體" pitchFamily="34" charset="-120"/>
            </a:rPr>
            <a:t>多元學習</a:t>
          </a:r>
          <a:endParaRPr lang="en-US" altLang="zh-TW" sz="2800" b="1" kern="1200" dirty="0">
            <a:solidFill>
              <a:srgbClr val="000066"/>
            </a:solidFill>
            <a:latin typeface="微軟正黑體" pitchFamily="34" charset="-120"/>
            <a:ea typeface="微軟正黑體" pitchFamily="34" charset="-120"/>
          </a:endParaRPr>
        </a:p>
        <a:p>
          <a:pPr lvl="0" algn="ctr" defTabSz="1244600">
            <a:lnSpc>
              <a:spcPct val="100000"/>
            </a:lnSpc>
            <a:spcBef>
              <a:spcPct val="0"/>
            </a:spcBef>
            <a:spcAft>
              <a:spcPts val="0"/>
            </a:spcAft>
          </a:pPr>
          <a:r>
            <a:rPr lang="en-US" altLang="zh-TW" sz="1800" b="1" kern="1200" dirty="0">
              <a:solidFill>
                <a:srgbClr val="000066"/>
              </a:solidFill>
              <a:latin typeface="微軟正黑體" pitchFamily="34" charset="-120"/>
              <a:ea typeface="微軟正黑體" pitchFamily="34" charset="-120"/>
            </a:rPr>
            <a:t>(</a:t>
          </a:r>
          <a:r>
            <a:rPr lang="zh-TW" altLang="en-US" sz="1800" b="1" kern="1200" dirty="0">
              <a:solidFill>
                <a:srgbClr val="000066"/>
              </a:solidFill>
              <a:latin typeface="微軟正黑體" pitchFamily="34" charset="-120"/>
              <a:ea typeface="微軟正黑體" pitchFamily="34" charset="-120"/>
            </a:rPr>
            <a:t>包含均衡學習、</a:t>
          </a:r>
          <a:r>
            <a:rPr lang="en-US" altLang="zh-TW" sz="1800" b="1" kern="1200" dirty="0">
              <a:solidFill>
                <a:srgbClr val="000066"/>
              </a:solidFill>
              <a:latin typeface="微軟正黑體" pitchFamily="34" charset="-120"/>
              <a:ea typeface="微軟正黑體" pitchFamily="34" charset="-120"/>
            </a:rPr>
            <a:t/>
          </a:r>
          <a:br>
            <a:rPr lang="en-US" altLang="zh-TW" sz="1800" b="1" kern="1200" dirty="0">
              <a:solidFill>
                <a:srgbClr val="000066"/>
              </a:solidFill>
              <a:latin typeface="微軟正黑體" pitchFamily="34" charset="-120"/>
              <a:ea typeface="微軟正黑體" pitchFamily="34" charset="-120"/>
            </a:rPr>
          </a:br>
          <a:r>
            <a:rPr lang="zh-TW" altLang="en-US" sz="1800" b="1" kern="1200" dirty="0">
              <a:solidFill>
                <a:srgbClr val="000066"/>
              </a:solidFill>
              <a:latin typeface="微軟正黑體" pitchFamily="34" charset="-120"/>
              <a:ea typeface="微軟正黑體" pitchFamily="34" charset="-120"/>
            </a:rPr>
            <a:t>服務學習、適性輔導等等項目</a:t>
          </a:r>
          <a:r>
            <a:rPr lang="en-US" altLang="zh-TW" sz="1800" b="1" kern="1200" dirty="0">
              <a:solidFill>
                <a:srgbClr val="000066"/>
              </a:solidFill>
              <a:latin typeface="微軟正黑體" pitchFamily="34" charset="-120"/>
              <a:ea typeface="微軟正黑體" pitchFamily="34" charset="-120"/>
            </a:rPr>
            <a:t>)</a:t>
          </a:r>
          <a:endParaRPr lang="zh-TW" altLang="en-US" sz="1800" b="1" kern="1200" dirty="0">
            <a:solidFill>
              <a:srgbClr val="660066"/>
            </a:solidFill>
            <a:latin typeface="微軟正黑體" pitchFamily="34" charset="-120"/>
            <a:ea typeface="微軟正黑體" pitchFamily="34" charset="-120"/>
          </a:endParaRPr>
        </a:p>
      </dsp:txBody>
      <dsp:txXfrm>
        <a:off x="1778150" y="3597948"/>
        <a:ext cx="2362327" cy="1646344"/>
      </dsp:txXfrm>
    </dsp:sp>
    <dsp:sp modelId="{5B35F0B6-2145-4405-B65A-2EC93247AA51}">
      <dsp:nvSpPr>
        <dsp:cNvPr id="0" name=""/>
        <dsp:cNvSpPr/>
      </dsp:nvSpPr>
      <dsp:spPr>
        <a:xfrm>
          <a:off x="249727" y="339901"/>
          <a:ext cx="5419174" cy="4987444"/>
        </a:xfrm>
        <a:prstGeom prst="pie">
          <a:avLst>
            <a:gd name="adj1" fmla="val 9000000"/>
            <a:gd name="adj2" fmla="val 1620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100000"/>
            </a:lnSpc>
            <a:spcBef>
              <a:spcPct val="0"/>
            </a:spcBef>
            <a:spcAft>
              <a:spcPts val="0"/>
            </a:spcAft>
          </a:pPr>
          <a:r>
            <a:rPr lang="zh-TW" altLang="en-US" sz="3200" b="1" kern="1200" dirty="0">
              <a:solidFill>
                <a:srgbClr val="660066"/>
              </a:solidFill>
              <a:latin typeface="微軟正黑體" pitchFamily="34" charset="-120"/>
              <a:ea typeface="微軟正黑體" pitchFamily="34" charset="-120"/>
            </a:rPr>
            <a:t>會考成績</a:t>
          </a:r>
          <a:endParaRPr lang="en-US" altLang="zh-TW" sz="3200" b="1" kern="1200" dirty="0">
            <a:solidFill>
              <a:srgbClr val="660066"/>
            </a:solidFill>
            <a:latin typeface="微軟正黑體" pitchFamily="34" charset="-120"/>
            <a:ea typeface="微軟正黑體" pitchFamily="34" charset="-120"/>
          </a:endParaRPr>
        </a:p>
      </dsp:txBody>
      <dsp:txXfrm>
        <a:off x="830353" y="1319578"/>
        <a:ext cx="1838648" cy="16624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B2F60-D26E-4DA9-8106-4A80199FAEFA}">
      <dsp:nvSpPr>
        <dsp:cNvPr id="0" name=""/>
        <dsp:cNvSpPr/>
      </dsp:nvSpPr>
      <dsp:spPr>
        <a:xfrm rot="5400000">
          <a:off x="4079890" y="-2244155"/>
          <a:ext cx="2095533" cy="716426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zh-TW" altLang="en-US" sz="2800" kern="1200" dirty="0">
              <a:latin typeface="Adobe 繁黑體 Std B" pitchFamily="34" charset="-120"/>
              <a:ea typeface="Adobe 繁黑體 Std B" pitchFamily="34" charset="-120"/>
            </a:rPr>
            <a:t>部分招生名額納入各就學區免試入學</a:t>
          </a:r>
        </a:p>
        <a:p>
          <a:pPr marL="285750" lvl="1" indent="-285750" algn="l" defTabSz="1244600">
            <a:lnSpc>
              <a:spcPct val="90000"/>
            </a:lnSpc>
            <a:spcBef>
              <a:spcPct val="0"/>
            </a:spcBef>
            <a:spcAft>
              <a:spcPct val="15000"/>
            </a:spcAft>
            <a:buChar char="••"/>
          </a:pPr>
          <a:r>
            <a:rPr lang="zh-TW" altLang="en-US" sz="2800" kern="1200" dirty="0">
              <a:latin typeface="Adobe 繁黑體 Std B" pitchFamily="34" charset="-120"/>
              <a:ea typeface="Adobe 繁黑體 Std B" pitchFamily="34" charset="-120"/>
            </a:rPr>
            <a:t>免試為主，七年一貫制系組採甄選入學</a:t>
          </a:r>
        </a:p>
        <a:p>
          <a:pPr marL="285750" lvl="1" indent="-285750" algn="l" defTabSz="1244600">
            <a:lnSpc>
              <a:spcPct val="90000"/>
            </a:lnSpc>
            <a:spcBef>
              <a:spcPct val="0"/>
            </a:spcBef>
            <a:spcAft>
              <a:spcPct val="15000"/>
            </a:spcAft>
            <a:buChar char="••"/>
          </a:pPr>
          <a:r>
            <a:rPr lang="zh-TW" altLang="en-US" sz="2800" kern="1200" dirty="0">
              <a:latin typeface="Adobe 繁黑體 Std B" pitchFamily="34" charset="-120"/>
              <a:ea typeface="Adobe 繁黑體 Std B" pitchFamily="34" charset="-120"/>
            </a:rPr>
            <a:t>全國一區，北、中、南</a:t>
          </a:r>
          <a:r>
            <a:rPr lang="en-US" altLang="zh-TW" sz="2800" kern="1200" dirty="0">
              <a:latin typeface="Adobe 繁黑體 Std B" pitchFamily="34" charset="-120"/>
              <a:ea typeface="Adobe 繁黑體 Std B" pitchFamily="34" charset="-120"/>
            </a:rPr>
            <a:t>3</a:t>
          </a:r>
          <a:r>
            <a:rPr lang="zh-TW" altLang="en-US" sz="2800" kern="1200" dirty="0">
              <a:latin typeface="Adobe 繁黑體 Std B" pitchFamily="34" charset="-120"/>
              <a:ea typeface="Adobe 繁黑體 Std B" pitchFamily="34" charset="-120"/>
            </a:rPr>
            <a:t>區</a:t>
          </a:r>
          <a:r>
            <a:rPr lang="zh-TW" altLang="en-US" sz="2800" b="1" kern="1200" dirty="0">
              <a:solidFill>
                <a:srgbClr val="FF0000"/>
              </a:solidFill>
              <a:latin typeface="Adobe 繁黑體 Std B" pitchFamily="34" charset="-120"/>
              <a:ea typeface="Adobe 繁黑體 Std B" pitchFamily="34" charset="-120"/>
            </a:rPr>
            <a:t>現場登記分發</a:t>
          </a:r>
        </a:p>
      </dsp:txBody>
      <dsp:txXfrm rot="-5400000">
        <a:off x="1545523" y="392507"/>
        <a:ext cx="7061974" cy="1890943"/>
      </dsp:txXfrm>
    </dsp:sp>
    <dsp:sp modelId="{55C83305-3BA2-4F60-B1DB-B2720C3C55BA}">
      <dsp:nvSpPr>
        <dsp:cNvPr id="0" name=""/>
        <dsp:cNvSpPr/>
      </dsp:nvSpPr>
      <dsp:spPr>
        <a:xfrm>
          <a:off x="300" y="289599"/>
          <a:ext cx="1589971" cy="20427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100000"/>
            </a:lnSpc>
            <a:spcBef>
              <a:spcPct val="0"/>
            </a:spcBef>
            <a:spcAft>
              <a:spcPts val="600"/>
            </a:spcAft>
          </a:pPr>
          <a:r>
            <a:rPr lang="zh-TW" altLang="en-US" sz="4000" kern="1200" dirty="0">
              <a:solidFill>
                <a:schemeClr val="accent6">
                  <a:lumMod val="60000"/>
                  <a:lumOff val="40000"/>
                </a:schemeClr>
              </a:solidFill>
              <a:latin typeface="Adobe 繁黑體 Std B" pitchFamily="34" charset="-120"/>
              <a:ea typeface="Adobe 繁黑體 Std B" pitchFamily="34" charset="-120"/>
            </a:rPr>
            <a:t>重點</a:t>
          </a:r>
          <a:endParaRPr lang="en-US" altLang="zh-TW" sz="4000" kern="1200" dirty="0">
            <a:solidFill>
              <a:schemeClr val="accent6">
                <a:lumMod val="60000"/>
                <a:lumOff val="40000"/>
              </a:schemeClr>
            </a:solidFill>
            <a:latin typeface="Adobe 繁黑體 Std B" pitchFamily="34" charset="-120"/>
            <a:ea typeface="Adobe 繁黑體 Std B" pitchFamily="34" charset="-120"/>
          </a:endParaRPr>
        </a:p>
        <a:p>
          <a:pPr lvl="0" algn="ctr" defTabSz="1778000">
            <a:lnSpc>
              <a:spcPct val="100000"/>
            </a:lnSpc>
            <a:spcBef>
              <a:spcPct val="0"/>
            </a:spcBef>
            <a:spcAft>
              <a:spcPts val="600"/>
            </a:spcAft>
          </a:pPr>
          <a:r>
            <a:rPr lang="zh-TW" altLang="en-US" sz="4000" kern="1200" dirty="0">
              <a:solidFill>
                <a:schemeClr val="accent6">
                  <a:lumMod val="60000"/>
                  <a:lumOff val="40000"/>
                </a:schemeClr>
              </a:solidFill>
              <a:latin typeface="Adobe 繁黑體 Std B" pitchFamily="34" charset="-120"/>
              <a:ea typeface="Adobe 繁黑體 Std B" pitchFamily="34" charset="-120"/>
            </a:rPr>
            <a:t>事項</a:t>
          </a:r>
        </a:p>
      </dsp:txBody>
      <dsp:txXfrm>
        <a:off x="77916" y="367215"/>
        <a:ext cx="1434739" cy="188754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EA7A6-8123-4C4A-B2AB-A0335627F5D0}" type="datetimeFigureOut">
              <a:rPr lang="zh-TW" altLang="en-US" smtClean="0"/>
              <a:pPr/>
              <a:t>2022/4/7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2EDFD8-6BAB-457C-B613-9E0E9B0CC95F}" type="slidenum">
              <a:rPr lang="zh-TW" altLang="en-US" smtClean="0"/>
              <a:pPr/>
              <a:t>‹#›</a:t>
            </a:fld>
            <a:endParaRPr lang="zh-TW" altLang="en-US"/>
          </a:p>
        </p:txBody>
      </p:sp>
    </p:spTree>
    <p:extLst>
      <p:ext uri="{BB962C8B-B14F-4D97-AF65-F5344CB8AC3E}">
        <p14:creationId xmlns:p14="http://schemas.microsoft.com/office/powerpoint/2010/main" val="144344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iki.mbalib.com/zh-tw/%E5%8A%A0%E5%BE%B7%E7%BA%B3"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iki.mbalib.com/zh-tw/%E8%AF%84%E4%BB%B7%E6%A0%87%E5%87%86" TargetMode="External"/><Relationship Id="rId5" Type="http://schemas.openxmlformats.org/officeDocument/2006/relationships/hyperlink" Target="http://wiki.mbalib.com/zh-tw/%E4%BB%B7%E5%80%BC%E6%A0%87%E5%87%86" TargetMode="External"/><Relationship Id="rId4" Type="http://schemas.openxmlformats.org/officeDocument/2006/relationships/hyperlink" Target="http://wiki.mbalib.com/zh-tw/Howard_Gardner"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iki.mbalib.com/zh-tw/%E5%8A%A0%E5%BE%B7%E7%BA%B3"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iki.mbalib.com/zh-tw/%E8%AF%84%E4%BB%B7%E6%A0%87%E5%87%86" TargetMode="External"/><Relationship Id="rId5" Type="http://schemas.openxmlformats.org/officeDocument/2006/relationships/hyperlink" Target="http://wiki.mbalib.com/zh-tw/%E4%BB%B7%E5%80%BC%E6%A0%87%E5%87%86" TargetMode="External"/><Relationship Id="rId4" Type="http://schemas.openxmlformats.org/officeDocument/2006/relationships/hyperlink" Target="http://wiki.mbalib.com/zh-tw/Howard_Gardner"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iki.mbalib.com/zh-tw/%E5%8A%A0%E5%BE%B7%E7%BA%B3"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wiki.mbalib.com/zh-tw/%E8%AF%84%E4%BB%B7%E6%A0%87%E5%87%86" TargetMode="External"/><Relationship Id="rId5" Type="http://schemas.openxmlformats.org/officeDocument/2006/relationships/hyperlink" Target="http://wiki.mbalib.com/zh-tw/%E4%BB%B7%E5%80%BC%E6%A0%87%E5%87%86" TargetMode="External"/><Relationship Id="rId4" Type="http://schemas.openxmlformats.org/officeDocument/2006/relationships/hyperlink" Target="http://wiki.mbalib.com/zh-tw/Howard_Gardne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2</a:t>
            </a:fld>
            <a:endParaRPr lang="zh-TW" altLang="en-US"/>
          </a:p>
        </p:txBody>
      </p:sp>
    </p:spTree>
    <p:extLst>
      <p:ext uri="{BB962C8B-B14F-4D97-AF65-F5344CB8AC3E}">
        <p14:creationId xmlns:p14="http://schemas.microsoft.com/office/powerpoint/2010/main" val="2792392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dirty="0"/>
              <a:t>因為未來有太多的不確定性存在</a:t>
            </a:r>
            <a:endParaRPr kumimoji="1" lang="en-US" altLang="zh-TW" dirty="0"/>
          </a:p>
          <a:p>
            <a:r>
              <a:rPr kumimoji="1" lang="zh-TW" altLang="en-US" dirty="0"/>
              <a:t>所以幫助孩子們適性發展的工作必須透過團隊分工、相互合作來推動</a:t>
            </a:r>
            <a:endParaRPr kumimoji="1" lang="en-US" altLang="zh-TW" dirty="0"/>
          </a:p>
          <a:p>
            <a:r>
              <a:rPr kumimoji="1" lang="zh-TW" altLang="en-US" dirty="0"/>
              <a:t>這些都是在學校的重要他人</a:t>
            </a:r>
            <a:r>
              <a:rPr kumimoji="1" lang="en-US" altLang="zh-TW" dirty="0"/>
              <a:t> </a:t>
            </a:r>
            <a:r>
              <a:rPr kumimoji="1" lang="zh-TW" altLang="en-US" dirty="0"/>
              <a:t>應該都要具備相關的知能來提供正確的引導</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11</a:t>
            </a:fld>
            <a:endParaRPr lang="zh-TW" altLang="en-US"/>
          </a:p>
        </p:txBody>
      </p:sp>
    </p:spTree>
    <p:extLst>
      <p:ext uri="{BB962C8B-B14F-4D97-AF65-F5344CB8AC3E}">
        <p14:creationId xmlns:p14="http://schemas.microsoft.com/office/powerpoint/2010/main" val="138366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kumimoji="1" lang="zh-TW" altLang="en-US" dirty="0"/>
              <a:t>所以在孩子國中三年的探索期間</a:t>
            </a:r>
            <a:endParaRPr kumimoji="1" lang="en-US" altLang="zh-TW" dirty="0"/>
          </a:p>
          <a:p>
            <a:r>
              <a:rPr kumimoji="1" lang="zh-TW" altLang="en-US" dirty="0"/>
              <a:t>分別在七年級讓他們初步了解不同行業的樣貌</a:t>
            </a:r>
            <a:endParaRPr kumimoji="1" lang="en-US" altLang="zh-TW" dirty="0"/>
          </a:p>
          <a:p>
            <a:r>
              <a:rPr kumimoji="1" lang="zh-TW" altLang="en-US" dirty="0"/>
              <a:t>八年級讓他們有機會動手操作實地參觀</a:t>
            </a:r>
            <a:endParaRPr kumimoji="1" lang="en-US" altLang="zh-TW" dirty="0"/>
          </a:p>
          <a:p>
            <a:r>
              <a:rPr kumimoji="1" lang="zh-TW" altLang="en-US" dirty="0"/>
              <a:t>九年級則是在七八年級厚植的基礎上陪伴他們做出適性的選擇</a:t>
            </a:r>
          </a:p>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12</a:t>
            </a:fld>
            <a:endParaRPr lang="zh-TW" altLang="en-US"/>
          </a:p>
        </p:txBody>
      </p:sp>
    </p:spTree>
    <p:extLst>
      <p:ext uri="{BB962C8B-B14F-4D97-AF65-F5344CB8AC3E}">
        <p14:creationId xmlns:p14="http://schemas.microsoft.com/office/powerpoint/2010/main" val="402584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人才的培育是不斷累積的歷程</a:t>
            </a:r>
            <a:endParaRPr kumimoji="1" lang="en-US" altLang="zh-TW" dirty="0"/>
          </a:p>
          <a:p>
            <a:r>
              <a:rPr kumimoji="1" lang="zh-TW" altLang="en-US" dirty="0"/>
              <a:t>能夠在不同階段多元發展適性選擇才能找到自己的一片天</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13</a:t>
            </a:fld>
            <a:endParaRPr lang="zh-TW" altLang="en-US"/>
          </a:p>
        </p:txBody>
      </p:sp>
    </p:spTree>
    <p:extLst>
      <p:ext uri="{BB962C8B-B14F-4D97-AF65-F5344CB8AC3E}">
        <p14:creationId xmlns:p14="http://schemas.microsoft.com/office/powerpoint/2010/main" val="638067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normAutofit/>
          </a:bodyPr>
          <a:lstStyle/>
          <a:p>
            <a:r>
              <a:rPr lang="zh-TW" altLang="en-US" dirty="0"/>
              <a:t>十二年國教的實施就是要結合各種教育階段的相輔相成</a:t>
            </a:r>
            <a:endParaRPr lang="en-US" altLang="zh-TW" dirty="0"/>
          </a:p>
          <a:p>
            <a:r>
              <a:rPr lang="zh-TW" altLang="en-US" dirty="0"/>
              <a:t>與各項優質、均質化等重點計畫的結合</a:t>
            </a:r>
            <a:endParaRPr lang="en-US" altLang="zh-TW" dirty="0"/>
          </a:p>
          <a:p>
            <a:r>
              <a:rPr lang="zh-TW" altLang="en-US" dirty="0"/>
              <a:t>幫助國中的孩子們認識各個不同高中職的特色</a:t>
            </a:r>
            <a:endParaRPr lang="en-US" altLang="zh-TW" dirty="0"/>
          </a:p>
          <a:p>
            <a:r>
              <a:rPr lang="zh-TW" altLang="en-US" dirty="0"/>
              <a:t>從中找尋適合自己的學習環境</a:t>
            </a:r>
            <a:endParaRPr lang="en-US" altLang="zh-TW" dirty="0"/>
          </a:p>
          <a:p>
            <a:r>
              <a:rPr lang="zh-TW" altLang="en-US" dirty="0"/>
              <a:t>營造擁有國際視野的未來人才</a:t>
            </a:r>
          </a:p>
        </p:txBody>
      </p:sp>
      <p:sp>
        <p:nvSpPr>
          <p:cNvPr id="4" name="投影片編號版面配置區 3"/>
          <p:cNvSpPr>
            <a:spLocks noGrp="1"/>
          </p:cNvSpPr>
          <p:nvPr>
            <p:ph type="sldNum" sz="quarter" idx="10"/>
          </p:nvPr>
        </p:nvSpPr>
        <p:spPr/>
        <p:txBody>
          <a:bodyPr/>
          <a:lstStyle/>
          <a:p>
            <a:fld id="{EC9F7E71-D68C-D140-AD3F-603994F07D62}" type="slidenum">
              <a:rPr kumimoji="1" lang="zh-TW" altLang="en-US" smtClean="0">
                <a:solidFill>
                  <a:prstClr val="black"/>
                </a:solidFill>
                <a:latin typeface="Calibri"/>
                <a:ea typeface="新細明體"/>
              </a:rPr>
              <a:pPr/>
              <a:t>14</a:t>
            </a:fld>
            <a:endParaRPr kumimoji="1" lang="zh-TW" altLang="en-US">
              <a:solidFill>
                <a:prstClr val="black"/>
              </a:solidFill>
              <a:latin typeface="Calibri"/>
              <a:ea typeface="新細明體"/>
            </a:endParaRPr>
          </a:p>
        </p:txBody>
      </p:sp>
    </p:spTree>
    <p:extLst>
      <p:ext uri="{BB962C8B-B14F-4D97-AF65-F5344CB8AC3E}">
        <p14:creationId xmlns:p14="http://schemas.microsoft.com/office/powerpoint/2010/main" val="368193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綜整而言所謂的適性輔導就是要透過綜合活動、技藝教育等課程</a:t>
            </a:r>
            <a:r>
              <a:rPr kumimoji="1" lang="en-US" altLang="zh-TW" dirty="0"/>
              <a:t> </a:t>
            </a:r>
            <a:r>
              <a:rPr kumimoji="1" lang="zh-TW" altLang="en-US" dirty="0"/>
              <a:t>以及生涯發展教育、親職教育等計畫與心理測驗、生涯輔導手冊等工具再加上三級輔導的專業人力等各個面向的整體環狀架構</a:t>
            </a:r>
            <a:endParaRPr kumimoji="1" lang="en-US" altLang="zh-TW" dirty="0"/>
          </a:p>
          <a:p>
            <a:r>
              <a:rPr kumimoji="1" lang="zh-TW" altLang="en-US" dirty="0"/>
              <a:t>來達到幫助孩子是選擇</a:t>
            </a:r>
            <a:r>
              <a:rPr kumimoji="1" lang="en-US" altLang="zh-TW" dirty="0"/>
              <a:t> </a:t>
            </a:r>
            <a:r>
              <a:rPr kumimoji="1" lang="zh-TW" altLang="en-US" dirty="0"/>
              <a:t>成就每個孩子的目標</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15</a:t>
            </a:fld>
            <a:endParaRPr lang="zh-TW" altLang="en-US"/>
          </a:p>
        </p:txBody>
      </p:sp>
    </p:spTree>
    <p:extLst>
      <p:ext uri="{BB962C8B-B14F-4D97-AF65-F5344CB8AC3E}">
        <p14:creationId xmlns:p14="http://schemas.microsoft.com/office/powerpoint/2010/main" val="147336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a:t>＊請校長先把封面頁點開後，影片自動播放</a:t>
            </a:r>
            <a:endParaRPr lang="en-US" altLang="zh-TW" dirty="0"/>
          </a:p>
          <a:p>
            <a:endParaRPr lang="en-US" altLang="zh-TW" dirty="0"/>
          </a:p>
          <a:p>
            <a:r>
              <a:rPr lang="zh-TW" altLang="en-US" dirty="0"/>
              <a:t>舉例：繁星與甄選入學制度的孩子表現較好，原因可能為這個選擇是主動的，</a:t>
            </a:r>
            <a:endParaRPr lang="en-US" altLang="zh-TW" dirty="0"/>
          </a:p>
          <a:p>
            <a:r>
              <a:rPr lang="zh-TW" altLang="en-US" dirty="0"/>
              <a:t>是經過自己的反思而選擇的，在生涯選擇中是較主動與可掌握的，</a:t>
            </a:r>
            <a:endParaRPr lang="en-US" altLang="zh-TW" dirty="0"/>
          </a:p>
          <a:p>
            <a:r>
              <a:rPr lang="zh-TW" altLang="en-US" dirty="0"/>
              <a:t>也反應對此科系的認同與興趣，就會展現在未來的學習成就中。</a:t>
            </a:r>
            <a:endParaRPr lang="en-US" altLang="zh-TW" dirty="0"/>
          </a:p>
          <a:p>
            <a:endParaRPr lang="en-US" altLang="zh-TW" dirty="0"/>
          </a:p>
          <a:p>
            <a:r>
              <a:rPr lang="zh-TW" altLang="en-US" dirty="0"/>
              <a:t>而指考的孩子，最後的落腳處是被動被決定的，失去在生涯選擇中獲得掌控感與自主能力，</a:t>
            </a:r>
            <a:endParaRPr lang="en-US" altLang="zh-TW" dirty="0"/>
          </a:p>
          <a:p>
            <a:r>
              <a:rPr lang="zh-TW" altLang="en-US" dirty="0"/>
              <a:t>也有可能被分到是自己不喜歡的校系，無形中增加大學畢業後，找的工作與原本念得科系不同的比例增高，</a:t>
            </a:r>
            <a:endParaRPr lang="en-US" altLang="zh-TW" dirty="0"/>
          </a:p>
          <a:p>
            <a:r>
              <a:rPr lang="zh-TW" altLang="en-US" dirty="0"/>
              <a:t>著實可惜。</a:t>
            </a:r>
            <a:endParaRPr lang="en-US" altLang="zh-TW" dirty="0"/>
          </a:p>
          <a:p>
            <a:endParaRPr lang="en-US" altLang="zh-TW" dirty="0"/>
          </a:p>
          <a:p>
            <a:r>
              <a:rPr lang="zh-TW" altLang="en-US" dirty="0"/>
              <a:t>所以相對來說，選擇自己有興趣與有能力的 ，在生涯中就很重要了。</a:t>
            </a:r>
            <a:endParaRPr lang="en-US" altLang="zh-TW" dirty="0"/>
          </a:p>
        </p:txBody>
      </p:sp>
      <p:sp>
        <p:nvSpPr>
          <p:cNvPr id="4" name="投影片編號版面配置區 3"/>
          <p:cNvSpPr>
            <a:spLocks noGrp="1"/>
          </p:cNvSpPr>
          <p:nvPr>
            <p:ph type="sldNum" sz="quarter" idx="10"/>
          </p:nvPr>
        </p:nvSpPr>
        <p:spPr/>
        <p:txBody>
          <a:bodyPr/>
          <a:lstStyle/>
          <a:p>
            <a:fld id="{49F9A296-0B93-3B49-9B2B-36AF43E172DE}" type="slidenum">
              <a:rPr kumimoji="1" lang="zh-TW" altLang="en-US" smtClean="0">
                <a:solidFill>
                  <a:prstClr val="black"/>
                </a:solidFill>
                <a:latin typeface="Calibri"/>
                <a:ea typeface="新細明體"/>
              </a:rPr>
              <a:pPr/>
              <a:t>17</a:t>
            </a:fld>
            <a:endParaRPr kumimoji="1" lang="zh-TW" altLang="en-US">
              <a:solidFill>
                <a:prstClr val="black"/>
              </a:solidFill>
              <a:latin typeface="Calibri"/>
              <a:ea typeface="新細明體"/>
            </a:endParaRPr>
          </a:p>
        </p:txBody>
      </p:sp>
    </p:spTree>
    <p:extLst>
      <p:ext uri="{BB962C8B-B14F-4D97-AF65-F5344CB8AC3E}">
        <p14:creationId xmlns:p14="http://schemas.microsoft.com/office/powerpoint/2010/main" val="21087256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a:t>所以從前面的影片就可以知道生涯決定與適性輔導的關係密不可分</a:t>
            </a:r>
            <a:endParaRPr lang="en-US" altLang="zh-TW" dirty="0"/>
          </a:p>
          <a:p>
            <a:r>
              <a:rPr lang="zh-TW" altLang="en-US" dirty="0"/>
              <a:t>而且多元的試探與體驗缺一不可</a:t>
            </a:r>
            <a:r>
              <a:rPr lang="en-US" altLang="zh-TW" dirty="0"/>
              <a:t> </a:t>
            </a:r>
            <a:r>
              <a:rPr lang="zh-TW" altLang="en-US" dirty="0"/>
              <a:t>才能幫助孩子畫出屬於自己的生涯圖像</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18</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a:t>國中的生涯規劃分為覺察與探索、評估與統整及做決定三個階段</a:t>
            </a:r>
            <a:endParaRPr lang="en-US" altLang="zh-TW" dirty="0"/>
          </a:p>
          <a:p>
            <a:r>
              <a:rPr lang="zh-TW" altLang="en-US" dirty="0"/>
              <a:t>對應到學習的歷程就是要先運用金三角的概念努力體驗多元生活經驗後</a:t>
            </a:r>
            <a:endParaRPr lang="en-US" altLang="zh-TW" dirty="0"/>
          </a:p>
          <a:p>
            <a:r>
              <a:rPr lang="zh-TW" altLang="en-US" dirty="0"/>
              <a:t>再決定自己適合選讀學術型、或技術型高中</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19</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a:t>孩子們在國中階段都會學習到生涯發展融入領域課程，有興趣的孩子也可選擇技藝教育課程等相關內容</a:t>
            </a:r>
            <a:endParaRPr lang="en-US" altLang="zh-TW" dirty="0"/>
          </a:p>
          <a:p>
            <a:r>
              <a:rPr lang="zh-TW" altLang="en-US" dirty="0"/>
              <a:t>讓他們在做出決定前有足夠的地基與知能來幫助自己選擇未來方向</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20</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r>
              <a:rPr lang="zh-TW" altLang="en-US" dirty="0"/>
              <a:t>為了讓孩子們更清楚自己走過的歷程與學習狀況</a:t>
            </a:r>
            <a:endParaRPr lang="en-US" altLang="zh-TW" dirty="0"/>
          </a:p>
          <a:p>
            <a:r>
              <a:rPr lang="zh-TW" altLang="en-US" dirty="0"/>
              <a:t>每位國中孩子都有一本自己的生涯輔導紀錄手冊</a:t>
            </a:r>
            <a:endParaRPr lang="en-US" altLang="zh-TW" dirty="0"/>
          </a:p>
          <a:p>
            <a:r>
              <a:rPr lang="zh-TW" altLang="en-US" dirty="0"/>
              <a:t>用來把三年的學習軌跡完整留下</a:t>
            </a:r>
            <a:endParaRPr lang="en-US" altLang="zh-TW"/>
          </a:p>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21</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xfrm>
            <a:off x="1143000" y="685800"/>
            <a:ext cx="4573588" cy="3429000"/>
          </a:xfrm>
          <a:ln/>
        </p:spPr>
      </p:sp>
      <p:sp>
        <p:nvSpPr>
          <p:cNvPr id="12290" name="Rectangle 3"/>
          <p:cNvSpPr>
            <a:spLocks noGrp="1" noChangeArrowheads="1"/>
          </p:cNvSpPr>
          <p:nvPr>
            <p:ph type="body" idx="1"/>
          </p:nvPr>
        </p:nvSpPr>
        <p:spPr>
          <a:xfrm>
            <a:off x="686121" y="4343437"/>
            <a:ext cx="5485760" cy="41141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eaLnBrk="1" hangingPunct="1"/>
            <a:r>
              <a:rPr lang="zh-TW" altLang="en-US" dirty="0">
                <a:ea typeface="新細明體" charset="0"/>
              </a:rPr>
              <a:t>台灣的出生率已經是世界倒數第一</a:t>
            </a:r>
            <a:endParaRPr lang="en-US" altLang="zh-TW" dirty="0">
              <a:ea typeface="新細明體" charset="0"/>
            </a:endParaRPr>
          </a:p>
          <a:p>
            <a:pPr eaLnBrk="1" hangingPunct="1"/>
            <a:r>
              <a:rPr lang="zh-TW" altLang="en-US" dirty="0">
                <a:ea typeface="新細明體" charset="0"/>
              </a:rPr>
              <a:t>人口老化的速度也已到達讓人怵目驚心的程度</a:t>
            </a:r>
            <a:endParaRPr lang="zh-TW" dirty="0">
              <a:ea typeface="新細明體" charset="0"/>
            </a:endParaRPr>
          </a:p>
        </p:txBody>
      </p:sp>
    </p:spTree>
    <p:extLst>
      <p:ext uri="{BB962C8B-B14F-4D97-AF65-F5344CB8AC3E}">
        <p14:creationId xmlns:p14="http://schemas.microsoft.com/office/powerpoint/2010/main" val="555305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投影片圖像版面配置區 1"/>
          <p:cNvSpPr>
            <a:spLocks noGrp="1" noRot="1" noChangeAspect="1" noTextEdit="1"/>
          </p:cNvSpPr>
          <p:nvPr>
            <p:ph type="sldImg"/>
          </p:nvPr>
        </p:nvSpPr>
        <p:spPr>
          <a:ln/>
        </p:spPr>
      </p:sp>
      <p:sp>
        <p:nvSpPr>
          <p:cNvPr id="69634"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lnSpc>
                <a:spcPts val="2300"/>
              </a:lnSpc>
              <a:spcBef>
                <a:spcPct val="0"/>
              </a:spcBef>
            </a:pPr>
            <a:r>
              <a:rPr kumimoji="0" lang="zh-TW" altLang="en-US" b="1">
                <a:solidFill>
                  <a:srgbClr val="080808"/>
                </a:solidFill>
                <a:latin typeface="Cataneo BT" charset="0"/>
                <a:ea typeface="標楷體" charset="0"/>
                <a:cs typeface="標楷體" charset="0"/>
              </a:rPr>
              <a:t>七年級活動建議</a:t>
            </a:r>
            <a:endParaRPr kumimoji="0" lang="en-US" altLang="zh-TW" b="1">
              <a:solidFill>
                <a:srgbClr val="080808"/>
              </a:solidFill>
              <a:latin typeface="Cataneo BT" charset="0"/>
              <a:ea typeface="新細明體" charset="0"/>
              <a:cs typeface="Times New Roman" charset="0"/>
            </a:endParaRPr>
          </a:p>
          <a:p>
            <a:r>
              <a:rPr kumimoji="0" lang="en-US" altLang="zh-TW">
                <a:latin typeface="Cataneo BT" charset="0"/>
                <a:ea typeface="新細明體" charset="0"/>
                <a:cs typeface="Times New Roman" charset="0"/>
              </a:rPr>
              <a:t>1.</a:t>
            </a:r>
            <a:r>
              <a:rPr kumimoji="0" lang="zh-TW" altLang="en-US">
                <a:latin typeface="Cataneo BT" charset="0"/>
                <a:ea typeface="標楷體" charset="0"/>
                <a:cs typeface="標楷體" charset="0"/>
              </a:rPr>
              <a:t>班級輔導</a:t>
            </a:r>
            <a:endParaRPr kumimoji="0" lang="zh-TW">
              <a:latin typeface="Cataneo BT" charset="0"/>
              <a:ea typeface="標楷體" charset="0"/>
              <a:cs typeface="標楷體" charset="0"/>
            </a:endParaRPr>
          </a:p>
          <a:p>
            <a:r>
              <a:rPr kumimoji="0" lang="en-US" altLang="zh-TW">
                <a:latin typeface="Cataneo BT" charset="0"/>
                <a:ea typeface="新細明體" charset="0"/>
                <a:cs typeface="Times New Roman" charset="0"/>
              </a:rPr>
              <a:t>2.</a:t>
            </a:r>
            <a:r>
              <a:rPr kumimoji="0" lang="zh-TW" altLang="en-US">
                <a:latin typeface="Cataneo BT" charset="0"/>
                <a:ea typeface="標楷體" charset="0"/>
                <a:cs typeface="標楷體" charset="0"/>
              </a:rPr>
              <a:t>生涯檔案建置及主題活動（建議配合「國中學生生涯輔導紀錄手冊」之填寫進行規劃）</a:t>
            </a:r>
            <a:endParaRPr kumimoji="0" lang="zh-TW">
              <a:latin typeface="Cataneo BT" charset="0"/>
              <a:ea typeface="標楷體" charset="0"/>
              <a:cs typeface="標楷體" charset="0"/>
            </a:endParaRPr>
          </a:p>
          <a:p>
            <a:r>
              <a:rPr kumimoji="0" lang="en-US" altLang="zh-TW">
                <a:latin typeface="Cataneo BT" charset="0"/>
                <a:ea typeface="新細明體" charset="0"/>
                <a:cs typeface="Times New Roman" charset="0"/>
              </a:rPr>
              <a:t>3.</a:t>
            </a:r>
            <a:r>
              <a:rPr kumimoji="0" lang="zh-TW" altLang="en-US">
                <a:latin typeface="Cataneo BT" charset="0"/>
                <a:ea typeface="標楷體" charset="0"/>
                <a:cs typeface="標楷體" charset="0"/>
              </a:rPr>
              <a:t>心理測驗</a:t>
            </a:r>
            <a:r>
              <a:rPr kumimoji="0" lang="en-US" altLang="zh-TW">
                <a:latin typeface="Cataneo BT" charset="0"/>
                <a:ea typeface="新細明體" charset="0"/>
                <a:cs typeface="Times New Roman" charset="0"/>
              </a:rPr>
              <a:t>—</a:t>
            </a:r>
            <a:r>
              <a:rPr kumimoji="0" lang="zh-TW" altLang="en-US">
                <a:latin typeface="Cataneo BT" charset="0"/>
                <a:ea typeface="標楷體" charset="0"/>
                <a:cs typeface="標楷體" charset="0"/>
              </a:rPr>
              <a:t>智力測驗（學業性向測驗）</a:t>
            </a:r>
            <a:endParaRPr kumimoji="0" lang="zh-TW">
              <a:latin typeface="Cataneo BT" charset="0"/>
              <a:ea typeface="標楷體" charset="0"/>
              <a:cs typeface="標楷體" charset="0"/>
            </a:endParaRPr>
          </a:p>
          <a:p>
            <a:r>
              <a:rPr kumimoji="0" lang="en-US" altLang="zh-TW">
                <a:latin typeface="Cataneo BT" charset="0"/>
                <a:ea typeface="新細明體" charset="0"/>
                <a:cs typeface="Times New Roman" charset="0"/>
              </a:rPr>
              <a:t>4.</a:t>
            </a:r>
            <a:r>
              <a:rPr kumimoji="0" lang="zh-TW" altLang="en-US">
                <a:latin typeface="Cataneo BT" charset="0"/>
                <a:ea typeface="標楷體" charset="0"/>
                <a:cs typeface="標楷體" charset="0"/>
              </a:rPr>
              <a:t>小團體輔導</a:t>
            </a:r>
            <a:endParaRPr kumimoji="0" lang="en-US" altLang="zh-TW">
              <a:latin typeface="Cataneo BT" charset="0"/>
              <a:ea typeface="新細明體" charset="0"/>
              <a:cs typeface="Times New Roman" charset="0"/>
            </a:endParaRPr>
          </a:p>
          <a:p>
            <a:r>
              <a:rPr kumimoji="0" lang="en-US" altLang="zh-TW">
                <a:latin typeface="Cataneo BT" charset="0"/>
                <a:ea typeface="新細明體" charset="0"/>
                <a:cs typeface="Times New Roman" charset="0"/>
              </a:rPr>
              <a:t>5.</a:t>
            </a:r>
            <a:r>
              <a:rPr kumimoji="0" lang="zh-TW" altLang="en-US">
                <a:latin typeface="Cataneo BT" charset="0"/>
                <a:ea typeface="標楷體" charset="0"/>
                <a:cs typeface="標楷體" charset="0"/>
              </a:rPr>
              <a:t>參訪活動</a:t>
            </a:r>
            <a:r>
              <a:rPr kumimoji="0" lang="en-US" altLang="zh-TW">
                <a:latin typeface="Cataneo BT" charset="0"/>
                <a:ea typeface="新細明體" charset="0"/>
                <a:cs typeface="Times New Roman" charset="0"/>
              </a:rPr>
              <a:t>—</a:t>
            </a:r>
            <a:r>
              <a:rPr kumimoji="0" lang="zh-TW" altLang="en-US">
                <a:latin typeface="Cataneo BT" charset="0"/>
                <a:ea typeface="標楷體" charset="0"/>
                <a:cs typeface="標楷體" charset="0"/>
              </a:rPr>
              <a:t>社區職場參觀（可結合校外教學活動辦理）</a:t>
            </a:r>
            <a:endParaRPr kumimoji="0" lang="en-US" altLang="zh-TW">
              <a:latin typeface="Cataneo BT" charset="0"/>
              <a:ea typeface="新細明體" charset="0"/>
              <a:cs typeface="Times New Roman" charset="0"/>
            </a:endParaRPr>
          </a:p>
          <a:p>
            <a:r>
              <a:rPr kumimoji="0" lang="en-US" altLang="zh-TW">
                <a:latin typeface="Cataneo BT" charset="0"/>
                <a:ea typeface="新細明體" charset="0"/>
                <a:cs typeface="Times New Roman" charset="0"/>
              </a:rPr>
              <a:t>6.</a:t>
            </a:r>
            <a:r>
              <a:rPr kumimoji="0" lang="zh-TW" altLang="en-US">
                <a:latin typeface="Cataneo BT" charset="0"/>
                <a:ea typeface="標楷體" charset="0"/>
                <a:cs typeface="標楷體" charset="0"/>
              </a:rPr>
              <a:t>分站活動</a:t>
            </a:r>
            <a:r>
              <a:rPr kumimoji="0" lang="en-US" altLang="zh-TW">
                <a:latin typeface="Cataneo BT" charset="0"/>
                <a:ea typeface="新細明體" charset="0"/>
                <a:cs typeface="Times New Roman" charset="0"/>
              </a:rPr>
              <a:t>—</a:t>
            </a:r>
            <a:r>
              <a:rPr kumimoji="0" lang="zh-TW" altLang="en-US">
                <a:latin typeface="Cataneo BT" charset="0"/>
                <a:ea typeface="標楷體" charset="0"/>
                <a:cs typeface="標楷體" charset="0"/>
              </a:rPr>
              <a:t>生涯闖關活動</a:t>
            </a:r>
            <a:endParaRPr kumimoji="0" lang="en-US" altLang="zh-TW">
              <a:latin typeface="Cataneo BT" charset="0"/>
              <a:ea typeface="新細明體" charset="0"/>
              <a:cs typeface="Times New Roman" charset="0"/>
            </a:endParaRPr>
          </a:p>
          <a:p>
            <a:r>
              <a:rPr kumimoji="0" lang="en-US" altLang="zh-TW">
                <a:latin typeface="Cataneo BT" charset="0"/>
                <a:ea typeface="新細明體" charset="0"/>
                <a:cs typeface="Times New Roman" charset="0"/>
              </a:rPr>
              <a:t>7.</a:t>
            </a:r>
            <a:r>
              <a:rPr kumimoji="0" lang="zh-TW" altLang="en-US">
                <a:latin typeface="Cataneo BT" charset="0"/>
                <a:ea typeface="標楷體" charset="0"/>
                <a:cs typeface="標楷體" charset="0"/>
              </a:rPr>
              <a:t>親師合作</a:t>
            </a:r>
            <a:r>
              <a:rPr kumimoji="0" lang="en-US" altLang="zh-TW">
                <a:latin typeface="Cataneo BT" charset="0"/>
                <a:ea typeface="新細明體" charset="0"/>
                <a:cs typeface="Times New Roman" charset="0"/>
              </a:rPr>
              <a:t>—</a:t>
            </a:r>
            <a:r>
              <a:rPr kumimoji="0" lang="zh-TW" altLang="en-US">
                <a:latin typeface="Cataneo BT" charset="0"/>
                <a:ea typeface="標楷體" charset="0"/>
                <a:cs typeface="標楷體" charset="0"/>
              </a:rPr>
              <a:t>家長職業分享</a:t>
            </a:r>
            <a:endParaRPr kumimoji="0" lang="zh-TW">
              <a:latin typeface="Cataneo BT" charset="0"/>
              <a:ea typeface="標楷體" charset="0"/>
              <a:cs typeface="標楷體" charset="0"/>
            </a:endParaRPr>
          </a:p>
          <a:p>
            <a:r>
              <a:rPr kumimoji="0" lang="en-US" altLang="zh-TW">
                <a:latin typeface="Cataneo BT" charset="0"/>
                <a:ea typeface="新細明體" charset="0"/>
                <a:cs typeface="Times New Roman" charset="0"/>
              </a:rPr>
              <a:t>8.</a:t>
            </a:r>
            <a:r>
              <a:rPr kumimoji="0" lang="zh-TW" altLang="en-US">
                <a:latin typeface="Cataneo BT" charset="0"/>
                <a:ea typeface="標楷體" charset="0"/>
                <a:cs typeface="標楷體" charset="0"/>
              </a:rPr>
              <a:t>專題演講及座談</a:t>
            </a:r>
            <a:r>
              <a:rPr kumimoji="0" lang="en-US" altLang="zh-TW">
                <a:latin typeface="Cataneo BT" charset="0"/>
                <a:ea typeface="新細明體" charset="0"/>
                <a:cs typeface="Times New Roman" charset="0"/>
              </a:rPr>
              <a:t>	</a:t>
            </a:r>
            <a:endParaRPr kumimoji="0" lang="zh-TW">
              <a:latin typeface="Cataneo BT" charset="0"/>
              <a:ea typeface="標楷體" charset="0"/>
              <a:cs typeface="標楷體" charset="0"/>
            </a:endParaRPr>
          </a:p>
          <a:p>
            <a:pPr eaLnBrk="1" hangingPunct="1">
              <a:spcBef>
                <a:spcPct val="0"/>
              </a:spcBef>
            </a:pPr>
            <a:r>
              <a:rPr kumimoji="0" lang="en-US" altLang="zh-TW">
                <a:latin typeface="Cataneo BT" charset="0"/>
                <a:ea typeface="新細明體" charset="0"/>
                <a:cs typeface="Times New Roman" charset="0"/>
              </a:rPr>
              <a:t>  (1)</a:t>
            </a:r>
            <a:r>
              <a:rPr kumimoji="0" lang="zh-TW" altLang="en-US">
                <a:latin typeface="Cataneo BT" charset="0"/>
                <a:ea typeface="標楷體" charset="0"/>
                <a:cs typeface="標楷體" charset="0"/>
              </a:rPr>
              <a:t>學生：工作世界宣導座談會、職業達人開講</a:t>
            </a:r>
            <a:endParaRPr kumimoji="0" lang="zh-TW">
              <a:latin typeface="Cataneo BT" charset="0"/>
              <a:ea typeface="標楷體" charset="0"/>
              <a:cs typeface="標楷體" charset="0"/>
            </a:endParaRPr>
          </a:p>
          <a:p>
            <a:r>
              <a:rPr kumimoji="0" lang="en-US" altLang="zh-TW">
                <a:latin typeface="Cataneo BT" charset="0"/>
                <a:ea typeface="新細明體" charset="0"/>
                <a:cs typeface="Times New Roman" charset="0"/>
              </a:rPr>
              <a:t>  (2)</a:t>
            </a:r>
            <a:r>
              <a:rPr kumimoji="0" lang="zh-TW" altLang="en-US">
                <a:latin typeface="Cataneo BT" charset="0"/>
                <a:ea typeface="標楷體" charset="0"/>
                <a:cs typeface="標楷體" charset="0"/>
              </a:rPr>
              <a:t>教師及家長：生涯發展教育專題演講及研習活動</a:t>
            </a:r>
            <a:endParaRPr kumimoji="0" lang="zh-TW">
              <a:latin typeface="Cataneo BT" charset="0"/>
              <a:ea typeface="標楷體" charset="0"/>
              <a:cs typeface="標楷體" charset="0"/>
            </a:endParaRPr>
          </a:p>
          <a:p>
            <a:r>
              <a:rPr kumimoji="0" lang="en-US" altLang="zh-TW">
                <a:latin typeface="Cataneo BT" charset="0"/>
                <a:ea typeface="新細明體" charset="0"/>
                <a:cs typeface="Times New Roman" charset="0"/>
              </a:rPr>
              <a:t>9.</a:t>
            </a:r>
            <a:r>
              <a:rPr kumimoji="0" lang="zh-TW" altLang="en-US">
                <a:latin typeface="Cataneo BT" charset="0"/>
                <a:ea typeface="標楷體" charset="0"/>
                <a:cs typeface="標楷體" charset="0"/>
              </a:rPr>
              <a:t>其他</a:t>
            </a:r>
            <a:endParaRPr kumimoji="0" lang="en-US" altLang="zh-TW">
              <a:solidFill>
                <a:srgbClr val="080808"/>
              </a:solidFill>
              <a:latin typeface="Cataneo BT" charset="0"/>
              <a:ea typeface="新細明體" charset="0"/>
              <a:cs typeface="Times New Roman" charset="0"/>
            </a:endParaRPr>
          </a:p>
          <a:p>
            <a:pPr eaLnBrk="1" hangingPunct="1">
              <a:spcBef>
                <a:spcPct val="0"/>
              </a:spcBef>
            </a:pPr>
            <a:endParaRPr kumimoji="0" lang="zh-TW" altLang="en-US">
              <a:latin typeface="Arial" charset="0"/>
              <a:ea typeface="新細明體" charset="0"/>
            </a:endParaRPr>
          </a:p>
        </p:txBody>
      </p:sp>
    </p:spTree>
    <p:extLst>
      <p:ext uri="{BB962C8B-B14F-4D97-AF65-F5344CB8AC3E}">
        <p14:creationId xmlns:p14="http://schemas.microsoft.com/office/powerpoint/2010/main" val="3951455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投影片圖像版面配置區 1"/>
          <p:cNvSpPr>
            <a:spLocks noGrp="1" noRot="1" noChangeAspect="1" noTextEdit="1"/>
          </p:cNvSpPr>
          <p:nvPr>
            <p:ph type="sldImg"/>
          </p:nvPr>
        </p:nvSpPr>
        <p:spPr>
          <a:ln/>
        </p:spPr>
      </p:sp>
      <p:sp>
        <p:nvSpPr>
          <p:cNvPr id="71682"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kumimoji="0" lang="en-US" altLang="zh-TW" sz="2100">
                <a:solidFill>
                  <a:srgbClr val="000000"/>
                </a:solidFill>
                <a:latin typeface="Cataneo BT" charset="0"/>
                <a:ea typeface="標楷體" charset="0"/>
                <a:cs typeface="標楷體" charset="0"/>
              </a:rPr>
              <a:t>1.</a:t>
            </a:r>
            <a:r>
              <a:rPr kumimoji="0" lang="zh-TW" altLang="en-US" sz="2100">
                <a:solidFill>
                  <a:srgbClr val="000000"/>
                </a:solidFill>
                <a:latin typeface="Cataneo BT" charset="0"/>
                <a:ea typeface="標楷體" charset="0"/>
                <a:cs typeface="標楷體" charset="0"/>
              </a:rPr>
              <a:t>班級輔導</a:t>
            </a:r>
            <a:endParaRPr kumimoji="0" lang="en-US" altLang="zh-TW" sz="2100">
              <a:solidFill>
                <a:srgbClr val="000000"/>
              </a:solidFill>
              <a:latin typeface="Cataneo BT" charset="0"/>
              <a:ea typeface="標楷體" charset="0"/>
              <a:cs typeface="標楷體" charset="0"/>
            </a:endParaRPr>
          </a:p>
          <a:p>
            <a:pPr eaLnBrk="1" hangingPunct="1">
              <a:spcBef>
                <a:spcPct val="0"/>
              </a:spcBef>
            </a:pPr>
            <a:endParaRPr kumimoji="0" lang="en-US" altLang="zh-TW" sz="2100">
              <a:solidFill>
                <a:srgbClr val="000000"/>
              </a:solidFill>
              <a:latin typeface="Cataneo BT" charset="0"/>
              <a:ea typeface="標楷體" charset="0"/>
              <a:cs typeface="標楷體" charset="0"/>
            </a:endParaRPr>
          </a:p>
          <a:p>
            <a:pPr eaLnBrk="1" hangingPunct="1">
              <a:spcBef>
                <a:spcPct val="0"/>
              </a:spcBef>
            </a:pPr>
            <a:endParaRPr kumimoji="0" lang="en-US" altLang="zh-TW" sz="2100">
              <a:solidFill>
                <a:srgbClr val="000000"/>
              </a:solidFill>
              <a:latin typeface="Cataneo BT" charset="0"/>
              <a:ea typeface="標楷體" charset="0"/>
              <a:cs typeface="標楷體" charset="0"/>
            </a:endParaRPr>
          </a:p>
          <a:p>
            <a:pPr eaLnBrk="1" hangingPunct="1">
              <a:spcBef>
                <a:spcPct val="0"/>
              </a:spcBef>
            </a:pPr>
            <a:endParaRPr kumimoji="0" lang="en-US" alt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2.</a:t>
            </a:r>
            <a:r>
              <a:rPr kumimoji="0" lang="zh-TW" altLang="en-US" sz="2100">
                <a:solidFill>
                  <a:srgbClr val="000000"/>
                </a:solidFill>
                <a:latin typeface="Cataneo BT" charset="0"/>
                <a:ea typeface="標楷體" charset="0"/>
                <a:cs typeface="標楷體" charset="0"/>
              </a:rPr>
              <a:t>生涯檔案及主題活動（建議配合「國中學生生涯輔導紀錄手冊」之填寫進行規劃）</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3.</a:t>
            </a:r>
            <a:r>
              <a:rPr kumimoji="0" lang="zh-TW" altLang="en-US" sz="2100">
                <a:solidFill>
                  <a:srgbClr val="000000"/>
                </a:solidFill>
                <a:latin typeface="Cataneo BT" charset="0"/>
                <a:ea typeface="標楷體" charset="0"/>
                <a:cs typeface="標楷體" charset="0"/>
              </a:rPr>
              <a:t>心理測驗</a:t>
            </a:r>
            <a:r>
              <a:rPr kumimoji="0" lang="en-US" altLang="zh-TW" sz="2100">
                <a:solidFill>
                  <a:srgbClr val="000000"/>
                </a:solidFill>
                <a:latin typeface="Cataneo BT" charset="0"/>
                <a:ea typeface="標楷體" charset="0"/>
                <a:cs typeface="標楷體" charset="0"/>
              </a:rPr>
              <a:t>—</a:t>
            </a:r>
            <a:r>
              <a:rPr kumimoji="0" lang="zh-TW" altLang="en-US" sz="2100">
                <a:solidFill>
                  <a:srgbClr val="000000"/>
                </a:solidFill>
                <a:latin typeface="Cataneo BT" charset="0"/>
                <a:ea typeface="標楷體" charset="0"/>
                <a:cs typeface="標楷體" charset="0"/>
              </a:rPr>
              <a:t>性向測驗（必要時可增加興趣</a:t>
            </a:r>
            <a:r>
              <a:rPr kumimoji="0" lang="zh-TW" sz="2100">
                <a:solidFill>
                  <a:srgbClr val="000000"/>
                </a:solidFill>
                <a:latin typeface="Cataneo BT" charset="0"/>
                <a:ea typeface="標楷體" charset="0"/>
                <a:cs typeface="標楷體" charset="0"/>
              </a:rPr>
              <a:t> </a:t>
            </a:r>
            <a:r>
              <a:rPr kumimoji="0" lang="zh-TW" altLang="en-US" sz="2100">
                <a:solidFill>
                  <a:srgbClr val="000000"/>
                </a:solidFill>
                <a:latin typeface="Cataneo BT" charset="0"/>
                <a:ea typeface="標楷體" charset="0"/>
                <a:cs typeface="標楷體" charset="0"/>
              </a:rPr>
              <a:t>測驗）</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4.</a:t>
            </a:r>
            <a:r>
              <a:rPr kumimoji="0" lang="zh-TW" altLang="en-US" sz="2100">
                <a:solidFill>
                  <a:srgbClr val="000000"/>
                </a:solidFill>
                <a:latin typeface="Cataneo BT" charset="0"/>
                <a:ea typeface="標楷體" charset="0"/>
                <a:cs typeface="標楷體" charset="0"/>
              </a:rPr>
              <a:t>小團體輔導</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5.</a:t>
            </a:r>
            <a:r>
              <a:rPr kumimoji="0" lang="zh-TW" altLang="en-US" sz="2100">
                <a:solidFill>
                  <a:srgbClr val="000000"/>
                </a:solidFill>
                <a:latin typeface="Cataneo BT" charset="0"/>
                <a:ea typeface="標楷體" charset="0"/>
                <a:cs typeface="標楷體" charset="0"/>
              </a:rPr>
              <a:t>參訪活動</a:t>
            </a:r>
            <a:r>
              <a:rPr kumimoji="0" lang="en-US" altLang="zh-TW" sz="2100">
                <a:solidFill>
                  <a:srgbClr val="000000"/>
                </a:solidFill>
                <a:latin typeface="Cataneo BT" charset="0"/>
                <a:ea typeface="標楷體" charset="0"/>
                <a:cs typeface="標楷體" charset="0"/>
              </a:rPr>
              <a:t>—</a:t>
            </a:r>
            <a:r>
              <a:rPr kumimoji="0" lang="zh-TW" altLang="en-US" sz="2100">
                <a:solidFill>
                  <a:srgbClr val="000000"/>
                </a:solidFill>
                <a:latin typeface="Cataneo BT" charset="0"/>
                <a:ea typeface="標楷體" charset="0"/>
                <a:cs typeface="標楷體" charset="0"/>
              </a:rPr>
              <a:t>社區高職參訪</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6.</a:t>
            </a:r>
            <a:r>
              <a:rPr kumimoji="0" lang="zh-TW" altLang="en-US" sz="2100">
                <a:solidFill>
                  <a:srgbClr val="000000"/>
                </a:solidFill>
                <a:latin typeface="Cataneo BT" charset="0"/>
                <a:ea typeface="標楷體" charset="0"/>
                <a:cs typeface="標楷體" charset="0"/>
              </a:rPr>
              <a:t>職群試探活動（可搭配分站活動進行）</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7.</a:t>
            </a:r>
            <a:r>
              <a:rPr kumimoji="0" lang="zh-TW" altLang="en-US" sz="2100">
                <a:solidFill>
                  <a:srgbClr val="000000"/>
                </a:solidFill>
                <a:latin typeface="Cataneo BT" charset="0"/>
                <a:ea typeface="標楷體" charset="0"/>
                <a:cs typeface="標楷體" charset="0"/>
              </a:rPr>
              <a:t>生涯探索營</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8.</a:t>
            </a:r>
            <a:r>
              <a:rPr kumimoji="0" lang="zh-TW" altLang="en-US" sz="2100">
                <a:solidFill>
                  <a:srgbClr val="000000"/>
                </a:solidFill>
                <a:latin typeface="Cataneo BT" charset="0"/>
                <a:ea typeface="標楷體" charset="0"/>
                <a:cs typeface="標楷體" charset="0"/>
              </a:rPr>
              <a:t>親師合作</a:t>
            </a:r>
            <a:r>
              <a:rPr kumimoji="0" lang="en-US" altLang="zh-TW" sz="2100">
                <a:solidFill>
                  <a:srgbClr val="000000"/>
                </a:solidFill>
                <a:latin typeface="Cataneo BT" charset="0"/>
                <a:ea typeface="標楷體" charset="0"/>
                <a:cs typeface="標楷體" charset="0"/>
              </a:rPr>
              <a:t>—</a:t>
            </a:r>
            <a:r>
              <a:rPr kumimoji="0" lang="zh-TW" altLang="en-US" sz="2100">
                <a:solidFill>
                  <a:srgbClr val="000000"/>
                </a:solidFill>
                <a:latin typeface="Cataneo BT" charset="0"/>
                <a:ea typeface="標楷體" charset="0"/>
                <a:cs typeface="標楷體" charset="0"/>
              </a:rPr>
              <a:t>職業訪談</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9.</a:t>
            </a:r>
            <a:r>
              <a:rPr kumimoji="0" lang="zh-TW" altLang="en-US" sz="2100">
                <a:solidFill>
                  <a:srgbClr val="000000"/>
                </a:solidFill>
                <a:latin typeface="Cataneo BT" charset="0"/>
                <a:ea typeface="標楷體" charset="0"/>
                <a:cs typeface="標楷體" charset="0"/>
              </a:rPr>
              <a:t>專題演講及座談（含學生、教師及家長相關專題講座及研習）</a:t>
            </a:r>
            <a:endParaRPr kumimoji="0" lang="zh-TW" sz="2100">
              <a:solidFill>
                <a:srgbClr val="000000"/>
              </a:solidFill>
              <a:latin typeface="Cataneo BT" charset="0"/>
              <a:ea typeface="標楷體" charset="0"/>
              <a:cs typeface="標楷體" charset="0"/>
            </a:endParaRPr>
          </a:p>
          <a:p>
            <a:pPr eaLnBrk="1" hangingPunct="1">
              <a:spcBef>
                <a:spcPct val="0"/>
              </a:spcBef>
            </a:pPr>
            <a:r>
              <a:rPr kumimoji="0" lang="en-US" altLang="zh-TW" sz="2100">
                <a:solidFill>
                  <a:srgbClr val="000000"/>
                </a:solidFill>
                <a:latin typeface="Cataneo BT" charset="0"/>
                <a:ea typeface="標楷體" charset="0"/>
                <a:cs typeface="標楷體" charset="0"/>
              </a:rPr>
              <a:t>10.</a:t>
            </a:r>
            <a:r>
              <a:rPr kumimoji="0" lang="zh-TW" altLang="en-US" sz="2100">
                <a:solidFill>
                  <a:srgbClr val="000000"/>
                </a:solidFill>
                <a:latin typeface="Cataneo BT" charset="0"/>
                <a:ea typeface="標楷體" charset="0"/>
                <a:cs typeface="標楷體" charset="0"/>
              </a:rPr>
              <a:t>其他</a:t>
            </a:r>
            <a:endParaRPr kumimoji="0" lang="zh-TW" sz="2100">
              <a:solidFill>
                <a:srgbClr val="080808"/>
              </a:solidFill>
              <a:latin typeface="Cataneo BT" charset="0"/>
              <a:ea typeface="標楷體" charset="0"/>
              <a:cs typeface="標楷體" charset="0"/>
            </a:endParaRPr>
          </a:p>
          <a:p>
            <a:pPr eaLnBrk="1" hangingPunct="1">
              <a:spcBef>
                <a:spcPct val="0"/>
              </a:spcBef>
            </a:pPr>
            <a:endParaRPr kumimoji="0" lang="zh-TW" altLang="en-US">
              <a:latin typeface="Arial" charset="0"/>
              <a:ea typeface="新細明體" charset="0"/>
            </a:endParaRPr>
          </a:p>
        </p:txBody>
      </p:sp>
    </p:spTree>
    <p:extLst>
      <p:ext uri="{BB962C8B-B14F-4D97-AF65-F5344CB8AC3E}">
        <p14:creationId xmlns:p14="http://schemas.microsoft.com/office/powerpoint/2010/main" val="34805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投影片圖像版面配置區 1"/>
          <p:cNvSpPr>
            <a:spLocks noGrp="1" noRot="1" noChangeAspect="1" noTextEdit="1"/>
          </p:cNvSpPr>
          <p:nvPr>
            <p:ph type="sldImg"/>
          </p:nvPr>
        </p:nvSpPr>
        <p:spPr>
          <a:ln/>
        </p:spPr>
      </p:sp>
      <p:sp>
        <p:nvSpPr>
          <p:cNvPr id="73730"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kumimoji="0" lang="en-US" altLang="zh-TW" dirty="0">
                <a:latin typeface="Cataneo BT" charset="0"/>
                <a:ea typeface="標楷體" charset="0"/>
                <a:cs typeface="標楷體" charset="0"/>
              </a:rPr>
              <a:t>1.</a:t>
            </a:r>
            <a:r>
              <a:rPr kumimoji="0" lang="zh-TW" altLang="en-US" dirty="0">
                <a:latin typeface="Cataneo BT" charset="0"/>
                <a:ea typeface="標楷體" charset="0"/>
                <a:cs typeface="標楷體" charset="0"/>
              </a:rPr>
              <a:t>班級輔導</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2.</a:t>
            </a:r>
            <a:r>
              <a:rPr kumimoji="0" lang="zh-TW" altLang="en-US" dirty="0">
                <a:latin typeface="Cataneo BT" charset="0"/>
                <a:ea typeface="標楷體" charset="0"/>
                <a:cs typeface="標楷體" charset="0"/>
              </a:rPr>
              <a:t>生涯檔案及主題活動（建議配合「國中學生生涯輔導紀錄手冊」之填寫進行規劃）</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3.</a:t>
            </a:r>
            <a:r>
              <a:rPr kumimoji="0" lang="zh-TW" altLang="en-US" dirty="0">
                <a:latin typeface="Cataneo BT" charset="0"/>
                <a:ea typeface="標楷體" charset="0"/>
                <a:cs typeface="標楷體" charset="0"/>
              </a:rPr>
              <a:t>心理測驗</a:t>
            </a:r>
            <a:r>
              <a:rPr kumimoji="0" lang="en-US" altLang="zh-TW" dirty="0">
                <a:latin typeface="Cataneo BT" charset="0"/>
                <a:ea typeface="標楷體" charset="0"/>
                <a:cs typeface="標楷體" charset="0"/>
              </a:rPr>
              <a:t>—</a:t>
            </a:r>
            <a:r>
              <a:rPr kumimoji="0" lang="zh-TW" altLang="en-US" dirty="0">
                <a:latin typeface="Cataneo BT" charset="0"/>
                <a:ea typeface="標楷體" charset="0"/>
                <a:cs typeface="標楷體" charset="0"/>
              </a:rPr>
              <a:t>興趣測驗</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4.</a:t>
            </a:r>
            <a:r>
              <a:rPr kumimoji="0" lang="zh-TW" altLang="en-US" dirty="0">
                <a:latin typeface="Cataneo BT" charset="0"/>
                <a:ea typeface="標楷體" charset="0"/>
                <a:cs typeface="標楷體" charset="0"/>
              </a:rPr>
              <a:t>小團體輔導</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5.</a:t>
            </a:r>
            <a:r>
              <a:rPr kumimoji="0" lang="zh-TW" altLang="en-US" dirty="0">
                <a:latin typeface="Cataneo BT" charset="0"/>
                <a:ea typeface="標楷體" charset="0"/>
                <a:cs typeface="標楷體" charset="0"/>
              </a:rPr>
              <a:t>升學進路宣導（含學生、教師及家長相關專題講座）</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6.</a:t>
            </a:r>
            <a:r>
              <a:rPr kumimoji="0" lang="zh-TW" altLang="en-US" dirty="0">
                <a:latin typeface="Cataneo BT" charset="0"/>
                <a:ea typeface="標楷體" charset="0"/>
                <a:cs typeface="標楷體" charset="0"/>
              </a:rPr>
              <a:t>生涯博覽會、資料展</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7.</a:t>
            </a:r>
            <a:r>
              <a:rPr kumimoji="0" lang="zh-TW" altLang="en-US" dirty="0">
                <a:latin typeface="Cataneo BT" charset="0"/>
                <a:ea typeface="標楷體" charset="0"/>
                <a:cs typeface="標楷體" charset="0"/>
              </a:rPr>
              <a:t>參訪活動</a:t>
            </a:r>
            <a:r>
              <a:rPr kumimoji="0" lang="en-US" altLang="zh-TW" dirty="0">
                <a:latin typeface="Cataneo BT" charset="0"/>
                <a:ea typeface="標楷體" charset="0"/>
                <a:cs typeface="標楷體" charset="0"/>
              </a:rPr>
              <a:t>—</a:t>
            </a:r>
            <a:r>
              <a:rPr kumimoji="0" lang="zh-TW" altLang="en-US" dirty="0">
                <a:latin typeface="Cataneo BT" charset="0"/>
                <a:ea typeface="標楷體" charset="0"/>
                <a:cs typeface="標楷體" charset="0"/>
              </a:rPr>
              <a:t>高中職參訪活動</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8.</a:t>
            </a:r>
            <a:r>
              <a:rPr kumimoji="0" lang="zh-TW" altLang="en-US" dirty="0">
                <a:latin typeface="Cataneo BT" charset="0"/>
                <a:ea typeface="標楷體" charset="0"/>
                <a:cs typeface="標楷體" charset="0"/>
              </a:rPr>
              <a:t>專題演講及座談（含學生、教師及家長相關專題講座及研習）</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9.</a:t>
            </a:r>
            <a:r>
              <a:rPr kumimoji="0" lang="zh-TW" altLang="en-US" dirty="0">
                <a:latin typeface="Cataneo BT" charset="0"/>
                <a:ea typeface="標楷體" charset="0"/>
                <a:cs typeface="標楷體" charset="0"/>
              </a:rPr>
              <a:t>加深職業試探</a:t>
            </a:r>
            <a:r>
              <a:rPr kumimoji="0" lang="en-US" altLang="zh-TW" dirty="0">
                <a:latin typeface="Cataneo BT" charset="0"/>
                <a:ea typeface="標楷體" charset="0"/>
                <a:cs typeface="標楷體" charset="0"/>
              </a:rPr>
              <a:t>—</a:t>
            </a:r>
            <a:r>
              <a:rPr kumimoji="0" lang="zh-TW" altLang="en-US" dirty="0">
                <a:latin typeface="Cataneo BT" charset="0"/>
                <a:ea typeface="標楷體" charset="0"/>
                <a:cs typeface="標楷體" charset="0"/>
              </a:rPr>
              <a:t>技藝教育課程</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10.</a:t>
            </a:r>
            <a:r>
              <a:rPr kumimoji="0" lang="zh-TW" altLang="en-US" dirty="0">
                <a:latin typeface="Cataneo BT" charset="0"/>
                <a:ea typeface="標楷體" charset="0"/>
                <a:cs typeface="標楷體" charset="0"/>
              </a:rPr>
              <a:t>技藝教育課程成果展</a:t>
            </a:r>
            <a:endParaRPr kumimoji="0" lang="zh-TW" dirty="0">
              <a:latin typeface="Cataneo BT" charset="0"/>
              <a:ea typeface="標楷體" charset="0"/>
              <a:cs typeface="標楷體" charset="0"/>
            </a:endParaRPr>
          </a:p>
          <a:p>
            <a:pPr>
              <a:spcBef>
                <a:spcPct val="0"/>
              </a:spcBef>
            </a:pPr>
            <a:r>
              <a:rPr kumimoji="0" lang="en-US" altLang="zh-TW" dirty="0">
                <a:latin typeface="Cataneo BT" charset="0"/>
                <a:ea typeface="標楷體" charset="0"/>
                <a:cs typeface="標楷體" charset="0"/>
              </a:rPr>
              <a:t>11.</a:t>
            </a:r>
            <a:r>
              <a:rPr kumimoji="0" lang="zh-TW" altLang="en-US" dirty="0">
                <a:latin typeface="Cataneo BT" charset="0"/>
                <a:ea typeface="標楷體" charset="0"/>
                <a:cs typeface="標楷體" charset="0"/>
              </a:rPr>
              <a:t>其他</a:t>
            </a:r>
            <a:endParaRPr kumimoji="0" lang="zh-TW" dirty="0">
              <a:solidFill>
                <a:srgbClr val="080808"/>
              </a:solidFill>
              <a:latin typeface="Cataneo BT" charset="0"/>
              <a:ea typeface="標楷體" charset="0"/>
              <a:cs typeface="標楷體" charset="0"/>
            </a:endParaRPr>
          </a:p>
          <a:p>
            <a:pPr>
              <a:spcBef>
                <a:spcPct val="0"/>
              </a:spcBef>
            </a:pPr>
            <a:endParaRPr kumimoji="0" lang="zh-TW" altLang="en-US" dirty="0">
              <a:latin typeface="Arial" charset="0"/>
              <a:ea typeface="新細明體" charset="0"/>
            </a:endParaRPr>
          </a:p>
        </p:txBody>
      </p:sp>
    </p:spTree>
    <p:extLst>
      <p:ext uri="{BB962C8B-B14F-4D97-AF65-F5344CB8AC3E}">
        <p14:creationId xmlns:p14="http://schemas.microsoft.com/office/powerpoint/2010/main" val="700900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25</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26</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zh-TW" altLang="en-US"/>
              <a:t>填寫生涯規劃書，主要考量個人因素、環境因素及資訊因素。生涯發展記錄手冊菜此部分的考量內容主要由「生涯黃金三角」發展而來。</a:t>
            </a:r>
          </a:p>
          <a:p>
            <a:pPr>
              <a:spcBef>
                <a:spcPct val="0"/>
              </a:spcBef>
            </a:pPr>
            <a:r>
              <a:rPr lang="zh-TW" altLang="en-US"/>
              <a:t>所提及的內涵，皆適合發展出協助學生做最後檢核的晤談大綱。</a:t>
            </a:r>
          </a:p>
        </p:txBody>
      </p:sp>
      <p:sp>
        <p:nvSpPr>
          <p:cNvPr id="203779"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fld id="{8935C1C8-B70E-4CC5-9E3F-BB59BA1D1C50}" type="slidenum">
              <a:rPr lang="zh-TW" altLang="en-US">
                <a:solidFill>
                  <a:prstClr val="black"/>
                </a:solidFill>
              </a:rPr>
              <a:pPr/>
              <a:t>27</a:t>
            </a:fld>
            <a:endParaRPr lang="en-US" altLang="zh-TW">
              <a:solidFill>
                <a:prstClr val="black"/>
              </a:solidFill>
            </a:endParaRPr>
          </a:p>
        </p:txBody>
      </p:sp>
    </p:spTree>
    <p:extLst>
      <p:ext uri="{BB962C8B-B14F-4D97-AF65-F5344CB8AC3E}">
        <p14:creationId xmlns:p14="http://schemas.microsoft.com/office/powerpoint/2010/main" val="2678385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0582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fld id="{055A7311-A05C-4A88-9F74-01DA51090577}" type="slidenum">
              <a:rPr lang="zh-TW" altLang="en-US">
                <a:solidFill>
                  <a:prstClr val="black"/>
                </a:solidFill>
              </a:rPr>
              <a:pPr/>
              <a:t>28</a:t>
            </a:fld>
            <a:endParaRPr lang="en-US" altLang="zh-TW">
              <a:solidFill>
                <a:prstClr val="black"/>
              </a:solidFill>
            </a:endParaRPr>
          </a:p>
        </p:txBody>
      </p:sp>
    </p:spTree>
    <p:extLst>
      <p:ext uri="{BB962C8B-B14F-4D97-AF65-F5344CB8AC3E}">
        <p14:creationId xmlns:p14="http://schemas.microsoft.com/office/powerpoint/2010/main" val="1420964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0582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fld id="{055A7311-A05C-4A88-9F74-01DA51090577}" type="slidenum">
              <a:rPr lang="zh-TW" altLang="en-US">
                <a:solidFill>
                  <a:prstClr val="black"/>
                </a:solidFill>
              </a:rPr>
              <a:pPr/>
              <a:t>29</a:t>
            </a:fld>
            <a:endParaRPr lang="en-US" altLang="zh-TW">
              <a:solidFill>
                <a:prstClr val="black"/>
              </a:solidFill>
            </a:endParaRPr>
          </a:p>
        </p:txBody>
      </p:sp>
    </p:spTree>
    <p:extLst>
      <p:ext uri="{BB962C8B-B14F-4D97-AF65-F5344CB8AC3E}">
        <p14:creationId xmlns:p14="http://schemas.microsoft.com/office/powerpoint/2010/main" val="3410769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0582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fld id="{055A7311-A05C-4A88-9F74-01DA51090577}" type="slidenum">
              <a:rPr lang="zh-TW" altLang="en-US">
                <a:solidFill>
                  <a:prstClr val="black"/>
                </a:solidFill>
              </a:rPr>
              <a:pPr/>
              <a:t>30</a:t>
            </a:fld>
            <a:endParaRPr lang="en-US" altLang="zh-TW">
              <a:solidFill>
                <a:prstClr val="black"/>
              </a:solidFill>
            </a:endParaRPr>
          </a:p>
        </p:txBody>
      </p:sp>
    </p:spTree>
    <p:extLst>
      <p:ext uri="{BB962C8B-B14F-4D97-AF65-F5344CB8AC3E}">
        <p14:creationId xmlns:p14="http://schemas.microsoft.com/office/powerpoint/2010/main" val="4139108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投影片圖像版面配置區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05827"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fld id="{055A7311-A05C-4A88-9F74-01DA51090577}" type="slidenum">
              <a:rPr lang="zh-TW" altLang="en-US">
                <a:solidFill>
                  <a:prstClr val="black"/>
                </a:solidFill>
              </a:rPr>
              <a:pPr/>
              <a:t>31</a:t>
            </a:fld>
            <a:endParaRPr lang="en-US" altLang="zh-TW">
              <a:solidFill>
                <a:prstClr val="black"/>
              </a:solidFill>
            </a:endParaRPr>
          </a:p>
        </p:txBody>
      </p:sp>
    </p:spTree>
    <p:extLst>
      <p:ext uri="{BB962C8B-B14F-4D97-AF65-F5344CB8AC3E}">
        <p14:creationId xmlns:p14="http://schemas.microsoft.com/office/powerpoint/2010/main" val="3471404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a:t>扶養的比例快速上升的後果就是每個孩子都必須找到適合自己的工作</a:t>
            </a:r>
            <a:endParaRPr kumimoji="1" lang="en-US" altLang="zh-TW" dirty="0"/>
          </a:p>
          <a:p>
            <a:r>
              <a:rPr kumimoji="1" lang="zh-TW" altLang="en-US" dirty="0"/>
              <a:t>用興趣、熱情與使命感才能支撐自己的人生</a:t>
            </a:r>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4</a:t>
            </a:fld>
            <a:endParaRPr lang="zh-TW" altLang="en-US"/>
          </a:p>
        </p:txBody>
      </p:sp>
    </p:spTree>
    <p:extLst>
      <p:ext uri="{BB962C8B-B14F-4D97-AF65-F5344CB8AC3E}">
        <p14:creationId xmlns:p14="http://schemas.microsoft.com/office/powerpoint/2010/main" val="3106481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143000" y="685800"/>
            <a:ext cx="4572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32</a:t>
            </a:fld>
            <a:endParaRPr lang="zh-TW" altLang="en-US"/>
          </a:p>
        </p:txBody>
      </p:sp>
    </p:spTree>
    <p:extLst>
      <p:ext uri="{BB962C8B-B14F-4D97-AF65-F5344CB8AC3E}">
        <p14:creationId xmlns:p14="http://schemas.microsoft.com/office/powerpoint/2010/main" val="22963151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79</a:t>
            </a:fld>
            <a:endParaRPr lang="zh-TW" altLang="en-US"/>
          </a:p>
        </p:txBody>
      </p:sp>
    </p:spTree>
    <p:extLst>
      <p:ext uri="{BB962C8B-B14F-4D97-AF65-F5344CB8AC3E}">
        <p14:creationId xmlns:p14="http://schemas.microsoft.com/office/powerpoint/2010/main" val="28310233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94</a:t>
            </a:fld>
            <a:endParaRPr lang="zh-TW" altLang="en-US"/>
          </a:p>
        </p:txBody>
      </p:sp>
    </p:spTree>
    <p:extLst>
      <p:ext uri="{BB962C8B-B14F-4D97-AF65-F5344CB8AC3E}">
        <p14:creationId xmlns:p14="http://schemas.microsoft.com/office/powerpoint/2010/main" val="2200134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8B2EDFD8-6BAB-457C-B613-9E0E9B0CC95F}" type="slidenum">
              <a:rPr lang="zh-TW" altLang="en-US" smtClean="0"/>
              <a:pPr/>
              <a:t>5</a:t>
            </a:fld>
            <a:endParaRPr lang="zh-TW" altLang="en-US"/>
          </a:p>
        </p:txBody>
      </p:sp>
    </p:spTree>
    <p:extLst>
      <p:ext uri="{BB962C8B-B14F-4D97-AF65-F5344CB8AC3E}">
        <p14:creationId xmlns:p14="http://schemas.microsoft.com/office/powerpoint/2010/main" val="192328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B17562-99F9-4A32-AA66-4D35E163037B}" type="datetime1">
              <a:rPr lang="zh-TW" altLang="en-US" smtClean="0"/>
              <a:pPr>
                <a:defRPr/>
              </a:pPr>
              <a:t>2022/4/7</a:t>
            </a:fld>
            <a:endParaRPr lang="en-US" altLang="zh-TW"/>
          </a:p>
        </p:txBody>
      </p:sp>
      <p:sp>
        <p:nvSpPr>
          <p:cNvPr id="5" name="投影片編號版面配置區 4"/>
          <p:cNvSpPr>
            <a:spLocks noGrp="1"/>
          </p:cNvSpPr>
          <p:nvPr>
            <p:ph type="sldNum" sz="quarter" idx="11"/>
          </p:nvPr>
        </p:nvSpPr>
        <p:spPr/>
        <p:txBody>
          <a:bodyPr/>
          <a:lstStyle/>
          <a:p>
            <a:pPr>
              <a:defRPr/>
            </a:pPr>
            <a:fld id="{6EB76FF0-2326-4570-A453-CB8BD0750EB7}" type="slidenum">
              <a:rPr lang="zh-TW" altLang="en-US" smtClean="0"/>
              <a:pPr>
                <a:defRPr/>
              </a:pPr>
              <a:t>6</a:t>
            </a:fld>
            <a:endParaRPr lang="en-US" altLang="zh-TW"/>
          </a:p>
        </p:txBody>
      </p:sp>
    </p:spTree>
    <p:extLst>
      <p:ext uri="{BB962C8B-B14F-4D97-AF65-F5344CB8AC3E}">
        <p14:creationId xmlns:p14="http://schemas.microsoft.com/office/powerpoint/2010/main" val="2583625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F2B17562-99F9-4A32-AA66-4D35E163037B}" type="datetime1">
              <a:rPr lang="zh-TW" altLang="en-US" smtClean="0"/>
              <a:pPr>
                <a:defRPr/>
              </a:pPr>
              <a:t>2022/4/7</a:t>
            </a:fld>
            <a:endParaRPr lang="en-US" altLang="zh-TW"/>
          </a:p>
        </p:txBody>
      </p:sp>
      <p:sp>
        <p:nvSpPr>
          <p:cNvPr id="5" name="投影片編號版面配置區 4"/>
          <p:cNvSpPr>
            <a:spLocks noGrp="1"/>
          </p:cNvSpPr>
          <p:nvPr>
            <p:ph type="sldNum" sz="quarter" idx="11"/>
          </p:nvPr>
        </p:nvSpPr>
        <p:spPr/>
        <p:txBody>
          <a:bodyPr/>
          <a:lstStyle/>
          <a:p>
            <a:pPr>
              <a:defRPr/>
            </a:pPr>
            <a:fld id="{6EB76FF0-2326-4570-A453-CB8BD0750EB7}" type="slidenum">
              <a:rPr lang="zh-TW" altLang="en-US" smtClean="0"/>
              <a:pPr>
                <a:defRPr/>
              </a:pPr>
              <a:t>7</a:t>
            </a:fld>
            <a:endParaRPr lang="en-US" altLang="zh-TW"/>
          </a:p>
        </p:txBody>
      </p:sp>
    </p:spTree>
    <p:extLst>
      <p:ext uri="{BB962C8B-B14F-4D97-AF65-F5344CB8AC3E}">
        <p14:creationId xmlns:p14="http://schemas.microsoft.com/office/powerpoint/2010/main" val="258362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pPr eaLnBrk="1" hangingPunct="1">
              <a:spcBef>
                <a:spcPct val="0"/>
              </a:spcBef>
            </a:pPr>
            <a:r>
              <a:rPr lang="zh-TW" altLang="en-US" dirty="0">
                <a:latin typeface="Calibri" charset="0"/>
                <a:ea typeface="新細明體" charset="0"/>
              </a:rPr>
              <a:t>　　美國心理學家</a:t>
            </a:r>
            <a:r>
              <a:rPr lang="zh-TW" altLang="en-US" dirty="0">
                <a:latin typeface="Calibri" charset="0"/>
                <a:ea typeface="新細明體" charset="0"/>
                <a:hlinkClick r:id="rId3" tooltip="加德纳"/>
              </a:rPr>
              <a:t>加德納</a:t>
            </a:r>
            <a:r>
              <a:rPr lang="zh-TW" altLang="en-US" dirty="0">
                <a:latin typeface="Calibri" charset="0"/>
                <a:ea typeface="新細明體" charset="0"/>
              </a:rPr>
              <a:t>（</a:t>
            </a:r>
            <a:r>
              <a:rPr lang="en-US" altLang="zh-TW" dirty="0">
                <a:latin typeface="Calibri" charset="0"/>
                <a:ea typeface="新細明體" charset="0"/>
                <a:hlinkClick r:id="rId4" tooltip="Howard Gardner"/>
              </a:rPr>
              <a:t>Howard Gardner</a:t>
            </a:r>
            <a:r>
              <a:rPr lang="zh-TW" altLang="en-US" dirty="0">
                <a:latin typeface="Calibri" charset="0"/>
                <a:ea typeface="新細明體" charset="0"/>
              </a:rPr>
              <a:t>）反駁了傳統智力理論的觀念，他認為，智力測驗的頻繁使用，使得它把人進行了分類並帖上了標簽，用來判斷人的弱項和短處而非長處。智力並不是一個容易“被測量”的東西，目前所能夠測量的東西僅僅是語言和數理邏輯，如果一定要去測量智力，那麼應當側重於該智力所要解決的問題或在運用該智力時表現出來的創造性的能力。</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spcBef>
                <a:spcPct val="0"/>
              </a:spcBef>
            </a:pPr>
            <a:r>
              <a:rPr lang="zh-TW" altLang="en-US" dirty="0">
                <a:latin typeface="Calibri" charset="0"/>
                <a:ea typeface="新細明體" charset="0"/>
              </a:rPr>
              <a:t>智力總是以組合的方式來進行的，每個人都是具有多種能力組合的個體，而不是只擁有單一的、用紙筆測驗可以測出的解答問題能力的個體。由此</a:t>
            </a:r>
            <a:r>
              <a:rPr lang="zh-TW" altLang="en-US" dirty="0">
                <a:latin typeface="Calibri" charset="0"/>
                <a:ea typeface="新細明體" charset="0"/>
                <a:hlinkClick r:id="rId3" tooltip="加德纳"/>
              </a:rPr>
              <a:t>加德納</a:t>
            </a:r>
            <a:r>
              <a:rPr lang="zh-TW" altLang="en-US" dirty="0">
                <a:latin typeface="Calibri" charset="0"/>
                <a:ea typeface="新細明體" charset="0"/>
              </a:rPr>
              <a:t>提出了智力多元論的觀點。在</a:t>
            </a:r>
            <a:r>
              <a:rPr lang="en-US" altLang="zh-TW" dirty="0">
                <a:latin typeface="Calibri" charset="0"/>
                <a:ea typeface="新細明體" charset="0"/>
              </a:rPr>
              <a:t>1983</a:t>
            </a:r>
            <a:r>
              <a:rPr lang="zh-TW" altLang="en-US" dirty="0">
                <a:latin typeface="Calibri" charset="0"/>
                <a:ea typeface="新細明體" charset="0"/>
              </a:rPr>
              <a:t>年的</a:t>
            </a:r>
            <a:r>
              <a:rPr lang="en-US" altLang="zh-TW" dirty="0">
                <a:latin typeface="Calibri" charset="0"/>
                <a:ea typeface="新細明體" charset="0"/>
              </a:rPr>
              <a:t>《</a:t>
            </a:r>
            <a:r>
              <a:rPr lang="zh-TW" altLang="en-US" dirty="0">
                <a:latin typeface="Calibri" charset="0"/>
                <a:ea typeface="新細明體" charset="0"/>
              </a:rPr>
              <a:t>智力的結構：多元智能理論</a:t>
            </a:r>
            <a:r>
              <a:rPr lang="en-US" altLang="zh-TW" dirty="0">
                <a:latin typeface="Calibri" charset="0"/>
                <a:ea typeface="新細明體" charset="0"/>
              </a:rPr>
              <a:t>》</a:t>
            </a:r>
            <a:r>
              <a:rPr lang="zh-TW" altLang="en-US" dirty="0">
                <a:latin typeface="Calibri" charset="0"/>
                <a:ea typeface="新細明體" charset="0"/>
              </a:rPr>
              <a:t>一書中，</a:t>
            </a:r>
            <a:r>
              <a:rPr lang="zh-TW" altLang="en-US" dirty="0">
                <a:latin typeface="Calibri" charset="0"/>
                <a:ea typeface="新細明體" charset="0"/>
                <a:hlinkClick r:id="rId3" tooltip="加德纳"/>
              </a:rPr>
              <a:t>加德納</a:t>
            </a:r>
            <a:r>
              <a:rPr lang="zh-TW" altLang="en-US" dirty="0">
                <a:latin typeface="Calibri" charset="0"/>
                <a:ea typeface="新細明體" charset="0"/>
              </a:rPr>
              <a:t>把智力定義為“是在某種社會和文化環境的</a:t>
            </a:r>
            <a:r>
              <a:rPr lang="zh-TW" altLang="en-US" dirty="0">
                <a:latin typeface="Calibri" charset="0"/>
                <a:ea typeface="新細明體" charset="0"/>
                <a:hlinkClick r:id="rId5" tooltip="价值标准"/>
              </a:rPr>
              <a:t>價值標準</a:t>
            </a:r>
            <a:r>
              <a:rPr lang="zh-TW" altLang="en-US" dirty="0">
                <a:latin typeface="Calibri" charset="0"/>
                <a:ea typeface="新細明體" charset="0"/>
              </a:rPr>
              <a:t>下，個體用以解決自己遇到的真正難題或生產及創造出某種產品所需要的能力”。他認為，一方面，智力不是一種能力而是一組能力；</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spcBef>
                <a:spcPct val="0"/>
              </a:spcBef>
            </a:pPr>
            <a:r>
              <a:rPr lang="zh-TW" altLang="en-US" dirty="0">
                <a:latin typeface="Calibri" charset="0"/>
                <a:ea typeface="新細明體" charset="0"/>
                <a:hlinkClick r:id="rId3" tooltip="加德纳"/>
              </a:rPr>
              <a:t>加德納</a:t>
            </a:r>
            <a:r>
              <a:rPr lang="zh-TW" altLang="en-US" dirty="0">
                <a:latin typeface="Calibri" charset="0"/>
                <a:ea typeface="新細明體" charset="0"/>
              </a:rPr>
              <a:t>認為，每個人都同時擁用相對獨立的九種智力，而這九種智力在每個人身上以不同方式、不同程度的組合使得每個人的智力各具特點，加德納還認為，因為每個人的智力都有獨特的表現方式，每一種智力都有多種表現方式，所以，我們很難找到一個適用於任何人的統一的</a:t>
            </a:r>
            <a:r>
              <a:rPr lang="zh-TW" altLang="en-US" dirty="0">
                <a:latin typeface="Calibri" charset="0"/>
                <a:ea typeface="新細明體" charset="0"/>
                <a:hlinkClick r:id="rId6" tooltip="评价标准"/>
              </a:rPr>
              <a:t>評價標準</a:t>
            </a:r>
            <a:r>
              <a:rPr lang="zh-TW" altLang="en-US" dirty="0">
                <a:latin typeface="Calibri" charset="0"/>
                <a:ea typeface="新細明體" charset="0"/>
              </a:rPr>
              <a:t>來評價一個人的聰明和成功與否</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r>
              <a:rPr lang="zh-TW" altLang="en-US" sz="1200" b="1" dirty="0">
                <a:solidFill>
                  <a:srgbClr val="0D0D0D"/>
                </a:solidFill>
                <a:effectLst/>
                <a:latin typeface="標楷體" charset="0"/>
                <a:ea typeface="標楷體" charset="0"/>
                <a:cs typeface="標楷體" charset="0"/>
              </a:rPr>
              <a:t>語言智能</a:t>
            </a:r>
            <a:r>
              <a:rPr lang="en-US" altLang="zh-TW" sz="1200" b="1" dirty="0">
                <a:solidFill>
                  <a:srgbClr val="0D0D0D"/>
                </a:solidFill>
                <a:effectLst/>
                <a:latin typeface="標楷體" charset="0"/>
                <a:ea typeface="標楷體" charset="0"/>
                <a:cs typeface="標楷體" charset="0"/>
              </a:rPr>
              <a:t>(linguistic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運用語言傳達訊息，激發、取悅他人的能力， 如詩人、小說家、編輯記者等。</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數學</a:t>
            </a:r>
            <a:r>
              <a:rPr lang="en-US" altLang="zh-TW" sz="1200" b="1" dirty="0">
                <a:solidFill>
                  <a:srgbClr val="0D0D0D"/>
                </a:solidFill>
                <a:effectLst/>
                <a:latin typeface="標楷體" charset="0"/>
                <a:ea typeface="標楷體" charset="0"/>
                <a:cs typeface="標楷體" charset="0"/>
              </a:rPr>
              <a:t>-</a:t>
            </a:r>
            <a:r>
              <a:rPr lang="zh-TW" altLang="en-US" sz="1200" b="1" dirty="0">
                <a:solidFill>
                  <a:srgbClr val="0D0D0D"/>
                </a:solidFill>
                <a:effectLst/>
                <a:latin typeface="標楷體" charset="0"/>
                <a:ea typeface="標楷體" charset="0"/>
                <a:cs typeface="標楷體" charset="0"/>
              </a:rPr>
              <a:t>邏輯智能</a:t>
            </a:r>
            <a:r>
              <a:rPr lang="en-US" altLang="zh-TW" sz="1200" b="1" dirty="0">
                <a:solidFill>
                  <a:srgbClr val="0D0D0D"/>
                </a:solidFill>
                <a:effectLst/>
                <a:latin typeface="標楷體" charset="0"/>
                <a:ea typeface="標楷體" charset="0"/>
                <a:cs typeface="標楷體" charset="0"/>
              </a:rPr>
              <a:t>(logic-mathematical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一種有秩序方式操作符號或句型間關係的能力，如數學家、科學　家。</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內省智能</a:t>
            </a:r>
            <a:r>
              <a:rPr lang="en-US" altLang="zh-TW" sz="1200" b="1" dirty="0">
                <a:solidFill>
                  <a:srgbClr val="0D0D0D"/>
                </a:solidFill>
                <a:effectLst/>
                <a:latin typeface="標楷體" charset="0"/>
                <a:ea typeface="標楷體" charset="0"/>
                <a:cs typeface="標楷體" charset="0"/>
              </a:rPr>
              <a:t>(intrapersonal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了解自己內在感受、夢想和觀念，並能自省、自制的能力，如小說家、宗教家等。</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人際智能</a:t>
            </a:r>
            <a:r>
              <a:rPr lang="en-US" altLang="zh-TW" sz="1200" b="1" dirty="0">
                <a:solidFill>
                  <a:srgbClr val="0D0D0D"/>
                </a:solidFill>
                <a:effectLst/>
                <a:latin typeface="標楷體" charset="0"/>
                <a:ea typeface="標楷體" charset="0"/>
                <a:cs typeface="標楷體" charset="0"/>
              </a:rPr>
              <a:t>(interpersonal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能瞭解他人、與人相處的能力，如教師、社會工作者。</a:t>
            </a:r>
          </a:p>
          <a:p>
            <a:pPr eaLnBrk="1" hangingPunct="1"/>
            <a:r>
              <a:rPr lang="zh-TW" altLang="en-US" sz="1200" b="1" dirty="0">
                <a:solidFill>
                  <a:srgbClr val="0D0D0D"/>
                </a:solidFill>
                <a:effectLst/>
                <a:latin typeface="標楷體" charset="0"/>
                <a:ea typeface="標楷體" charset="0"/>
                <a:cs typeface="標楷體" charset="0"/>
              </a:rPr>
              <a:t>身體動覺智能</a:t>
            </a:r>
            <a:r>
              <a:rPr lang="en-US" altLang="zh-TW" sz="1200" b="1" dirty="0">
                <a:solidFill>
                  <a:srgbClr val="0D0D0D"/>
                </a:solidFill>
                <a:effectLst/>
                <a:latin typeface="標楷體" charset="0"/>
                <a:ea typeface="標楷體" charset="0"/>
                <a:cs typeface="標楷體" charset="0"/>
              </a:rPr>
              <a:t>(bodily-kinesthetic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在運動、表演藝術施展的能力，如運動員、演員。</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音樂智能</a:t>
            </a:r>
            <a:r>
              <a:rPr lang="en-US" altLang="zh-TW" sz="1200" b="1" dirty="0">
                <a:solidFill>
                  <a:srgbClr val="0D0D0D"/>
                </a:solidFill>
                <a:effectLst/>
                <a:latin typeface="標楷體" charset="0"/>
                <a:ea typeface="標楷體" charset="0"/>
                <a:cs typeface="標楷體" charset="0"/>
              </a:rPr>
              <a:t>(musical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能享受音樂節奏、演出、作曲的能力，例如演奏家、作曲家。</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視覺空間智能</a:t>
            </a:r>
            <a:r>
              <a:rPr lang="en-US" altLang="zh-TW" sz="1200" b="1" dirty="0">
                <a:solidFill>
                  <a:srgbClr val="0D0D0D"/>
                </a:solidFill>
                <a:effectLst/>
                <a:latin typeface="標楷體" charset="0"/>
                <a:ea typeface="標楷體" charset="0"/>
                <a:cs typeface="標楷體" charset="0"/>
              </a:rPr>
              <a:t>(spatial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在視覺藝術或空間展示上，能感受創造、平衡的能力，如設計師。</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自然智能</a:t>
            </a:r>
            <a:r>
              <a:rPr lang="en-US" altLang="zh-TW" sz="1200" b="1" dirty="0">
                <a:solidFill>
                  <a:srgbClr val="0D0D0D"/>
                </a:solidFill>
                <a:effectLst/>
                <a:latin typeface="標楷體" charset="0"/>
                <a:ea typeface="標楷體" charset="0"/>
                <a:cs typeface="標楷體" charset="0"/>
              </a:rPr>
              <a:t>(naturalist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能夠瞭解自然環境並與之和諧相處的能力，如生物學家、環保人士等。</a:t>
            </a:r>
          </a:p>
          <a:p>
            <a:pPr eaLnBrk="1" hangingPunct="1">
              <a:spcBef>
                <a:spcPct val="0"/>
              </a:spcBef>
            </a:pPr>
            <a:endParaRPr lang="zh-TW" altLang="en-US" dirty="0">
              <a:latin typeface="Calibri" charset="0"/>
              <a:ea typeface="新細明體" charset="0"/>
            </a:endParaRPr>
          </a:p>
          <a:p>
            <a:pPr eaLnBrk="1" hangingPunct="1">
              <a:spcBef>
                <a:spcPct val="0"/>
              </a:spcBef>
            </a:pPr>
            <a:endParaRPr lang="zh-TW" altLang="en-US" dirty="0">
              <a:latin typeface="Calibri" charset="0"/>
              <a:ea typeface="新細明體" charset="0"/>
            </a:endParaRPr>
          </a:p>
          <a:p>
            <a:endParaRPr lang="zh-TW" altLang="en-US" dirty="0"/>
          </a:p>
        </p:txBody>
      </p:sp>
      <p:sp>
        <p:nvSpPr>
          <p:cNvPr id="4" name="投影片編號版面配置區 3"/>
          <p:cNvSpPr>
            <a:spLocks noGrp="1"/>
          </p:cNvSpPr>
          <p:nvPr>
            <p:ph type="sldNum" sz="quarter" idx="10"/>
          </p:nvPr>
        </p:nvSpPr>
        <p:spPr/>
        <p:txBody>
          <a:bodyPr/>
          <a:lstStyle/>
          <a:p>
            <a:fld id="{D50211D7-884D-3F4B-99D6-30AD3ED21E76}" type="slidenum">
              <a:rPr kumimoji="1" lang="zh-TW" altLang="en-US" smtClean="0">
                <a:solidFill>
                  <a:prstClr val="black"/>
                </a:solidFill>
                <a:latin typeface="Calibri"/>
                <a:ea typeface="新細明體"/>
              </a:rPr>
              <a:pPr/>
              <a:t>8</a:t>
            </a:fld>
            <a:endParaRPr kumimoji="1" lang="zh-TW" altLang="en-US">
              <a:solidFill>
                <a:prstClr val="black"/>
              </a:solidFill>
              <a:latin typeface="Calibri"/>
              <a:ea typeface="新細明體"/>
            </a:endParaRPr>
          </a:p>
        </p:txBody>
      </p:sp>
    </p:spTree>
    <p:extLst>
      <p:ext uri="{BB962C8B-B14F-4D97-AF65-F5344CB8AC3E}">
        <p14:creationId xmlns:p14="http://schemas.microsoft.com/office/powerpoint/2010/main" val="2603645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20000"/>
          </a:bodyPr>
          <a:lstStyle/>
          <a:p>
            <a:pPr eaLnBrk="1" hangingPunct="1">
              <a:spcBef>
                <a:spcPct val="0"/>
              </a:spcBef>
            </a:pPr>
            <a:r>
              <a:rPr lang="zh-TW" altLang="en-US" dirty="0">
                <a:latin typeface="Calibri" charset="0"/>
                <a:ea typeface="新細明體" charset="0"/>
              </a:rPr>
              <a:t>　　美國心理學家</a:t>
            </a:r>
            <a:r>
              <a:rPr lang="zh-TW" altLang="en-US" dirty="0">
                <a:latin typeface="Calibri" charset="0"/>
                <a:ea typeface="新細明體" charset="0"/>
                <a:hlinkClick r:id="rId3" tooltip="加德纳"/>
              </a:rPr>
              <a:t>加德納</a:t>
            </a:r>
            <a:r>
              <a:rPr lang="zh-TW" altLang="en-US" dirty="0">
                <a:latin typeface="Calibri" charset="0"/>
                <a:ea typeface="新細明體" charset="0"/>
              </a:rPr>
              <a:t>（</a:t>
            </a:r>
            <a:r>
              <a:rPr lang="en-US" altLang="zh-TW" dirty="0">
                <a:latin typeface="Calibri" charset="0"/>
                <a:ea typeface="新細明體" charset="0"/>
                <a:hlinkClick r:id="rId4" tooltip="Howard Gardner"/>
              </a:rPr>
              <a:t>Howard Gardner</a:t>
            </a:r>
            <a:r>
              <a:rPr lang="zh-TW" altLang="en-US" dirty="0">
                <a:latin typeface="Calibri" charset="0"/>
                <a:ea typeface="新細明體" charset="0"/>
              </a:rPr>
              <a:t>）反駁了傳統智力理論的觀念，他認為，智力測驗的頻繁使用，使得它把人進行了分類並帖上了標簽，用來判斷人的弱項和短處而非長處。智力並不是一個容易“被測量”的東西，目前所能夠測量的東西僅僅是語言和數理邏輯，如果一定要去測量智力，那麼應當側重於該智力所要解決的問題或在運用該智力時表現出來的創造性的能力。</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spcBef>
                <a:spcPct val="0"/>
              </a:spcBef>
            </a:pPr>
            <a:r>
              <a:rPr lang="zh-TW" altLang="en-US" dirty="0">
                <a:latin typeface="Calibri" charset="0"/>
                <a:ea typeface="新細明體" charset="0"/>
              </a:rPr>
              <a:t>智力總是以組合的方式來進行的，每個人都是具有多種能力組合的個體，而不是只擁有單一的、用紙筆測驗可以測出的解答問題能力的個體。由此</a:t>
            </a:r>
            <a:r>
              <a:rPr lang="zh-TW" altLang="en-US" dirty="0">
                <a:latin typeface="Calibri" charset="0"/>
                <a:ea typeface="新細明體" charset="0"/>
                <a:hlinkClick r:id="rId3" tooltip="加德纳"/>
              </a:rPr>
              <a:t>加德納</a:t>
            </a:r>
            <a:r>
              <a:rPr lang="zh-TW" altLang="en-US" dirty="0">
                <a:latin typeface="Calibri" charset="0"/>
                <a:ea typeface="新細明體" charset="0"/>
              </a:rPr>
              <a:t>提出了智力多元論的觀點。在</a:t>
            </a:r>
            <a:r>
              <a:rPr lang="en-US" altLang="zh-TW" dirty="0">
                <a:latin typeface="Calibri" charset="0"/>
                <a:ea typeface="新細明體" charset="0"/>
              </a:rPr>
              <a:t>1983</a:t>
            </a:r>
            <a:r>
              <a:rPr lang="zh-TW" altLang="en-US" dirty="0">
                <a:latin typeface="Calibri" charset="0"/>
                <a:ea typeface="新細明體" charset="0"/>
              </a:rPr>
              <a:t>年的</a:t>
            </a:r>
            <a:r>
              <a:rPr lang="en-US" altLang="zh-TW" dirty="0">
                <a:latin typeface="Calibri" charset="0"/>
                <a:ea typeface="新細明體" charset="0"/>
              </a:rPr>
              <a:t>《</a:t>
            </a:r>
            <a:r>
              <a:rPr lang="zh-TW" altLang="en-US" dirty="0">
                <a:latin typeface="Calibri" charset="0"/>
                <a:ea typeface="新細明體" charset="0"/>
              </a:rPr>
              <a:t>智力的結構：多元智能理論</a:t>
            </a:r>
            <a:r>
              <a:rPr lang="en-US" altLang="zh-TW" dirty="0">
                <a:latin typeface="Calibri" charset="0"/>
                <a:ea typeface="新細明體" charset="0"/>
              </a:rPr>
              <a:t>》</a:t>
            </a:r>
            <a:r>
              <a:rPr lang="zh-TW" altLang="en-US" dirty="0">
                <a:latin typeface="Calibri" charset="0"/>
                <a:ea typeface="新細明體" charset="0"/>
              </a:rPr>
              <a:t>一書中，</a:t>
            </a:r>
            <a:r>
              <a:rPr lang="zh-TW" altLang="en-US" dirty="0">
                <a:latin typeface="Calibri" charset="0"/>
                <a:ea typeface="新細明體" charset="0"/>
                <a:hlinkClick r:id="rId3" tooltip="加德纳"/>
              </a:rPr>
              <a:t>加德納</a:t>
            </a:r>
            <a:r>
              <a:rPr lang="zh-TW" altLang="en-US" dirty="0">
                <a:latin typeface="Calibri" charset="0"/>
                <a:ea typeface="新細明體" charset="0"/>
              </a:rPr>
              <a:t>把智力定義為“是在某種社會和文化環境的</a:t>
            </a:r>
            <a:r>
              <a:rPr lang="zh-TW" altLang="en-US" dirty="0">
                <a:latin typeface="Calibri" charset="0"/>
                <a:ea typeface="新細明體" charset="0"/>
                <a:hlinkClick r:id="rId5" tooltip="价值标准"/>
              </a:rPr>
              <a:t>價值標準</a:t>
            </a:r>
            <a:r>
              <a:rPr lang="zh-TW" altLang="en-US" dirty="0">
                <a:latin typeface="Calibri" charset="0"/>
                <a:ea typeface="新細明體" charset="0"/>
              </a:rPr>
              <a:t>下，個體用以解決自己遇到的真正難題或生產及創造出某種產品所需要的能力”。他認為，一方面，智力不是一種能力而是一組能力；</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spcBef>
                <a:spcPct val="0"/>
              </a:spcBef>
            </a:pPr>
            <a:r>
              <a:rPr lang="zh-TW" altLang="en-US" dirty="0">
                <a:latin typeface="Calibri" charset="0"/>
                <a:ea typeface="新細明體" charset="0"/>
                <a:hlinkClick r:id="rId3" tooltip="加德纳"/>
              </a:rPr>
              <a:t>加德納</a:t>
            </a:r>
            <a:r>
              <a:rPr lang="zh-TW" altLang="en-US" dirty="0">
                <a:latin typeface="Calibri" charset="0"/>
                <a:ea typeface="新細明體" charset="0"/>
              </a:rPr>
              <a:t>認為，每個人都同時擁用相對獨立的九種智力，而這九種智力在每個人身上以不同方式、不同程度的組合使得每個人的智力各具特點，加德納還認為，因為每個人的智力都有獨特的表現方式，每一種智力都有多種表現方式，所以，我們很難找到一個適用於任何人的統一的</a:t>
            </a:r>
            <a:r>
              <a:rPr lang="zh-TW" altLang="en-US" dirty="0">
                <a:latin typeface="Calibri" charset="0"/>
                <a:ea typeface="新細明體" charset="0"/>
                <a:hlinkClick r:id="rId6" tooltip="评价标准"/>
              </a:rPr>
              <a:t>評價標準</a:t>
            </a:r>
            <a:r>
              <a:rPr lang="zh-TW" altLang="en-US" dirty="0">
                <a:latin typeface="Calibri" charset="0"/>
                <a:ea typeface="新細明體" charset="0"/>
              </a:rPr>
              <a:t>來評價一個人的聰明和成功與否</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r>
              <a:rPr lang="zh-TW" altLang="en-US" sz="1200" b="1" dirty="0">
                <a:solidFill>
                  <a:srgbClr val="0D0D0D"/>
                </a:solidFill>
                <a:effectLst/>
                <a:latin typeface="標楷體" charset="0"/>
                <a:ea typeface="標楷體" charset="0"/>
                <a:cs typeface="標楷體" charset="0"/>
              </a:rPr>
              <a:t>語言智能</a:t>
            </a:r>
            <a:r>
              <a:rPr lang="en-US" altLang="zh-TW" sz="1200" b="1" dirty="0">
                <a:solidFill>
                  <a:srgbClr val="0D0D0D"/>
                </a:solidFill>
                <a:effectLst/>
                <a:latin typeface="標楷體" charset="0"/>
                <a:ea typeface="標楷體" charset="0"/>
                <a:cs typeface="標楷體" charset="0"/>
              </a:rPr>
              <a:t>(linguistic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運用語言傳達訊息，激發、取悅他人的能力， 如詩人、小說家、編輯記者等。</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數學</a:t>
            </a:r>
            <a:r>
              <a:rPr lang="en-US" altLang="zh-TW" sz="1200" b="1" dirty="0">
                <a:solidFill>
                  <a:srgbClr val="0D0D0D"/>
                </a:solidFill>
                <a:effectLst/>
                <a:latin typeface="標楷體" charset="0"/>
                <a:ea typeface="標楷體" charset="0"/>
                <a:cs typeface="標楷體" charset="0"/>
              </a:rPr>
              <a:t>-</a:t>
            </a:r>
            <a:r>
              <a:rPr lang="zh-TW" altLang="en-US" sz="1200" b="1" dirty="0">
                <a:solidFill>
                  <a:srgbClr val="0D0D0D"/>
                </a:solidFill>
                <a:effectLst/>
                <a:latin typeface="標楷體" charset="0"/>
                <a:ea typeface="標楷體" charset="0"/>
                <a:cs typeface="標楷體" charset="0"/>
              </a:rPr>
              <a:t>邏輯智能</a:t>
            </a:r>
            <a:r>
              <a:rPr lang="en-US" altLang="zh-TW" sz="1200" b="1" dirty="0">
                <a:solidFill>
                  <a:srgbClr val="0D0D0D"/>
                </a:solidFill>
                <a:effectLst/>
                <a:latin typeface="標楷體" charset="0"/>
                <a:ea typeface="標楷體" charset="0"/>
                <a:cs typeface="標楷體" charset="0"/>
              </a:rPr>
              <a:t>(logic-mathematical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一種有秩序方式操作符號或句型間關係的能力，如數學家、科學　家。</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內省智能</a:t>
            </a:r>
            <a:r>
              <a:rPr lang="en-US" altLang="zh-TW" sz="1200" b="1" dirty="0">
                <a:solidFill>
                  <a:srgbClr val="0D0D0D"/>
                </a:solidFill>
                <a:effectLst/>
                <a:latin typeface="標楷體" charset="0"/>
                <a:ea typeface="標楷體" charset="0"/>
                <a:cs typeface="標楷體" charset="0"/>
              </a:rPr>
              <a:t>(intrapersonal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了解自己內在感受、夢想和觀念，並能自省、自制的能力，如小說家、宗教家等。</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人際智能</a:t>
            </a:r>
            <a:r>
              <a:rPr lang="en-US" altLang="zh-TW" sz="1200" b="1" dirty="0">
                <a:solidFill>
                  <a:srgbClr val="0D0D0D"/>
                </a:solidFill>
                <a:effectLst/>
                <a:latin typeface="標楷體" charset="0"/>
                <a:ea typeface="標楷體" charset="0"/>
                <a:cs typeface="標楷體" charset="0"/>
              </a:rPr>
              <a:t>(interpersonal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能瞭解他人、與人相處的能力，如教師、社會工作者。</a:t>
            </a:r>
          </a:p>
          <a:p>
            <a:pPr eaLnBrk="1" hangingPunct="1"/>
            <a:r>
              <a:rPr lang="zh-TW" altLang="en-US" sz="1200" b="1" dirty="0">
                <a:solidFill>
                  <a:srgbClr val="0D0D0D"/>
                </a:solidFill>
                <a:effectLst/>
                <a:latin typeface="標楷體" charset="0"/>
                <a:ea typeface="標楷體" charset="0"/>
                <a:cs typeface="標楷體" charset="0"/>
              </a:rPr>
              <a:t>身體動覺智能</a:t>
            </a:r>
            <a:r>
              <a:rPr lang="en-US" altLang="zh-TW" sz="1200" b="1" dirty="0">
                <a:solidFill>
                  <a:srgbClr val="0D0D0D"/>
                </a:solidFill>
                <a:effectLst/>
                <a:latin typeface="標楷體" charset="0"/>
                <a:ea typeface="標楷體" charset="0"/>
                <a:cs typeface="標楷體" charset="0"/>
              </a:rPr>
              <a:t>(bodily-kinesthetic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在運動、表演藝術施展的能力，如運動員、演員。</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音樂智能</a:t>
            </a:r>
            <a:r>
              <a:rPr lang="en-US" altLang="zh-TW" sz="1200" b="1" dirty="0">
                <a:solidFill>
                  <a:srgbClr val="0D0D0D"/>
                </a:solidFill>
                <a:effectLst/>
                <a:latin typeface="標楷體" charset="0"/>
                <a:ea typeface="標楷體" charset="0"/>
                <a:cs typeface="標楷體" charset="0"/>
              </a:rPr>
              <a:t>(musical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能享受音樂節奏、演出、作曲的能力，例如演奏家、作曲家。</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視覺空間智能</a:t>
            </a:r>
            <a:r>
              <a:rPr lang="en-US" altLang="zh-TW" sz="1200" b="1" dirty="0">
                <a:solidFill>
                  <a:srgbClr val="0D0D0D"/>
                </a:solidFill>
                <a:effectLst/>
                <a:latin typeface="標楷體" charset="0"/>
                <a:ea typeface="標楷體" charset="0"/>
                <a:cs typeface="標楷體" charset="0"/>
              </a:rPr>
              <a:t>(spatial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在視覺藝術或空間展示上，能感受創造、平衡的能力，如設計師。</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自然智能</a:t>
            </a:r>
            <a:r>
              <a:rPr lang="en-US" altLang="zh-TW" sz="1200" b="1" dirty="0">
                <a:solidFill>
                  <a:srgbClr val="0D0D0D"/>
                </a:solidFill>
                <a:effectLst/>
                <a:latin typeface="標楷體" charset="0"/>
                <a:ea typeface="標楷體" charset="0"/>
                <a:cs typeface="標楷體" charset="0"/>
              </a:rPr>
              <a:t>(naturalist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能夠瞭解自然環境並與之和諧相處的能力，如生物學家、環保人士等。</a:t>
            </a:r>
          </a:p>
          <a:p>
            <a:pPr eaLnBrk="1" hangingPunct="1">
              <a:spcBef>
                <a:spcPct val="0"/>
              </a:spcBef>
            </a:pPr>
            <a:endParaRPr lang="zh-TW" altLang="en-US" dirty="0">
              <a:latin typeface="Calibri" charset="0"/>
              <a:ea typeface="新細明體" charset="0"/>
            </a:endParaRPr>
          </a:p>
          <a:p>
            <a:pPr eaLnBrk="1" hangingPunct="1">
              <a:spcBef>
                <a:spcPct val="0"/>
              </a:spcBef>
            </a:pPr>
            <a:endParaRPr lang="zh-TW" altLang="en-US" dirty="0">
              <a:latin typeface="Calibri" charset="0"/>
              <a:ea typeface="新細明體" charset="0"/>
            </a:endParaRPr>
          </a:p>
          <a:p>
            <a:endParaRPr lang="zh-TW" altLang="en-US" dirty="0"/>
          </a:p>
        </p:txBody>
      </p:sp>
      <p:sp>
        <p:nvSpPr>
          <p:cNvPr id="4" name="投影片編號版面配置區 3"/>
          <p:cNvSpPr>
            <a:spLocks noGrp="1"/>
          </p:cNvSpPr>
          <p:nvPr>
            <p:ph type="sldNum" sz="quarter" idx="10"/>
          </p:nvPr>
        </p:nvSpPr>
        <p:spPr/>
        <p:txBody>
          <a:bodyPr/>
          <a:lstStyle/>
          <a:p>
            <a:fld id="{D50211D7-884D-3F4B-99D6-30AD3ED21E76}" type="slidenum">
              <a:rPr kumimoji="1" lang="zh-TW" altLang="en-US" smtClean="0">
                <a:solidFill>
                  <a:prstClr val="black"/>
                </a:solidFill>
                <a:latin typeface="Calibri"/>
                <a:ea typeface="新細明體"/>
              </a:rPr>
              <a:pPr/>
              <a:t>9</a:t>
            </a:fld>
            <a:endParaRPr kumimoji="1" lang="zh-TW" altLang="en-US">
              <a:solidFill>
                <a:prstClr val="black"/>
              </a:solidFill>
              <a:latin typeface="Calibri"/>
              <a:ea typeface="新細明體"/>
            </a:endParaRPr>
          </a:p>
        </p:txBody>
      </p:sp>
    </p:spTree>
    <p:extLst>
      <p:ext uri="{BB962C8B-B14F-4D97-AF65-F5344CB8AC3E}">
        <p14:creationId xmlns:p14="http://schemas.microsoft.com/office/powerpoint/2010/main" val="260364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77500" lnSpcReduction="20000"/>
          </a:bodyPr>
          <a:lstStyle/>
          <a:p>
            <a:pPr eaLnBrk="1" hangingPunct="1">
              <a:spcBef>
                <a:spcPct val="0"/>
              </a:spcBef>
            </a:pPr>
            <a:r>
              <a:rPr lang="zh-TW" altLang="en-US" dirty="0">
                <a:latin typeface="Calibri" charset="0"/>
                <a:ea typeface="新細明體" charset="0"/>
              </a:rPr>
              <a:t>　　美國心理學家</a:t>
            </a:r>
            <a:r>
              <a:rPr lang="zh-TW" altLang="en-US" dirty="0">
                <a:latin typeface="Calibri" charset="0"/>
                <a:ea typeface="新細明體" charset="0"/>
                <a:hlinkClick r:id="rId3" tooltip="加德纳"/>
              </a:rPr>
              <a:t>加德納</a:t>
            </a:r>
            <a:r>
              <a:rPr lang="zh-TW" altLang="en-US" dirty="0">
                <a:latin typeface="Calibri" charset="0"/>
                <a:ea typeface="新細明體" charset="0"/>
              </a:rPr>
              <a:t>（</a:t>
            </a:r>
            <a:r>
              <a:rPr lang="en-US" altLang="zh-TW" dirty="0">
                <a:latin typeface="Calibri" charset="0"/>
                <a:ea typeface="新細明體" charset="0"/>
                <a:hlinkClick r:id="rId4" tooltip="Howard Gardner"/>
              </a:rPr>
              <a:t>Howard Gardner</a:t>
            </a:r>
            <a:r>
              <a:rPr lang="zh-TW" altLang="en-US" dirty="0">
                <a:latin typeface="Calibri" charset="0"/>
                <a:ea typeface="新細明體" charset="0"/>
              </a:rPr>
              <a:t>）反駁了傳統智力理論的觀念，他認為，智力測驗的頻繁使用，使得它把人進行了分類並帖上了標簽，用來判斷人的弱項和短處而非長處。智力並不是一個容易“被測量”的東西，目前所能夠測量的東西僅僅是語言和數理邏輯，如果一定要去測量智力，那麼應當側重於該智力所要解決的問題或在運用該智力時表現出來的創造性的能力。</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spcBef>
                <a:spcPct val="0"/>
              </a:spcBef>
            </a:pPr>
            <a:r>
              <a:rPr lang="zh-TW" altLang="en-US" dirty="0">
                <a:latin typeface="Calibri" charset="0"/>
                <a:ea typeface="新細明體" charset="0"/>
              </a:rPr>
              <a:t>智力總是以組合的方式來進行的，每個人都是具有多種能力組合的個體，而不是只擁有單一的、用紙筆測驗可以測出的解答問題能力的個體。由此</a:t>
            </a:r>
            <a:r>
              <a:rPr lang="zh-TW" altLang="en-US" dirty="0">
                <a:latin typeface="Calibri" charset="0"/>
                <a:ea typeface="新細明體" charset="0"/>
                <a:hlinkClick r:id="rId3" tooltip="加德纳"/>
              </a:rPr>
              <a:t>加德納</a:t>
            </a:r>
            <a:r>
              <a:rPr lang="zh-TW" altLang="en-US" dirty="0">
                <a:latin typeface="Calibri" charset="0"/>
                <a:ea typeface="新細明體" charset="0"/>
              </a:rPr>
              <a:t>提出了智力多元論的觀點。在</a:t>
            </a:r>
            <a:r>
              <a:rPr lang="en-US" altLang="zh-TW" dirty="0">
                <a:latin typeface="Calibri" charset="0"/>
                <a:ea typeface="新細明體" charset="0"/>
              </a:rPr>
              <a:t>1983</a:t>
            </a:r>
            <a:r>
              <a:rPr lang="zh-TW" altLang="en-US" dirty="0">
                <a:latin typeface="Calibri" charset="0"/>
                <a:ea typeface="新細明體" charset="0"/>
              </a:rPr>
              <a:t>年的</a:t>
            </a:r>
            <a:r>
              <a:rPr lang="en-US" altLang="zh-TW" dirty="0">
                <a:latin typeface="Calibri" charset="0"/>
                <a:ea typeface="新細明體" charset="0"/>
              </a:rPr>
              <a:t>《</a:t>
            </a:r>
            <a:r>
              <a:rPr lang="zh-TW" altLang="en-US" dirty="0">
                <a:latin typeface="Calibri" charset="0"/>
                <a:ea typeface="新細明體" charset="0"/>
              </a:rPr>
              <a:t>智力的結構：多元智能理論</a:t>
            </a:r>
            <a:r>
              <a:rPr lang="en-US" altLang="zh-TW" dirty="0">
                <a:latin typeface="Calibri" charset="0"/>
                <a:ea typeface="新細明體" charset="0"/>
              </a:rPr>
              <a:t>》</a:t>
            </a:r>
            <a:r>
              <a:rPr lang="zh-TW" altLang="en-US" dirty="0">
                <a:latin typeface="Calibri" charset="0"/>
                <a:ea typeface="新細明體" charset="0"/>
              </a:rPr>
              <a:t>一書中，</a:t>
            </a:r>
            <a:r>
              <a:rPr lang="zh-TW" altLang="en-US" dirty="0">
                <a:latin typeface="Calibri" charset="0"/>
                <a:ea typeface="新細明體" charset="0"/>
                <a:hlinkClick r:id="rId3" tooltip="加德纳"/>
              </a:rPr>
              <a:t>加德納</a:t>
            </a:r>
            <a:r>
              <a:rPr lang="zh-TW" altLang="en-US" dirty="0">
                <a:latin typeface="Calibri" charset="0"/>
                <a:ea typeface="新細明體" charset="0"/>
              </a:rPr>
              <a:t>把智力定義為“是在某種社會和文化環境的</a:t>
            </a:r>
            <a:r>
              <a:rPr lang="zh-TW" altLang="en-US" dirty="0">
                <a:latin typeface="Calibri" charset="0"/>
                <a:ea typeface="新細明體" charset="0"/>
                <a:hlinkClick r:id="rId5" tooltip="价值标准"/>
              </a:rPr>
              <a:t>價值標準</a:t>
            </a:r>
            <a:r>
              <a:rPr lang="zh-TW" altLang="en-US" dirty="0">
                <a:latin typeface="Calibri" charset="0"/>
                <a:ea typeface="新細明體" charset="0"/>
              </a:rPr>
              <a:t>下，個體用以解決自己遇到的真正難題或生產及創造出某種產品所需要的能力”。他認為，一方面，智力不是一種能力而是一組能力；</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spcBef>
                <a:spcPct val="0"/>
              </a:spcBef>
            </a:pPr>
            <a:r>
              <a:rPr lang="zh-TW" altLang="en-US" dirty="0">
                <a:latin typeface="Calibri" charset="0"/>
                <a:ea typeface="新細明體" charset="0"/>
                <a:hlinkClick r:id="rId3" tooltip="加德纳"/>
              </a:rPr>
              <a:t>加德納</a:t>
            </a:r>
            <a:r>
              <a:rPr lang="zh-TW" altLang="en-US" dirty="0">
                <a:latin typeface="Calibri" charset="0"/>
                <a:ea typeface="新細明體" charset="0"/>
              </a:rPr>
              <a:t>認為，每個人都同時擁用相對獨立的九種智力，而這九種智力在每個人身上以不同方式、不同程度的組合使得每個人的智力各具特點，加德納還認為，因為每個人的智力都有獨特的表現方式，每一種智力都有多種表現方式，所以，我們很難找到一個適用於任何人的統一的</a:t>
            </a:r>
            <a:r>
              <a:rPr lang="zh-TW" altLang="en-US" dirty="0">
                <a:latin typeface="Calibri" charset="0"/>
                <a:ea typeface="新細明體" charset="0"/>
                <a:hlinkClick r:id="rId6" tooltip="评价标准"/>
              </a:rPr>
              <a:t>評價標準</a:t>
            </a:r>
            <a:r>
              <a:rPr lang="zh-TW" altLang="en-US" dirty="0">
                <a:latin typeface="Calibri" charset="0"/>
                <a:ea typeface="新細明體" charset="0"/>
              </a:rPr>
              <a:t>來評價一個人的聰明和成功與否</a:t>
            </a:r>
            <a:endParaRPr lang="en-US" altLang="zh-TW" dirty="0">
              <a:latin typeface="Calibri" charset="0"/>
              <a:ea typeface="新細明體" charset="0"/>
            </a:endParaRPr>
          </a:p>
          <a:p>
            <a:pPr eaLnBrk="1" hangingPunct="1">
              <a:spcBef>
                <a:spcPct val="0"/>
              </a:spcBef>
            </a:pPr>
            <a:endParaRPr lang="en-US" altLang="zh-TW" dirty="0">
              <a:latin typeface="Calibri" charset="0"/>
              <a:ea typeface="新細明體" charset="0"/>
            </a:endParaRPr>
          </a:p>
          <a:p>
            <a:pPr eaLnBrk="1" hangingPunct="1"/>
            <a:r>
              <a:rPr lang="zh-TW" altLang="en-US" sz="1200" b="1" dirty="0">
                <a:solidFill>
                  <a:srgbClr val="0D0D0D"/>
                </a:solidFill>
                <a:effectLst/>
                <a:latin typeface="標楷體" charset="0"/>
                <a:ea typeface="標楷體" charset="0"/>
                <a:cs typeface="標楷體" charset="0"/>
              </a:rPr>
              <a:t>語言智能</a:t>
            </a:r>
            <a:r>
              <a:rPr lang="en-US" altLang="zh-TW" sz="1200" b="1" dirty="0">
                <a:solidFill>
                  <a:srgbClr val="0D0D0D"/>
                </a:solidFill>
                <a:effectLst/>
                <a:latin typeface="標楷體" charset="0"/>
                <a:ea typeface="標楷體" charset="0"/>
                <a:cs typeface="標楷體" charset="0"/>
              </a:rPr>
              <a:t>(linguistic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運用語言傳達訊息，激發、取悅他人的能力， 如詩人、小說家、編輯記者等。</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數學</a:t>
            </a:r>
            <a:r>
              <a:rPr lang="en-US" altLang="zh-TW" sz="1200" b="1" dirty="0">
                <a:solidFill>
                  <a:srgbClr val="0D0D0D"/>
                </a:solidFill>
                <a:effectLst/>
                <a:latin typeface="標楷體" charset="0"/>
                <a:ea typeface="標楷體" charset="0"/>
                <a:cs typeface="標楷體" charset="0"/>
              </a:rPr>
              <a:t>-</a:t>
            </a:r>
            <a:r>
              <a:rPr lang="zh-TW" altLang="en-US" sz="1200" b="1" dirty="0">
                <a:solidFill>
                  <a:srgbClr val="0D0D0D"/>
                </a:solidFill>
                <a:effectLst/>
                <a:latin typeface="標楷體" charset="0"/>
                <a:ea typeface="標楷體" charset="0"/>
                <a:cs typeface="標楷體" charset="0"/>
              </a:rPr>
              <a:t>邏輯智能</a:t>
            </a:r>
            <a:r>
              <a:rPr lang="en-US" altLang="zh-TW" sz="1200" b="1" dirty="0">
                <a:solidFill>
                  <a:srgbClr val="0D0D0D"/>
                </a:solidFill>
                <a:effectLst/>
                <a:latin typeface="標楷體" charset="0"/>
                <a:ea typeface="標楷體" charset="0"/>
                <a:cs typeface="標楷體" charset="0"/>
              </a:rPr>
              <a:t>(logic-mathematical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一種有秩序方式操作符號或句型間關係的能力，如數學家、科學　家。</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內省智能</a:t>
            </a:r>
            <a:r>
              <a:rPr lang="en-US" altLang="zh-TW" sz="1200" b="1" dirty="0">
                <a:solidFill>
                  <a:srgbClr val="0D0D0D"/>
                </a:solidFill>
                <a:effectLst/>
                <a:latin typeface="標楷體" charset="0"/>
                <a:ea typeface="標楷體" charset="0"/>
                <a:cs typeface="標楷體" charset="0"/>
              </a:rPr>
              <a:t>(intrapersonal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了解自己內在感受、夢想和觀念，並能自省、自制的能力，如小說家、宗教家等。</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人際智能</a:t>
            </a:r>
            <a:r>
              <a:rPr lang="en-US" altLang="zh-TW" sz="1200" b="1" dirty="0">
                <a:solidFill>
                  <a:srgbClr val="0D0D0D"/>
                </a:solidFill>
                <a:effectLst/>
                <a:latin typeface="標楷體" charset="0"/>
                <a:ea typeface="標楷體" charset="0"/>
                <a:cs typeface="標楷體" charset="0"/>
              </a:rPr>
              <a:t>(interpersonal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能瞭解他人、與人相處的能力，如教師、社會工作者。</a:t>
            </a:r>
          </a:p>
          <a:p>
            <a:pPr eaLnBrk="1" hangingPunct="1"/>
            <a:r>
              <a:rPr lang="zh-TW" altLang="en-US" sz="1200" b="1" dirty="0">
                <a:solidFill>
                  <a:srgbClr val="0D0D0D"/>
                </a:solidFill>
                <a:effectLst/>
                <a:latin typeface="標楷體" charset="0"/>
                <a:ea typeface="標楷體" charset="0"/>
                <a:cs typeface="標楷體" charset="0"/>
              </a:rPr>
              <a:t>身體動覺智能</a:t>
            </a:r>
            <a:r>
              <a:rPr lang="en-US" altLang="zh-TW" sz="1200" b="1" dirty="0">
                <a:solidFill>
                  <a:srgbClr val="0D0D0D"/>
                </a:solidFill>
                <a:effectLst/>
                <a:latin typeface="標楷體" charset="0"/>
                <a:ea typeface="標楷體" charset="0"/>
                <a:cs typeface="標楷體" charset="0"/>
              </a:rPr>
              <a:t>(bodily-kinesthetic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在運動、表演藝術施展的能力，如運動員、演員。</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音樂智能</a:t>
            </a:r>
            <a:r>
              <a:rPr lang="en-US" altLang="zh-TW" sz="1200" b="1" dirty="0">
                <a:solidFill>
                  <a:srgbClr val="0D0D0D"/>
                </a:solidFill>
                <a:effectLst/>
                <a:latin typeface="標楷體" charset="0"/>
                <a:ea typeface="標楷體" charset="0"/>
                <a:cs typeface="標楷體" charset="0"/>
              </a:rPr>
              <a:t>(musical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能享受音樂節奏、演出、作曲的能力，例如演奏家、作曲家。</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視覺空間智能</a:t>
            </a:r>
            <a:r>
              <a:rPr lang="en-US" altLang="zh-TW" sz="1200" b="1" dirty="0">
                <a:solidFill>
                  <a:srgbClr val="0D0D0D"/>
                </a:solidFill>
                <a:effectLst/>
                <a:latin typeface="標楷體" charset="0"/>
                <a:ea typeface="標楷體" charset="0"/>
                <a:cs typeface="標楷體" charset="0"/>
              </a:rPr>
              <a:t>(spatial intelligence)</a:t>
            </a:r>
            <a:r>
              <a:rPr lang="zh-TW" altLang="en-US" sz="1200" b="1" dirty="0">
                <a:solidFill>
                  <a:srgbClr val="0D0D0D"/>
                </a:solidFill>
                <a:effectLst/>
                <a:latin typeface="標楷體" charset="0"/>
                <a:ea typeface="標楷體" charset="0"/>
                <a:cs typeface="標楷體" charset="0"/>
              </a:rPr>
              <a:t>：</a:t>
            </a:r>
            <a:r>
              <a:rPr lang="zh-TW" altLang="en-US" sz="1200" dirty="0">
                <a:solidFill>
                  <a:srgbClr val="0D0D0D"/>
                </a:solidFill>
                <a:effectLst/>
                <a:latin typeface="標楷體" charset="0"/>
                <a:ea typeface="標楷體" charset="0"/>
                <a:cs typeface="標楷體" charset="0"/>
              </a:rPr>
              <a:t/>
            </a:r>
            <a:br>
              <a:rPr lang="zh-TW" altLang="en-US"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在視覺藝術或空間展示上，能感受創造、平衡的能力，如設計師。</a:t>
            </a:r>
            <a:endParaRPr lang="en-US" altLang="zh-TW" sz="1200" dirty="0">
              <a:solidFill>
                <a:srgbClr val="0D0D0D"/>
              </a:solidFill>
              <a:effectLst/>
              <a:latin typeface="標楷體" charset="0"/>
              <a:ea typeface="標楷體" charset="0"/>
              <a:cs typeface="標楷體" charset="0"/>
            </a:endParaRPr>
          </a:p>
          <a:p>
            <a:pPr eaLnBrk="1" hangingPunct="1"/>
            <a:r>
              <a:rPr lang="zh-TW" altLang="en-US" sz="1200" b="1" dirty="0">
                <a:solidFill>
                  <a:srgbClr val="0D0D0D"/>
                </a:solidFill>
                <a:effectLst/>
                <a:latin typeface="標楷體" charset="0"/>
                <a:ea typeface="標楷體" charset="0"/>
                <a:cs typeface="標楷體" charset="0"/>
              </a:rPr>
              <a:t>自然智能</a:t>
            </a:r>
            <a:r>
              <a:rPr lang="en-US" altLang="zh-TW" sz="1200" b="1" dirty="0">
                <a:solidFill>
                  <a:srgbClr val="0D0D0D"/>
                </a:solidFill>
                <a:effectLst/>
                <a:latin typeface="標楷體" charset="0"/>
                <a:ea typeface="標楷體" charset="0"/>
                <a:cs typeface="標楷體" charset="0"/>
              </a:rPr>
              <a:t>(naturalist intelligence)</a:t>
            </a:r>
            <a:r>
              <a:rPr lang="zh-TW" altLang="en-US" sz="1200" b="1" dirty="0">
                <a:solidFill>
                  <a:srgbClr val="0D0D0D"/>
                </a:solidFill>
                <a:effectLst/>
                <a:latin typeface="標楷體" charset="0"/>
                <a:ea typeface="標楷體" charset="0"/>
                <a:cs typeface="標楷體" charset="0"/>
              </a:rPr>
              <a:t>：</a:t>
            </a:r>
            <a:r>
              <a:rPr lang="en-US" altLang="zh-TW" sz="1200" dirty="0">
                <a:solidFill>
                  <a:srgbClr val="0D0D0D"/>
                </a:solidFill>
                <a:effectLst/>
                <a:latin typeface="標楷體" charset="0"/>
                <a:ea typeface="標楷體" charset="0"/>
                <a:cs typeface="標楷體" charset="0"/>
              </a:rPr>
              <a:t/>
            </a:r>
            <a:br>
              <a:rPr lang="en-US" altLang="zh-TW" sz="1200" dirty="0">
                <a:solidFill>
                  <a:srgbClr val="0D0D0D"/>
                </a:solidFill>
                <a:effectLst/>
                <a:latin typeface="標楷體" charset="0"/>
                <a:ea typeface="標楷體" charset="0"/>
                <a:cs typeface="標楷體" charset="0"/>
              </a:rPr>
            </a:br>
            <a:r>
              <a:rPr lang="zh-TW" altLang="en-US" sz="1200" dirty="0">
                <a:solidFill>
                  <a:srgbClr val="0D0D0D"/>
                </a:solidFill>
                <a:effectLst/>
                <a:latin typeface="標楷體" charset="0"/>
                <a:ea typeface="標楷體" charset="0"/>
                <a:cs typeface="標楷體" charset="0"/>
              </a:rPr>
              <a:t>能夠瞭解自然環境並與之和諧相處的能力，如生物學家、環保人士等。</a:t>
            </a:r>
            <a:endParaRPr lang="en-US" altLang="zh-TW" sz="1200" dirty="0">
              <a:solidFill>
                <a:srgbClr val="0D0D0D"/>
              </a:solidFill>
              <a:effectLst/>
              <a:latin typeface="標楷體" charset="0"/>
              <a:ea typeface="標楷體" charset="0"/>
              <a:cs typeface="標楷體" charset="0"/>
            </a:endParaRPr>
          </a:p>
          <a:p>
            <a:pPr eaLnBrk="1" hangingPunct="1"/>
            <a:endParaRPr lang="en-US" altLang="zh-TW" sz="1200" dirty="0">
              <a:solidFill>
                <a:srgbClr val="0D0D0D"/>
              </a:solidFill>
              <a:effectLst/>
              <a:latin typeface="標楷體" charset="0"/>
              <a:ea typeface="標楷體" charset="0"/>
              <a:cs typeface="標楷體"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dirty="0">
                <a:latin typeface="標楷體" charset="0"/>
                <a:ea typeface="標楷體" charset="0"/>
                <a:cs typeface="標楷體" charset="0"/>
              </a:rPr>
              <a:t>如果可以幫助國中生多元試探並瞭解自己的性向、興趣和能力，再參考老師的建議、收集相關資訊，並與家長深入討論，較能規劃適合自己的生涯進路。</a:t>
            </a:r>
          </a:p>
          <a:p>
            <a:pPr eaLnBrk="1" hangingPunct="1"/>
            <a:endParaRPr lang="zh-TW" altLang="en-US" sz="1200" dirty="0">
              <a:solidFill>
                <a:srgbClr val="0D0D0D"/>
              </a:solidFill>
              <a:effectLst/>
              <a:latin typeface="標楷體" charset="0"/>
              <a:ea typeface="標楷體" charset="0"/>
              <a:cs typeface="標楷體" charset="0"/>
            </a:endParaRPr>
          </a:p>
          <a:p>
            <a:pPr eaLnBrk="1" hangingPunct="1">
              <a:spcBef>
                <a:spcPct val="0"/>
              </a:spcBef>
            </a:pPr>
            <a:endParaRPr lang="zh-TW" altLang="en-US" dirty="0">
              <a:latin typeface="Calibri" charset="0"/>
              <a:ea typeface="新細明體" charset="0"/>
            </a:endParaRPr>
          </a:p>
          <a:p>
            <a:pPr eaLnBrk="1" hangingPunct="1">
              <a:spcBef>
                <a:spcPct val="0"/>
              </a:spcBef>
            </a:pPr>
            <a:endParaRPr lang="zh-TW" altLang="en-US" dirty="0">
              <a:latin typeface="Calibri" charset="0"/>
              <a:ea typeface="新細明體" charset="0"/>
            </a:endParaRPr>
          </a:p>
          <a:p>
            <a:endParaRPr lang="zh-TW" altLang="en-US" dirty="0"/>
          </a:p>
        </p:txBody>
      </p:sp>
      <p:sp>
        <p:nvSpPr>
          <p:cNvPr id="4" name="投影片編號版面配置區 3"/>
          <p:cNvSpPr>
            <a:spLocks noGrp="1"/>
          </p:cNvSpPr>
          <p:nvPr>
            <p:ph type="sldNum" sz="quarter" idx="10"/>
          </p:nvPr>
        </p:nvSpPr>
        <p:spPr/>
        <p:txBody>
          <a:bodyPr/>
          <a:lstStyle/>
          <a:p>
            <a:fld id="{D50211D7-884D-3F4B-99D6-30AD3ED21E76}" type="slidenum">
              <a:rPr kumimoji="1" lang="zh-TW" altLang="en-US" smtClean="0">
                <a:solidFill>
                  <a:prstClr val="black"/>
                </a:solidFill>
                <a:latin typeface="Calibri"/>
                <a:ea typeface="新細明體"/>
              </a:rPr>
              <a:pPr/>
              <a:t>10</a:t>
            </a:fld>
            <a:endParaRPr kumimoji="1" lang="zh-TW" altLang="en-US">
              <a:solidFill>
                <a:prstClr val="black"/>
              </a:solidFill>
              <a:latin typeface="Calibri"/>
              <a:ea typeface="新細明體"/>
            </a:endParaRPr>
          </a:p>
        </p:txBody>
      </p:sp>
    </p:spTree>
    <p:extLst>
      <p:ext uri="{BB962C8B-B14F-4D97-AF65-F5344CB8AC3E}">
        <p14:creationId xmlns:p14="http://schemas.microsoft.com/office/powerpoint/2010/main" val="2603645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C5921EF9-49E9-455D-846C-20AC4E66EC0E}" type="datetimeFigureOut">
              <a:rPr lang="zh-TW" altLang="en-US"/>
              <a:pPr>
                <a:defRPr/>
              </a:pPr>
              <a:t>2022/4/7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B703193-C270-444D-8586-6F1C889A2790}"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CA7C222-C662-4625-B945-56CD45B50011}" type="datetimeFigureOut">
              <a:rPr lang="zh-TW" altLang="en-US"/>
              <a:pPr>
                <a:defRPr/>
              </a:pPr>
              <a:t>2022/4/7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B8257D7-C3A7-47A2-A98B-811DB59DD539}" type="slidenum">
              <a:rPr lang="zh-TW" altLang="en-US"/>
              <a:pPr>
                <a:defRPr/>
              </a:pPr>
              <a:t>‹#›</a:t>
            </a:fld>
            <a:endParaRPr lang="zh-TW"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761298C2-54FB-40D7-AC18-E1D3959A3861}"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89203BCD-F0BB-4B67-8913-0E5B5F25E04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9815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1CFADBF6-BC3A-4C97-894B-C8FF2A3F6926}" type="datetimeFigureOut">
              <a:rPr lang="zh-TW" altLang="en-US"/>
              <a:pPr>
                <a:defRPr/>
              </a:pPr>
              <a:t>2022/4/7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6509C0C-7874-41C0-9D5C-F974B12F8809}"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59435"/>
            <a:ext cx="7772400" cy="1010543"/>
          </a:xfrm>
        </p:spPr>
        <p:txBody>
          <a:bodyPr/>
          <a:lstStyle>
            <a:lvl1pPr>
              <a:defRPr>
                <a:solidFill>
                  <a:srgbClr val="57A144"/>
                </a:solidFill>
              </a:defRPr>
            </a:lvl1pPr>
          </a:lstStyle>
          <a:p>
            <a:r>
              <a:rPr lang="fr-CA" dirty="0"/>
              <a:t>NAME OF PRESENTATION</a:t>
            </a:r>
          </a:p>
        </p:txBody>
      </p:sp>
      <p:sp>
        <p:nvSpPr>
          <p:cNvPr id="3" name="Subtitle 2"/>
          <p:cNvSpPr>
            <a:spLocks noGrp="1"/>
          </p:cNvSpPr>
          <p:nvPr>
            <p:ph type="subTitle" idx="1" hasCustomPrompt="1"/>
          </p:nvPr>
        </p:nvSpPr>
        <p:spPr>
          <a:xfrm>
            <a:off x="1371600" y="1581945"/>
            <a:ext cx="6400800" cy="790939"/>
          </a:xfrm>
        </p:spPr>
        <p:txBody>
          <a:bodyPr/>
          <a:lstStyle>
            <a:lvl1pPr marL="0" indent="0" algn="ctr">
              <a:buNone/>
              <a:defRPr baseline="0">
                <a:solidFill>
                  <a:srgbClr val="57A1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endParaRPr lang="fr-CA" dirty="0"/>
          </a:p>
        </p:txBody>
      </p:sp>
    </p:spTree>
    <p:extLst>
      <p:ext uri="{BB962C8B-B14F-4D97-AF65-F5344CB8AC3E}">
        <p14:creationId xmlns:p14="http://schemas.microsoft.com/office/powerpoint/2010/main" val="1071968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879369"/>
            <a:ext cx="8229600" cy="4525963"/>
          </a:xfrm>
        </p:spPr>
        <p:txBody>
          <a:bodyPr/>
          <a:lstStyle>
            <a:lvl1pPr>
              <a:defRPr/>
            </a:lvl1p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a:t>
            </a:r>
          </a:p>
        </p:txBody>
      </p:sp>
      <p:sp>
        <p:nvSpPr>
          <p:cNvPr id="7" name="Title 1"/>
          <p:cNvSpPr>
            <a:spLocks noGrp="1"/>
          </p:cNvSpPr>
          <p:nvPr>
            <p:ph type="title" hasCustomPrompt="1"/>
          </p:nvPr>
        </p:nvSpPr>
        <p:spPr>
          <a:xfrm>
            <a:off x="457200" y="553805"/>
            <a:ext cx="8229600" cy="1143000"/>
          </a:xfrm>
        </p:spPr>
        <p:txBody>
          <a:bodyPr/>
          <a:lstStyle>
            <a:lvl1pPr>
              <a:defRPr>
                <a:solidFill>
                  <a:schemeClr val="tx2"/>
                </a:solidFill>
              </a:defRPr>
            </a:lvl1pPr>
          </a:lstStyle>
          <a:p>
            <a:r>
              <a:rPr lang="en-US" dirty="0">
                <a:solidFill>
                  <a:schemeClr val="bg1"/>
                </a:solidFill>
              </a:rPr>
              <a:t>Title</a:t>
            </a:r>
            <a:endParaRPr lang="fr-CA" dirty="0">
              <a:solidFill>
                <a:schemeClr val="bg1"/>
              </a:solidFill>
            </a:endParaRPr>
          </a:p>
        </p:txBody>
      </p:sp>
    </p:spTree>
    <p:extLst>
      <p:ext uri="{BB962C8B-B14F-4D97-AF65-F5344CB8AC3E}">
        <p14:creationId xmlns:p14="http://schemas.microsoft.com/office/powerpoint/2010/main" val="284553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553805"/>
            <a:ext cx="8229600" cy="1143000"/>
          </a:xfrm>
        </p:spPr>
        <p:txBody>
          <a:bodyPr/>
          <a:lstStyle>
            <a:lvl1pPr>
              <a:defRPr/>
            </a:lvl1pPr>
          </a:lstStyle>
          <a:p>
            <a:r>
              <a:rPr lang="en-US" dirty="0">
                <a:solidFill>
                  <a:srgbClr val="57A144"/>
                </a:solidFill>
              </a:rPr>
              <a:t>Title</a:t>
            </a:r>
            <a:endParaRPr lang="fr-CA" dirty="0">
              <a:solidFill>
                <a:srgbClr val="57A144"/>
              </a:solidFill>
            </a:endParaRPr>
          </a:p>
        </p:txBody>
      </p:sp>
      <p:sp>
        <p:nvSpPr>
          <p:cNvPr id="8" name="Content Placeholder 2"/>
          <p:cNvSpPr>
            <a:spLocks noGrp="1"/>
          </p:cNvSpPr>
          <p:nvPr>
            <p:ph idx="1" hasCustomPrompt="1"/>
          </p:nvPr>
        </p:nvSpPr>
        <p:spPr>
          <a:xfrm>
            <a:off x="457200" y="1879369"/>
            <a:ext cx="8229600" cy="4525963"/>
          </a:xfrm>
        </p:spPr>
        <p:txBody>
          <a:bodyPr>
            <a:normAutofit/>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38236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627784" y="553805"/>
            <a:ext cx="6059016" cy="1143000"/>
          </a:xfrm>
        </p:spPr>
        <p:txBody>
          <a:bodyPr/>
          <a:lstStyle>
            <a:lvl1pPr>
              <a:defRPr/>
            </a:lvl1pPr>
          </a:lstStyle>
          <a:p>
            <a:pPr algn="l"/>
            <a:r>
              <a:rPr lang="en-US" dirty="0">
                <a:solidFill>
                  <a:srgbClr val="57A144"/>
                </a:solidFill>
              </a:rPr>
              <a:t>Title</a:t>
            </a:r>
            <a:endParaRPr lang="fr-CA" dirty="0">
              <a:solidFill>
                <a:srgbClr val="57A144"/>
              </a:solidFill>
            </a:endParaRPr>
          </a:p>
        </p:txBody>
      </p:sp>
      <p:sp>
        <p:nvSpPr>
          <p:cNvPr id="9" name="Content Placeholder 2"/>
          <p:cNvSpPr>
            <a:spLocks noGrp="1"/>
          </p:cNvSpPr>
          <p:nvPr>
            <p:ph idx="1" hasCustomPrompt="1"/>
          </p:nvPr>
        </p:nvSpPr>
        <p:spPr>
          <a:xfrm>
            <a:off x="2627784" y="1879369"/>
            <a:ext cx="6059016" cy="4525963"/>
          </a:xfrm>
        </p:spPr>
        <p:txBody>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025074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553805"/>
            <a:ext cx="8229600" cy="1143000"/>
          </a:xfrm>
        </p:spPr>
        <p:txBody>
          <a:bodyPr/>
          <a:lstStyle>
            <a:lvl1pPr>
              <a:defRPr/>
            </a:lvl1pPr>
          </a:lstStyle>
          <a:p>
            <a:r>
              <a:rPr lang="en-US" dirty="0">
                <a:solidFill>
                  <a:srgbClr val="57A144"/>
                </a:solidFill>
              </a:rPr>
              <a:t>Title</a:t>
            </a:r>
            <a:endParaRPr lang="fr-CA" dirty="0">
              <a:solidFill>
                <a:srgbClr val="57A144"/>
              </a:solidFill>
            </a:endParaRPr>
          </a:p>
        </p:txBody>
      </p:sp>
      <p:sp>
        <p:nvSpPr>
          <p:cNvPr id="11" name="Content Placeholder 2"/>
          <p:cNvSpPr>
            <a:spLocks noGrp="1"/>
          </p:cNvSpPr>
          <p:nvPr>
            <p:ph idx="1" hasCustomPrompt="1"/>
          </p:nvPr>
        </p:nvSpPr>
        <p:spPr>
          <a:xfrm>
            <a:off x="457200" y="1879369"/>
            <a:ext cx="8229600" cy="4525963"/>
          </a:xfrm>
        </p:spPr>
        <p:txBody>
          <a:bodyPr>
            <a:normAutofit/>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3170408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5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27784" y="553805"/>
            <a:ext cx="6059016" cy="1143000"/>
          </a:xfrm>
        </p:spPr>
        <p:txBody>
          <a:bodyPr/>
          <a:lstStyle>
            <a:lvl1pPr>
              <a:defRPr/>
            </a:lvl1pPr>
          </a:lstStyle>
          <a:p>
            <a:pPr algn="l"/>
            <a:r>
              <a:rPr lang="en-US" dirty="0">
                <a:solidFill>
                  <a:srgbClr val="57A144"/>
                </a:solidFill>
              </a:rPr>
              <a:t>Title</a:t>
            </a:r>
            <a:endParaRPr lang="fr-CA" dirty="0">
              <a:solidFill>
                <a:srgbClr val="57A144"/>
              </a:solidFill>
            </a:endParaRPr>
          </a:p>
        </p:txBody>
      </p:sp>
      <p:sp>
        <p:nvSpPr>
          <p:cNvPr id="7" name="Content Placeholder 2"/>
          <p:cNvSpPr>
            <a:spLocks noGrp="1"/>
          </p:cNvSpPr>
          <p:nvPr>
            <p:ph idx="1" hasCustomPrompt="1"/>
          </p:nvPr>
        </p:nvSpPr>
        <p:spPr>
          <a:xfrm>
            <a:off x="2627784" y="1879369"/>
            <a:ext cx="6059016" cy="4525963"/>
          </a:xfrm>
        </p:spPr>
        <p:txBody>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362722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6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553805"/>
            <a:ext cx="8229600" cy="1143000"/>
          </a:xfrm>
        </p:spPr>
        <p:txBody>
          <a:bodyPr/>
          <a:lstStyle>
            <a:lvl1pPr>
              <a:defRPr>
                <a:solidFill>
                  <a:schemeClr val="tx2"/>
                </a:solidFill>
              </a:defRPr>
            </a:lvl1pPr>
          </a:lstStyle>
          <a:p>
            <a:r>
              <a:rPr lang="en-US" dirty="0">
                <a:solidFill>
                  <a:schemeClr val="bg1"/>
                </a:solidFill>
              </a:rPr>
              <a:t>Title</a:t>
            </a:r>
            <a:endParaRPr lang="fr-CA" dirty="0">
              <a:solidFill>
                <a:schemeClr val="bg1"/>
              </a:solidFill>
            </a:endParaRPr>
          </a:p>
        </p:txBody>
      </p:sp>
      <p:sp>
        <p:nvSpPr>
          <p:cNvPr id="6" name="Content Placeholder 2"/>
          <p:cNvSpPr>
            <a:spLocks noGrp="1"/>
          </p:cNvSpPr>
          <p:nvPr>
            <p:ph idx="1" hasCustomPrompt="1"/>
          </p:nvPr>
        </p:nvSpPr>
        <p:spPr>
          <a:xfrm>
            <a:off x="457200" y="1879369"/>
            <a:ext cx="8229600" cy="4525963"/>
          </a:xfrm>
        </p:spPr>
        <p:txBody>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11867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9204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97461E6-AD3B-486C-895C-A8B162827E04}" type="datetimeFigureOut">
              <a:rPr lang="zh-TW" altLang="en-US"/>
              <a:pPr>
                <a:defRPr/>
              </a:pPr>
              <a:t>2022/4/7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A492ED5-1C95-4B29-ACE8-5E88B12C2CFD}" type="slidenum">
              <a:rPr lang="zh-TW" altLang="en-US"/>
              <a:pPr>
                <a:defRPr/>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79388" y="1773239"/>
            <a:ext cx="40640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395788" y="1773239"/>
            <a:ext cx="40640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30480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TW" altLang="en-US"/>
              <a:t>按一下以編輯母片標題樣式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内容占位符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p:cNvSpPr>
            <a:spLocks noGrp="1"/>
          </p:cNvSpPr>
          <p:nvPr>
            <p:ph type="dt" sz="half" idx="10"/>
          </p:nvPr>
        </p:nvSpPr>
        <p:spPr/>
        <p:txBody>
          <a:bodyPr/>
          <a:lstStyle/>
          <a:p>
            <a:fld id="{12C413B3-EB6A-4125-9971-525D030F7415}" type="datetimeFigureOut">
              <a:rPr lang="zh-CN" altLang="en-US" smtClean="0">
                <a:solidFill>
                  <a:prstClr val="black">
                    <a:tint val="75000"/>
                  </a:prstClr>
                </a:solidFill>
                <a:latin typeface="Calibri"/>
                <a:ea typeface="宋体"/>
              </a:rPr>
              <a:pPr/>
              <a:t>2022/4/7</a:t>
            </a:fld>
            <a:endParaRPr lang="zh-CN" altLang="en-US">
              <a:solidFill>
                <a:prstClr val="black">
                  <a:tint val="75000"/>
                </a:prstClr>
              </a:solidFill>
              <a:latin typeface="Calibri"/>
              <a:ea typeface="宋体"/>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9" name="灯片编号占位符 8"/>
          <p:cNvSpPr>
            <a:spLocks noGrp="1"/>
          </p:cNvSpPr>
          <p:nvPr>
            <p:ph type="sldNum" sz="quarter" idx="12"/>
          </p:nvPr>
        </p:nvSpPr>
        <p:spPr/>
        <p:txBody>
          <a:bodyPr/>
          <a:lstStyle/>
          <a:p>
            <a:fld id="{0B4262AB-E3B7-402C-AA18-886618E4D51D}"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231781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859435"/>
            <a:ext cx="7772400" cy="1010543"/>
          </a:xfrm>
        </p:spPr>
        <p:txBody>
          <a:bodyPr/>
          <a:lstStyle>
            <a:lvl1pPr>
              <a:defRPr>
                <a:solidFill>
                  <a:srgbClr val="57A144"/>
                </a:solidFill>
              </a:defRPr>
            </a:lvl1pPr>
          </a:lstStyle>
          <a:p>
            <a:r>
              <a:rPr lang="fr-CA" dirty="0"/>
              <a:t>NAME OF PRESENTATION</a:t>
            </a:r>
          </a:p>
        </p:txBody>
      </p:sp>
      <p:sp>
        <p:nvSpPr>
          <p:cNvPr id="3" name="Subtitle 2"/>
          <p:cNvSpPr>
            <a:spLocks noGrp="1"/>
          </p:cNvSpPr>
          <p:nvPr>
            <p:ph type="subTitle" idx="1" hasCustomPrompt="1"/>
          </p:nvPr>
        </p:nvSpPr>
        <p:spPr>
          <a:xfrm>
            <a:off x="1371600" y="1581945"/>
            <a:ext cx="6400800" cy="790939"/>
          </a:xfrm>
        </p:spPr>
        <p:txBody>
          <a:bodyPr/>
          <a:lstStyle>
            <a:lvl1pPr marL="0" indent="0" algn="ctr">
              <a:buNone/>
              <a:defRPr baseline="0">
                <a:solidFill>
                  <a:srgbClr val="57A1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endParaRPr lang="fr-CA" dirty="0"/>
          </a:p>
        </p:txBody>
      </p:sp>
    </p:spTree>
    <p:extLst>
      <p:ext uri="{BB962C8B-B14F-4D97-AF65-F5344CB8AC3E}">
        <p14:creationId xmlns:p14="http://schemas.microsoft.com/office/powerpoint/2010/main" val="1071968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457200" y="1879369"/>
            <a:ext cx="8229600" cy="4525963"/>
          </a:xfrm>
        </p:spPr>
        <p:txBody>
          <a:bodyPr/>
          <a:lstStyle>
            <a:lvl1pPr>
              <a:defRPr/>
            </a:lvl1p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a:t>
            </a:r>
          </a:p>
        </p:txBody>
      </p:sp>
      <p:sp>
        <p:nvSpPr>
          <p:cNvPr id="7" name="Title 1"/>
          <p:cNvSpPr>
            <a:spLocks noGrp="1"/>
          </p:cNvSpPr>
          <p:nvPr>
            <p:ph type="title" hasCustomPrompt="1"/>
          </p:nvPr>
        </p:nvSpPr>
        <p:spPr>
          <a:xfrm>
            <a:off x="457200" y="553805"/>
            <a:ext cx="8229600" cy="1143000"/>
          </a:xfrm>
        </p:spPr>
        <p:txBody>
          <a:bodyPr/>
          <a:lstStyle>
            <a:lvl1pPr>
              <a:defRPr>
                <a:solidFill>
                  <a:schemeClr val="tx2"/>
                </a:solidFill>
              </a:defRPr>
            </a:lvl1pPr>
          </a:lstStyle>
          <a:p>
            <a:r>
              <a:rPr lang="en-US" dirty="0">
                <a:solidFill>
                  <a:schemeClr val="bg1"/>
                </a:solidFill>
              </a:rPr>
              <a:t>Title</a:t>
            </a:r>
            <a:endParaRPr lang="fr-CA" dirty="0">
              <a:solidFill>
                <a:schemeClr val="bg1"/>
              </a:solidFill>
            </a:endParaRPr>
          </a:p>
        </p:txBody>
      </p:sp>
    </p:spTree>
    <p:extLst>
      <p:ext uri="{BB962C8B-B14F-4D97-AF65-F5344CB8AC3E}">
        <p14:creationId xmlns:p14="http://schemas.microsoft.com/office/powerpoint/2010/main" val="2845532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2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553805"/>
            <a:ext cx="8229600" cy="1143000"/>
          </a:xfrm>
        </p:spPr>
        <p:txBody>
          <a:bodyPr/>
          <a:lstStyle>
            <a:lvl1pPr>
              <a:defRPr/>
            </a:lvl1pPr>
          </a:lstStyle>
          <a:p>
            <a:r>
              <a:rPr lang="en-US" dirty="0">
                <a:solidFill>
                  <a:srgbClr val="57A144"/>
                </a:solidFill>
              </a:rPr>
              <a:t>Title</a:t>
            </a:r>
            <a:endParaRPr lang="fr-CA" dirty="0">
              <a:solidFill>
                <a:srgbClr val="57A144"/>
              </a:solidFill>
            </a:endParaRPr>
          </a:p>
        </p:txBody>
      </p:sp>
      <p:sp>
        <p:nvSpPr>
          <p:cNvPr id="8" name="Content Placeholder 2"/>
          <p:cNvSpPr>
            <a:spLocks noGrp="1"/>
          </p:cNvSpPr>
          <p:nvPr>
            <p:ph idx="1" hasCustomPrompt="1"/>
          </p:nvPr>
        </p:nvSpPr>
        <p:spPr>
          <a:xfrm>
            <a:off x="457200" y="1879369"/>
            <a:ext cx="8229600" cy="4525963"/>
          </a:xfrm>
        </p:spPr>
        <p:txBody>
          <a:bodyPr>
            <a:normAutofit/>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382361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3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627784" y="553805"/>
            <a:ext cx="6059016" cy="1143000"/>
          </a:xfrm>
        </p:spPr>
        <p:txBody>
          <a:bodyPr/>
          <a:lstStyle>
            <a:lvl1pPr>
              <a:defRPr/>
            </a:lvl1pPr>
          </a:lstStyle>
          <a:p>
            <a:pPr algn="l"/>
            <a:r>
              <a:rPr lang="en-US" dirty="0">
                <a:solidFill>
                  <a:srgbClr val="57A144"/>
                </a:solidFill>
              </a:rPr>
              <a:t>Title</a:t>
            </a:r>
            <a:endParaRPr lang="fr-CA" dirty="0">
              <a:solidFill>
                <a:srgbClr val="57A144"/>
              </a:solidFill>
            </a:endParaRPr>
          </a:p>
        </p:txBody>
      </p:sp>
      <p:sp>
        <p:nvSpPr>
          <p:cNvPr id="9" name="Content Placeholder 2"/>
          <p:cNvSpPr>
            <a:spLocks noGrp="1"/>
          </p:cNvSpPr>
          <p:nvPr>
            <p:ph idx="1" hasCustomPrompt="1"/>
          </p:nvPr>
        </p:nvSpPr>
        <p:spPr>
          <a:xfrm>
            <a:off x="2627784" y="1879369"/>
            <a:ext cx="6059016" cy="4525963"/>
          </a:xfrm>
        </p:spPr>
        <p:txBody>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0250745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4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57200" y="553805"/>
            <a:ext cx="8229600" cy="1143000"/>
          </a:xfrm>
        </p:spPr>
        <p:txBody>
          <a:bodyPr/>
          <a:lstStyle>
            <a:lvl1pPr>
              <a:defRPr/>
            </a:lvl1pPr>
          </a:lstStyle>
          <a:p>
            <a:r>
              <a:rPr lang="en-US" dirty="0">
                <a:solidFill>
                  <a:srgbClr val="57A144"/>
                </a:solidFill>
              </a:rPr>
              <a:t>Title</a:t>
            </a:r>
            <a:endParaRPr lang="fr-CA" dirty="0">
              <a:solidFill>
                <a:srgbClr val="57A144"/>
              </a:solidFill>
            </a:endParaRPr>
          </a:p>
        </p:txBody>
      </p:sp>
      <p:sp>
        <p:nvSpPr>
          <p:cNvPr id="11" name="Content Placeholder 2"/>
          <p:cNvSpPr>
            <a:spLocks noGrp="1"/>
          </p:cNvSpPr>
          <p:nvPr>
            <p:ph idx="1" hasCustomPrompt="1"/>
          </p:nvPr>
        </p:nvSpPr>
        <p:spPr>
          <a:xfrm>
            <a:off x="457200" y="1879369"/>
            <a:ext cx="8229600" cy="4525963"/>
          </a:xfrm>
        </p:spPr>
        <p:txBody>
          <a:bodyPr>
            <a:normAutofit/>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3170408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5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627784" y="553805"/>
            <a:ext cx="6059016" cy="1143000"/>
          </a:xfrm>
        </p:spPr>
        <p:txBody>
          <a:bodyPr/>
          <a:lstStyle>
            <a:lvl1pPr>
              <a:defRPr/>
            </a:lvl1pPr>
          </a:lstStyle>
          <a:p>
            <a:pPr algn="l"/>
            <a:r>
              <a:rPr lang="en-US" dirty="0">
                <a:solidFill>
                  <a:srgbClr val="57A144"/>
                </a:solidFill>
              </a:rPr>
              <a:t>Title</a:t>
            </a:r>
            <a:endParaRPr lang="fr-CA" dirty="0">
              <a:solidFill>
                <a:srgbClr val="57A144"/>
              </a:solidFill>
            </a:endParaRPr>
          </a:p>
        </p:txBody>
      </p:sp>
      <p:sp>
        <p:nvSpPr>
          <p:cNvPr id="7" name="Content Placeholder 2"/>
          <p:cNvSpPr>
            <a:spLocks noGrp="1"/>
          </p:cNvSpPr>
          <p:nvPr>
            <p:ph idx="1" hasCustomPrompt="1"/>
          </p:nvPr>
        </p:nvSpPr>
        <p:spPr>
          <a:xfrm>
            <a:off x="2627784" y="1879369"/>
            <a:ext cx="6059016" cy="4525963"/>
          </a:xfrm>
        </p:spPr>
        <p:txBody>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362722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6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553805"/>
            <a:ext cx="8229600" cy="1143000"/>
          </a:xfrm>
        </p:spPr>
        <p:txBody>
          <a:bodyPr/>
          <a:lstStyle>
            <a:lvl1pPr>
              <a:defRPr>
                <a:solidFill>
                  <a:schemeClr val="tx2"/>
                </a:solidFill>
              </a:defRPr>
            </a:lvl1pPr>
          </a:lstStyle>
          <a:p>
            <a:r>
              <a:rPr lang="en-US" dirty="0">
                <a:solidFill>
                  <a:schemeClr val="bg1"/>
                </a:solidFill>
              </a:rPr>
              <a:t>Title</a:t>
            </a:r>
            <a:endParaRPr lang="fr-CA" dirty="0">
              <a:solidFill>
                <a:schemeClr val="bg1"/>
              </a:solidFill>
            </a:endParaRPr>
          </a:p>
        </p:txBody>
      </p:sp>
      <p:sp>
        <p:nvSpPr>
          <p:cNvPr id="6" name="Content Placeholder 2"/>
          <p:cNvSpPr>
            <a:spLocks noGrp="1"/>
          </p:cNvSpPr>
          <p:nvPr>
            <p:ph idx="1" hasCustomPrompt="1"/>
          </p:nvPr>
        </p:nvSpPr>
        <p:spPr>
          <a:xfrm>
            <a:off x="457200" y="1879369"/>
            <a:ext cx="8229600" cy="4525963"/>
          </a:xfrm>
        </p:spPr>
        <p:txBody>
          <a:bodyPr/>
          <a:lstStyle/>
          <a:p>
            <a:pPr lvl="0"/>
            <a:r>
              <a:rPr lang="en-US" dirty="0" err="1">
                <a:solidFill>
                  <a:srgbClr val="57A144"/>
                </a:solidFill>
              </a:rPr>
              <a:t>Lorem</a:t>
            </a:r>
            <a:r>
              <a:rPr lang="en-US" dirty="0">
                <a:solidFill>
                  <a:srgbClr val="57A144"/>
                </a:solidFill>
              </a:rPr>
              <a:t> </a:t>
            </a:r>
            <a:r>
              <a:rPr lang="en-US" dirty="0" err="1">
                <a:solidFill>
                  <a:srgbClr val="57A144"/>
                </a:solidFill>
              </a:rPr>
              <a:t>ipsum</a:t>
            </a:r>
            <a:r>
              <a:rPr lang="en-US" dirty="0">
                <a:solidFill>
                  <a:srgbClr val="57A144"/>
                </a:solidFill>
              </a:rPr>
              <a:t> dolor sit </a:t>
            </a:r>
            <a:r>
              <a:rPr lang="en-US" dirty="0" err="1">
                <a:solidFill>
                  <a:srgbClr val="57A144"/>
                </a:solidFill>
              </a:rPr>
              <a:t>amet</a:t>
            </a:r>
            <a:r>
              <a:rPr lang="en-US" dirty="0">
                <a:solidFill>
                  <a:srgbClr val="57A144"/>
                </a:solidFill>
              </a:rPr>
              <a:t>, </a:t>
            </a:r>
            <a:r>
              <a:rPr lang="en-US" dirty="0" err="1">
                <a:solidFill>
                  <a:srgbClr val="57A144"/>
                </a:solidFill>
              </a:rPr>
              <a:t>consectetur</a:t>
            </a:r>
            <a:r>
              <a:rPr lang="en-US" dirty="0">
                <a:solidFill>
                  <a:srgbClr val="57A144"/>
                </a:solidFill>
              </a:rPr>
              <a:t> </a:t>
            </a:r>
            <a:r>
              <a:rPr lang="en-US" dirty="0" err="1">
                <a:solidFill>
                  <a:srgbClr val="57A144"/>
                </a:solidFill>
              </a:rPr>
              <a:t>adipisicing</a:t>
            </a:r>
            <a:r>
              <a:rPr lang="en-US" dirty="0">
                <a:solidFill>
                  <a:srgbClr val="57A144"/>
                </a:solidFill>
              </a:rPr>
              <a:t> </a:t>
            </a:r>
            <a:r>
              <a:rPr lang="en-US" dirty="0" err="1">
                <a:solidFill>
                  <a:srgbClr val="57A144"/>
                </a:solidFill>
              </a:rPr>
              <a:t>elit</a:t>
            </a:r>
            <a:r>
              <a:rPr lang="en-US" dirty="0">
                <a:solidFill>
                  <a:srgbClr val="57A144"/>
                </a:solidFill>
              </a:rPr>
              <a:t>, </a:t>
            </a:r>
            <a:r>
              <a:rPr lang="en-US" dirty="0" err="1">
                <a:solidFill>
                  <a:srgbClr val="57A144"/>
                </a:solidFill>
              </a:rPr>
              <a:t>sed</a:t>
            </a:r>
            <a:r>
              <a:rPr lang="en-US" dirty="0">
                <a:solidFill>
                  <a:srgbClr val="57A144"/>
                </a:solidFill>
              </a:rPr>
              <a:t> do </a:t>
            </a:r>
            <a:r>
              <a:rPr lang="en-US" dirty="0" err="1">
                <a:solidFill>
                  <a:srgbClr val="57A144"/>
                </a:solidFill>
              </a:rPr>
              <a:t>eiusmod</a:t>
            </a:r>
            <a:r>
              <a:rPr lang="en-US" dirty="0">
                <a:solidFill>
                  <a:srgbClr val="57A144"/>
                </a:solidFill>
              </a:rPr>
              <a:t> </a:t>
            </a:r>
            <a:r>
              <a:rPr lang="en-US" dirty="0" err="1">
                <a:solidFill>
                  <a:srgbClr val="57A144"/>
                </a:solidFill>
              </a:rPr>
              <a:t>tempor</a:t>
            </a:r>
            <a:r>
              <a:rPr lang="en-US" dirty="0">
                <a:solidFill>
                  <a:srgbClr val="57A144"/>
                </a:solidFill>
              </a:rPr>
              <a:t> </a:t>
            </a:r>
            <a:r>
              <a:rPr lang="en-US" dirty="0" err="1">
                <a:solidFill>
                  <a:srgbClr val="57A144"/>
                </a:solidFill>
              </a:rPr>
              <a:t>incididunt</a:t>
            </a:r>
            <a:r>
              <a:rPr lang="en-US" dirty="0">
                <a:solidFill>
                  <a:srgbClr val="57A144"/>
                </a:solidFill>
              </a:rPr>
              <a:t> </a:t>
            </a:r>
            <a:r>
              <a:rPr lang="en-US" dirty="0" err="1">
                <a:solidFill>
                  <a:srgbClr val="57A144"/>
                </a:solidFill>
              </a:rPr>
              <a:t>ut</a:t>
            </a:r>
            <a:r>
              <a:rPr lang="en-US" dirty="0">
                <a:solidFill>
                  <a:srgbClr val="57A144"/>
                </a:solidFill>
              </a:rPr>
              <a:t> </a:t>
            </a:r>
            <a:r>
              <a:rPr lang="en-US" dirty="0" err="1">
                <a:solidFill>
                  <a:srgbClr val="57A144"/>
                </a:solidFill>
              </a:rPr>
              <a:t>labore</a:t>
            </a:r>
            <a:r>
              <a:rPr lang="en-US" dirty="0">
                <a:solidFill>
                  <a:srgbClr val="57A144"/>
                </a:solidFill>
              </a:rPr>
              <a:t> et </a:t>
            </a:r>
            <a:r>
              <a:rPr lang="en-US" dirty="0" err="1">
                <a:solidFill>
                  <a:srgbClr val="57A144"/>
                </a:solidFill>
              </a:rPr>
              <a:t>dolore</a:t>
            </a:r>
            <a:r>
              <a:rPr lang="en-US" dirty="0">
                <a:solidFill>
                  <a:srgbClr val="57A144"/>
                </a:solidFill>
              </a:rPr>
              <a:t> magna </a:t>
            </a:r>
            <a:r>
              <a:rPr lang="en-US" dirty="0" err="1">
                <a:solidFill>
                  <a:srgbClr val="57A144"/>
                </a:solidFill>
              </a:rPr>
              <a:t>aliqua</a:t>
            </a:r>
            <a:r>
              <a:rPr lang="en-US" dirty="0">
                <a:solidFill>
                  <a:srgbClr val="57A144"/>
                </a:solidFill>
              </a:rPr>
              <a:t>.</a:t>
            </a:r>
          </a:p>
        </p:txBody>
      </p:sp>
    </p:spTree>
    <p:extLst>
      <p:ext uri="{BB962C8B-B14F-4D97-AF65-F5344CB8AC3E}">
        <p14:creationId xmlns:p14="http://schemas.microsoft.com/office/powerpoint/2010/main" val="2118674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92044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604A6B1-8574-4E43-95E2-2B4C1EE1F9A2}" type="datetimeFigureOut">
              <a:rPr lang="zh-TW" altLang="en-US"/>
              <a:pPr>
                <a:defRPr/>
              </a:pPr>
              <a:t>2022/4/7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DEE5EAC-5F4B-4722-BEB3-2F9375D53D08}" type="slidenum">
              <a:rPr lang="zh-TW" altLang="en-US"/>
              <a:pPr>
                <a:defRPr/>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79388" y="1773239"/>
            <a:ext cx="40640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395788" y="1773239"/>
            <a:ext cx="4064000"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130480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8" name="Round Same Side Corner Rectangle 7"/>
          <p:cNvSpPr/>
          <p:nvPr/>
        </p:nvSpPr>
        <p:spPr>
          <a:xfrm rot="16200000">
            <a:off x="3974666"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srgbClr val="57A144"/>
              </a:solidFill>
              <a:latin typeface="Calibri"/>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srgbClr val="FFFFFF">
                    <a:tint val="75000"/>
                  </a:srgbClr>
                </a:solidFill>
                <a:latin typeface="Calibri"/>
                <a:ea typeface="新細明體"/>
              </a:rPr>
              <a:pPr/>
              <a:t>2022/4/7</a:t>
            </a:fld>
            <a:endParaRPr kumimoji="1" lang="zh-TW" altLang="en-US">
              <a:solidFill>
                <a:srgbClr val="FFFFFF">
                  <a:tint val="75000"/>
                </a:srgbClr>
              </a:solidFill>
              <a:latin typeface="Calibri"/>
              <a:ea typeface="新細明體"/>
            </a:endParaRPr>
          </a:p>
        </p:txBody>
      </p:sp>
      <p:sp>
        <p:nvSpPr>
          <p:cNvPr id="5" name="Footer Placeholder 4"/>
          <p:cNvSpPr>
            <a:spLocks noGrp="1"/>
          </p:cNvSpPr>
          <p:nvPr>
            <p:ph type="ftr" sz="quarter" idx="11"/>
          </p:nvPr>
        </p:nvSpPr>
        <p:spPr/>
        <p:txBody>
          <a:bodyPr/>
          <a:lstStyle/>
          <a:p>
            <a:endParaRPr kumimoji="1" lang="zh-TW" altLang="en-US">
              <a:solidFill>
                <a:srgbClr val="FFFFFF">
                  <a:tint val="75000"/>
                </a:srgbClr>
              </a:solidFill>
              <a:latin typeface="Calibri"/>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srgbClr val="FFFFFF">
                    <a:tint val="75000"/>
                  </a:srgbClr>
                </a:solidFill>
                <a:latin typeface="Calibri"/>
                <a:ea typeface="新細明體"/>
              </a:rPr>
              <a:pPr/>
              <a:t>‹#›</a:t>
            </a:fld>
            <a:endParaRPr kumimoji="1" lang="zh-TW" altLang="en-US">
              <a:solidFill>
                <a:srgbClr val="FFFFFF">
                  <a:tint val="75000"/>
                </a:srgbClr>
              </a:solidFill>
              <a:latin typeface="Calibri"/>
              <a:ea typeface="新細明體"/>
            </a:endParaRPr>
          </a:p>
        </p:txBody>
      </p:sp>
    </p:spTree>
    <p:extLst>
      <p:ext uri="{BB962C8B-B14F-4D97-AF65-F5344CB8AC3E}">
        <p14:creationId xmlns:p14="http://schemas.microsoft.com/office/powerpoint/2010/main" val="1912335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TW" altLang="en-US"/>
              <a:t>按一下以編輯母片標題樣式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本占位符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内容占位符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占位符 6"/>
          <p:cNvSpPr>
            <a:spLocks noGrp="1"/>
          </p:cNvSpPr>
          <p:nvPr>
            <p:ph type="dt" sz="half" idx="10"/>
          </p:nvPr>
        </p:nvSpPr>
        <p:spPr/>
        <p:txBody>
          <a:bodyPr/>
          <a:lstStyle/>
          <a:p>
            <a:fld id="{12C413B3-EB6A-4125-9971-525D030F7415}" type="datetimeFigureOut">
              <a:rPr lang="zh-CN" altLang="en-US" smtClean="0">
                <a:solidFill>
                  <a:prstClr val="black">
                    <a:tint val="75000"/>
                  </a:prstClr>
                </a:solidFill>
                <a:latin typeface="Calibri"/>
                <a:ea typeface="宋体"/>
              </a:rPr>
              <a:pPr/>
              <a:t>2022/4/7</a:t>
            </a:fld>
            <a:endParaRPr lang="zh-CN" altLang="en-US">
              <a:solidFill>
                <a:prstClr val="black">
                  <a:tint val="75000"/>
                </a:prstClr>
              </a:solidFill>
              <a:latin typeface="Calibri"/>
              <a:ea typeface="宋体"/>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latin typeface="Calibri"/>
              <a:ea typeface="宋体"/>
            </a:endParaRPr>
          </a:p>
        </p:txBody>
      </p:sp>
      <p:sp>
        <p:nvSpPr>
          <p:cNvPr id="9" name="灯片编号占位符 8"/>
          <p:cNvSpPr>
            <a:spLocks noGrp="1"/>
          </p:cNvSpPr>
          <p:nvPr>
            <p:ph type="sldNum" sz="quarter" idx="12"/>
          </p:nvPr>
        </p:nvSpPr>
        <p:spPr/>
        <p:txBody>
          <a:bodyPr/>
          <a:lstStyle/>
          <a:p>
            <a:fld id="{0B4262AB-E3B7-402C-AA18-886618E4D51D}" type="slidenum">
              <a:rPr lang="zh-CN" altLang="en-US" smtClean="0">
                <a:solidFill>
                  <a:prstClr val="black">
                    <a:tint val="75000"/>
                  </a:prstClr>
                </a:solidFill>
                <a:latin typeface="Calibri"/>
                <a:ea typeface="宋体"/>
              </a:rPr>
              <a:pPr/>
              <a:t>‹#›</a:t>
            </a:fld>
            <a:endParaRPr lang="zh-CN" altLang="en-US">
              <a:solidFill>
                <a:prstClr val="black">
                  <a:tint val="75000"/>
                </a:prstClr>
              </a:solidFill>
              <a:latin typeface="Calibri"/>
              <a:ea typeface="宋体"/>
            </a:endParaRPr>
          </a:p>
        </p:txBody>
      </p:sp>
    </p:spTree>
    <p:extLst>
      <p:ext uri="{BB962C8B-B14F-4D97-AF65-F5344CB8AC3E}">
        <p14:creationId xmlns:p14="http://schemas.microsoft.com/office/powerpoint/2010/main" val="123178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zh-TW" altLang="en-US"/>
              <a:t>按一下以編輯母片標題樣式</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5" name="Footer Placeholder 4"/>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標題投影片含圖片">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zh-TW" altLang="en-US"/>
              <a:t>按一下以編輯母片標題樣式</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zh-TW" altLang="en-US"/>
              <a:t>按一下以編輯母片標題樣式</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lvl1pPr>
              <a:defRPr/>
            </a:lvl1pPr>
          </a:lstStyle>
          <a:p>
            <a:r>
              <a:rPr lang="zh-TW" altLang="en-US"/>
              <a:t>按一下以編輯母片標題樣式</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7" name="Date Placeholder 6"/>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8" name="Footer Placeholder 7"/>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9" name="Slide Number Placeholder 8"/>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Date Placeholder 2"/>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4" name="Footer Placeholder 3"/>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5" name="Slide Number Placeholder 4"/>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3297EDCB-0692-479A-849E-FEBACF250C80}" type="datetimeFigureOut">
              <a:rPr lang="zh-TW" altLang="en-US"/>
              <a:pPr>
                <a:defRPr/>
              </a:pPr>
              <a:t>2022/4/7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D437097-3023-4DBF-A5C2-1FE85F18953F}" type="slidenum">
              <a:rPr lang="zh-TW" altLang="en-US"/>
              <a:pPr>
                <a:defRPr/>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3" name="Footer Placeholder 2"/>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4" name="Slide Number Placeholder 3"/>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zh-TW" altLang="en-US"/>
              <a:t>按一下以編輯母片標題樣式</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zh-TW" altLang="en-US"/>
              <a:t>按一下以編輯母片標題樣式</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標題上的圖片">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a:t>按一下以編輯母片標題樣式</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標題上 2 張圖片">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a:t>按一下以編輯母片標題樣式</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5" name="Footer Placeholder 4"/>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Vertical Title 1"/>
          <p:cNvSpPr>
            <a:spLocks noGrp="1"/>
          </p:cNvSpPr>
          <p:nvPr>
            <p:ph type="title" orient="vert"/>
          </p:nvPr>
        </p:nvSpPr>
        <p:spPr>
          <a:xfrm>
            <a:off x="7318248" y="914400"/>
            <a:ext cx="1444752" cy="5486400"/>
          </a:xfrm>
        </p:spPr>
        <p:txBody>
          <a:bodyPr vert="eaVert"/>
          <a:lstStyle/>
          <a:p>
            <a:r>
              <a:rPr lang="zh-TW" altLang="en-US"/>
              <a:t>按一下以編輯母片標題樣式</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5" name="Footer Placeholder 4"/>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endParaRPr lang="zh-TW" altLang="en-US" noProof="0"/>
          </a:p>
        </p:txBody>
      </p:sp>
      <p:sp>
        <p:nvSpPr>
          <p:cNvPr id="4" name="Rectangle 77"/>
          <p:cNvSpPr>
            <a:spLocks noGrp="1" noChangeArrowheads="1"/>
          </p:cNvSpPr>
          <p:nvPr>
            <p:ph type="sldNum" sz="quarter" idx="10"/>
          </p:nvPr>
        </p:nvSpPr>
        <p:spPr>
          <a:ln/>
        </p:spPr>
        <p:txBody>
          <a:bodyPr/>
          <a:lstStyle>
            <a:lvl1pPr>
              <a:defRPr/>
            </a:lvl1pPr>
          </a:lstStyle>
          <a:p>
            <a:pPr>
              <a:defRPr/>
            </a:pPr>
            <a:fld id="{0A9C8304-E8E8-4E31-9F63-ABAF49A4BE69}" type="slidenum">
              <a:rPr lang="zh-TW" altLang="en-US">
                <a:solidFill>
                  <a:prstClr val="white"/>
                </a:solidFill>
                <a:latin typeface="Arial Rounded MT Bold"/>
                <a:ea typeface="新細明體"/>
              </a:rPr>
              <a:pPr>
                <a:defRPr/>
              </a:pPr>
              <a:t>‹#›</a:t>
            </a:fld>
            <a:endParaRPr lang="en-US" altLang="zh-TW">
              <a:solidFill>
                <a:prstClr val="white"/>
              </a:solidFill>
              <a:latin typeface="Arial Rounded MT Bold"/>
              <a:ea typeface="新細明體"/>
            </a:endParaRPr>
          </a:p>
        </p:txBody>
      </p:sp>
    </p:spTree>
    <p:extLst>
      <p:ext uri="{BB962C8B-B14F-4D97-AF65-F5344CB8AC3E}">
        <p14:creationId xmlns:p14="http://schemas.microsoft.com/office/powerpoint/2010/main" val="26695922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869162"/>
            <a:ext cx="7772400" cy="914532"/>
          </a:xfrm>
        </p:spPr>
        <p:txBody>
          <a:bodyPr/>
          <a:lstStyle>
            <a:lvl1pPr>
              <a:defRPr>
                <a:solidFill>
                  <a:schemeClr val="tx1">
                    <a:lumMod val="75000"/>
                    <a:lumOff val="25000"/>
                  </a:schemeClr>
                </a:solidFill>
              </a:defRPr>
            </a:lvl1pPr>
          </a:lstStyle>
          <a:p>
            <a:r>
              <a:rPr lang="en-US" dirty="0"/>
              <a:t>NAME OF PRESENTATION</a:t>
            </a:r>
          </a:p>
        </p:txBody>
      </p:sp>
      <p:sp>
        <p:nvSpPr>
          <p:cNvPr id="3" name="Subtitle 2"/>
          <p:cNvSpPr>
            <a:spLocks noGrp="1"/>
          </p:cNvSpPr>
          <p:nvPr>
            <p:ph type="subTitle" idx="1" hasCustomPrompt="1"/>
          </p:nvPr>
        </p:nvSpPr>
        <p:spPr>
          <a:xfrm>
            <a:off x="1371600" y="5637245"/>
            <a:ext cx="6400800" cy="672075"/>
          </a:xfrm>
        </p:spPr>
        <p:txBody>
          <a:bodyPr/>
          <a:lstStyle>
            <a:lvl1pPr marL="0" indent="0" algn="ctr">
              <a:buNone/>
              <a:defRPr baseline="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fld id="{1F58152E-323F-479F-AF3E-0327E875EA32}" type="datetimeFigureOut">
              <a:rPr lang="en-US" smtClean="0">
                <a:solidFill>
                  <a:prstClr val="black">
                    <a:tint val="75000"/>
                  </a:prstClr>
                </a:solidFill>
                <a:latin typeface="Calibri"/>
              </a:rPr>
              <a:pPr/>
              <a:t>4/7/2022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55AC7-9D65-43F9-80E6-F5B7FBD6E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20196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95736" y="274639"/>
            <a:ext cx="6491064" cy="1143000"/>
          </a:xfrm>
        </p:spPr>
        <p:txBody>
          <a:bodyPr/>
          <a:lstStyle>
            <a:lvl1pPr algn="l">
              <a:defRPr>
                <a:solidFill>
                  <a:schemeClr val="tx1">
                    <a:lumMod val="75000"/>
                    <a:lumOff val="25000"/>
                  </a:schemeClr>
                </a:solidFill>
              </a:defRPr>
            </a:lvl1pPr>
          </a:lstStyle>
          <a:p>
            <a:r>
              <a:rPr lang="en-US" dirty="0"/>
              <a:t>Title</a:t>
            </a:r>
          </a:p>
        </p:txBody>
      </p:sp>
      <p:sp>
        <p:nvSpPr>
          <p:cNvPr id="3" name="Content Placeholder 2"/>
          <p:cNvSpPr>
            <a:spLocks noGrp="1"/>
          </p:cNvSpPr>
          <p:nvPr>
            <p:ph idx="1" hasCustomPrompt="1"/>
          </p:nvPr>
        </p:nvSpPr>
        <p:spPr>
          <a:xfrm>
            <a:off x="2195736" y="1600201"/>
            <a:ext cx="6491064" cy="4525963"/>
          </a:xfrm>
        </p:spPr>
        <p:txBody>
          <a:bodyPr/>
          <a:lstStyle>
            <a:lvl1pPr>
              <a:defRPr>
                <a:solidFill>
                  <a:schemeClr val="tx1">
                    <a:lumMod val="75000"/>
                    <a:lumOff val="25000"/>
                  </a:schemeClr>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1F58152E-323F-479F-AF3E-0327E875EA32}" type="datetimeFigureOut">
              <a:rPr lang="en-US" smtClean="0">
                <a:solidFill>
                  <a:prstClr val="black">
                    <a:tint val="75000"/>
                  </a:prstClr>
                </a:solidFill>
                <a:latin typeface="Calibri"/>
              </a:rPr>
              <a:pPr/>
              <a:t>4/7/2022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55AC7-9D65-43F9-80E6-F5B7FBD6E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76375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D0D93B4-DF43-4DFC-BA21-3B6746485679}" type="datetimeFigureOut">
              <a:rPr lang="zh-TW" altLang="en-US"/>
              <a:pPr>
                <a:defRPr/>
              </a:pPr>
              <a:t>2022/4/7</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40031449-1D58-44AB-993A-76A9ACA73949}" type="slidenum">
              <a:rPr lang="zh-TW" altLang="en-US"/>
              <a:pPr>
                <a:defRPr/>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40701"/>
            <a:ext cx="8229600" cy="1143000"/>
          </a:xfrm>
        </p:spPr>
        <p:txBody>
          <a:bodyPr/>
          <a:lstStyle>
            <a:lvl1pPr algn="ctr">
              <a:defRPr>
                <a:solidFill>
                  <a:schemeClr val="tx1">
                    <a:lumMod val="75000"/>
                    <a:lumOff val="25000"/>
                  </a:schemeClr>
                </a:solidFill>
              </a:defRPr>
            </a:lvl1pPr>
          </a:lstStyle>
          <a:p>
            <a:r>
              <a:rPr lang="en-US" dirty="0"/>
              <a:t>Title</a:t>
            </a:r>
          </a:p>
        </p:txBody>
      </p:sp>
      <p:sp>
        <p:nvSpPr>
          <p:cNvPr id="3" name="Content Placeholder 2"/>
          <p:cNvSpPr>
            <a:spLocks noGrp="1"/>
          </p:cNvSpPr>
          <p:nvPr>
            <p:ph idx="1" hasCustomPrompt="1"/>
          </p:nvPr>
        </p:nvSpPr>
        <p:spPr>
          <a:xfrm>
            <a:off x="457200" y="1988842"/>
            <a:ext cx="8229600" cy="4137324"/>
          </a:xfrm>
        </p:spPr>
        <p:txBody>
          <a:bodyPr/>
          <a:lstStyle>
            <a:lvl1pPr marL="0" indent="0" algn="ctr">
              <a:buNone/>
              <a:defRPr>
                <a:solidFill>
                  <a:schemeClr val="tx1">
                    <a:lumMod val="75000"/>
                    <a:lumOff val="25000"/>
                  </a:schemeClr>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fld id="{1F58152E-323F-479F-AF3E-0327E875EA32}" type="datetimeFigureOut">
              <a:rPr lang="en-US" smtClean="0">
                <a:solidFill>
                  <a:prstClr val="black">
                    <a:tint val="75000"/>
                  </a:prstClr>
                </a:solidFill>
                <a:latin typeface="Calibri"/>
              </a:rPr>
              <a:pPr/>
              <a:t>4/7/2022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CE55AC7-9D65-43F9-80E6-F5B7FBD6E77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57146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cSld name="Section Header - Templateswise.com">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1"/>
            <a:ext cx="7772400" cy="1362075"/>
          </a:xfrm>
        </p:spPr>
        <p:txBody>
          <a:bodyPr anchor="t"/>
          <a:lstStyle>
            <a:lvl1pPr algn="l">
              <a:defRPr sz="4000" b="1" cap="all"/>
            </a:lvl1pPr>
          </a:lstStyle>
          <a:p>
            <a:r>
              <a:rPr lang="en-US" dirty="0"/>
              <a:t>Section Header</a:t>
            </a:r>
          </a:p>
        </p:txBody>
      </p:sp>
      <p:sp>
        <p:nvSpPr>
          <p:cNvPr id="3" name="Text Placeholder 2"/>
          <p:cNvSpPr>
            <a:spLocks noGrp="1"/>
          </p:cNvSpPr>
          <p:nvPr>
            <p:ph type="body" idx="1" hasCustomPrompt="1"/>
          </p:nvPr>
        </p:nvSpPr>
        <p:spPr>
          <a:xfrm>
            <a:off x="722313" y="3044957"/>
            <a:ext cx="7772400" cy="1500187"/>
          </a:xfrm>
        </p:spPr>
        <p:txBody>
          <a:bodyPr anchor="b"/>
          <a:lstStyle>
            <a:lvl1pPr marL="0" indent="0">
              <a:buNone/>
              <a:defRPr sz="20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Section Header</a:t>
            </a:r>
          </a:p>
        </p:txBody>
      </p:sp>
      <p:sp>
        <p:nvSpPr>
          <p:cNvPr id="4" name="Date Placeholder 3"/>
          <p:cNvSpPr>
            <a:spLocks noGrp="1"/>
          </p:cNvSpPr>
          <p:nvPr>
            <p:ph type="dt" sz="half" idx="10"/>
          </p:nvPr>
        </p:nvSpPr>
        <p:spPr/>
        <p:txBody>
          <a:bodyPr/>
          <a:lstStyle/>
          <a:p>
            <a:fld id="{30BF47A8-46E1-492B-B94A-0FADBE6466E4}" type="datetimeFigureOut">
              <a:rPr lang="en-US" smtClean="0">
                <a:solidFill>
                  <a:prstClr val="black">
                    <a:tint val="75000"/>
                  </a:prstClr>
                </a:solidFill>
                <a:latin typeface="Calibri"/>
              </a:rPr>
              <a:pPr/>
              <a:t>4/7/2022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6A8A61B-D552-424D-A087-221DE0C4D9D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84454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6648875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wrap="square" numCol="1" anchorCtr="0" compatLnSpc="1">
            <a:prstTxWarp prst="textNoShape">
              <a:avLst/>
            </a:prstTxWarp>
          </a:bodyPr>
          <a:lstStyle>
            <a:lvl1pPr>
              <a:defRPr>
                <a:latin typeface="Arial" charset="0"/>
                <a:ea typeface="新細明體" charset="0"/>
                <a:cs typeface="新細明體" charset="0"/>
              </a:defRPr>
            </a:lvl1pPr>
          </a:lstStyle>
          <a:p>
            <a:pPr>
              <a:defRPr/>
            </a:pPr>
            <a:r>
              <a:rPr lang="en-US" altLang="zh-TW">
                <a:solidFill>
                  <a:srgbClr val="000000"/>
                </a:solidFill>
              </a:rPr>
              <a:t>1</a:t>
            </a:r>
            <a:endParaRPr lang="zh-TW" altLang="en-US">
              <a:solidFill>
                <a:srgbClr val="000000"/>
              </a:solidFill>
            </a:endParaRPr>
          </a:p>
        </p:txBody>
      </p:sp>
    </p:spTree>
    <p:extLst>
      <p:ext uri="{BB962C8B-B14F-4D97-AF65-F5344CB8AC3E}">
        <p14:creationId xmlns:p14="http://schemas.microsoft.com/office/powerpoint/2010/main" val="3448246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202083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1965130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2021298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1162977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4998631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413633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C178CF50-0246-4739-B775-C382B81F1FAA}" type="datetimeFigureOut">
              <a:rPr lang="zh-TW" altLang="en-US"/>
              <a:pPr>
                <a:defRPr/>
              </a:pPr>
              <a:t>2022/4/7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0575FD81-D17D-42FE-9DDE-736EE4867B53}" type="slidenum">
              <a:rPr lang="zh-TW" altLang="en-US"/>
              <a:pPr>
                <a:defRPr/>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550450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34751545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7492476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dgm" preserve="1">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SmartArt 版面配置區 2"/>
          <p:cNvSpPr>
            <a:spLocks noGrp="1"/>
          </p:cNvSpPr>
          <p:nvPr>
            <p:ph type="dgm" idx="1"/>
          </p:nvPr>
        </p:nvSpPr>
        <p:spPr>
          <a:xfrm>
            <a:off x="457200" y="1600200"/>
            <a:ext cx="8229600" cy="4525963"/>
          </a:xfrm>
        </p:spPr>
        <p:txBody>
          <a:bodyPr/>
          <a:lstStyle/>
          <a:p>
            <a:pPr lvl="0"/>
            <a:endParaRPr lang="zh-TW" altLang="en-US" noProof="0"/>
          </a:p>
        </p:txBody>
      </p:sp>
      <p:sp>
        <p:nvSpPr>
          <p:cNvPr id="4" name="日期版面配置區 3"/>
          <p:cNvSpPr>
            <a:spLocks noGrp="1"/>
          </p:cNvSpPr>
          <p:nvPr>
            <p:ph type="dt" sz="half" idx="10"/>
          </p:nvPr>
        </p:nvSpPr>
        <p:spPr/>
        <p:txBody>
          <a:bodyPr/>
          <a:lstStyle>
            <a:lvl1pPr>
              <a:defRPr/>
            </a:lvl1pPr>
          </a:lstStyle>
          <a:p>
            <a:pPr>
              <a:defRPr/>
            </a:pPr>
            <a:r>
              <a:rPr lang="en-US" altLang="zh-TW"/>
              <a:t>2013/4/4</a:t>
            </a:r>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a:defRPr/>
            </a:lvl1pPr>
          </a:lstStyle>
          <a:p>
            <a:pPr>
              <a:defRPr/>
            </a:pPr>
            <a:endParaRPr lang="zh-TW" altLang="en-US">
              <a:solidFill>
                <a:srgbClr val="000000"/>
              </a:solidFill>
            </a:endParaRPr>
          </a:p>
        </p:txBody>
      </p:sp>
    </p:spTree>
    <p:extLst>
      <p:ext uri="{BB962C8B-B14F-4D97-AF65-F5344CB8AC3E}">
        <p14:creationId xmlns:p14="http://schemas.microsoft.com/office/powerpoint/2010/main" val="26752654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zh-TW" altLang="en-US"/>
              <a:t>按一下以編輯母片標題樣式</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idx="1"/>
          </p:nvPr>
        </p:nvSpPr>
        <p:spPr/>
        <p:txBody>
          <a:bodyPr/>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5" name="Footer Placeholder 4"/>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標題投影片含圖片">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zh-TW" altLang="en-US"/>
              <a:t>按一下以編輯母片標題樣式</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區段標頭">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zh-TW" altLang="en-US"/>
              <a:t>按一下以編輯母片標題樣式</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lvl1pPr>
              <a:defRPr/>
            </a:lvl1pPr>
          </a:lstStyle>
          <a:p>
            <a:r>
              <a:rPr lang="zh-TW" altLang="en-US"/>
              <a:t>按一下以編輯母片標題樣式</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7" name="Date Placeholder 6"/>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8" name="Footer Placeholder 7"/>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9" name="Slide Number Placeholder 8"/>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B45B9C1-BE3B-475F-87CA-C44C305CDC6A}" type="datetimeFigureOut">
              <a:rPr lang="zh-TW" altLang="en-US"/>
              <a:pPr>
                <a:defRPr/>
              </a:pPr>
              <a:t>2022/4/7</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7833EB3F-B97C-426C-BEA0-DEB9C7CF26ED}" type="slidenum">
              <a:rPr lang="zh-TW" altLang="en-US"/>
              <a:pPr>
                <a:defRPr/>
              </a:pPr>
              <a:t>‹#›</a:t>
            </a:fld>
            <a:endParaRPr lang="zh-TW"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Date Placeholder 2"/>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4" name="Footer Placeholder 3"/>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5" name="Slide Number Placeholder 4"/>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3" name="Footer Placeholder 2"/>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4" name="Slide Number Placeholder 3"/>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zh-TW" altLang="en-US"/>
              <a:t>按一下以編輯母片標題樣式</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zh-TW" altLang="en-US"/>
              <a:t>按一下以編輯母片標題樣式</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標題上的圖片">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a:t>按一下以編輯母片標題樣式</a:t>
            </a: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標題上 2 張圖片">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6" name="Footer Placeholder 5"/>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7" name="Slide Number Placeholder 6"/>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zh-TW" altLang="en-US"/>
              <a:t>按一下以編輯母片標題樣式</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將圖片拖曳至版面配置區或按一下圖示以新增</a:t>
            </a:r>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Title 1"/>
          <p:cNvSpPr>
            <a:spLocks noGrp="1"/>
          </p:cNvSpPr>
          <p:nvPr>
            <p:ph type="title"/>
          </p:nvPr>
        </p:nvSpPr>
        <p:spPr/>
        <p:txBody>
          <a:bodyPr/>
          <a:lstStyle/>
          <a:p>
            <a:r>
              <a:rPr lang="zh-TW" altLang="en-US"/>
              <a:t>按一下以編輯母片標題樣式</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5" name="Footer Placeholder 4"/>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 name="Vertical Title 1"/>
          <p:cNvSpPr>
            <a:spLocks noGrp="1"/>
          </p:cNvSpPr>
          <p:nvPr>
            <p:ph type="title" orient="vert"/>
          </p:nvPr>
        </p:nvSpPr>
        <p:spPr>
          <a:xfrm>
            <a:off x="7318248" y="914400"/>
            <a:ext cx="1444752" cy="5486400"/>
          </a:xfrm>
        </p:spPr>
        <p:txBody>
          <a:bodyPr vert="eaVert"/>
          <a:lstStyle/>
          <a:p>
            <a:r>
              <a:rPr lang="zh-TW" altLang="en-US"/>
              <a:t>按一下以編輯母片標題樣式</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10"/>
          </p:nvPr>
        </p:nvSpPr>
        <p:spPr/>
        <p:txBody>
          <a:bodyPr/>
          <a:lstStyle/>
          <a:p>
            <a:fld id="{1D1526D8-A515-5540-8072-BD0818DB8F80}" type="datetimeFigureOut">
              <a:rPr kumimoji="1" lang="zh-TW" altLang="en-US" smtClean="0">
                <a:solidFill>
                  <a:prstClr val="white"/>
                </a:solidFill>
                <a:latin typeface="Arial Rounded MT Bold"/>
                <a:ea typeface="新細明體"/>
              </a:rPr>
              <a:pPr/>
              <a:t>2022/4/7</a:t>
            </a:fld>
            <a:endParaRPr kumimoji="1" lang="zh-TW" altLang="en-US">
              <a:solidFill>
                <a:prstClr val="white"/>
              </a:solidFill>
              <a:latin typeface="Arial Rounded MT Bold"/>
              <a:ea typeface="新細明體"/>
            </a:endParaRPr>
          </a:p>
        </p:txBody>
      </p:sp>
      <p:sp>
        <p:nvSpPr>
          <p:cNvPr id="5" name="Footer Placeholder 4"/>
          <p:cNvSpPr>
            <a:spLocks noGrp="1"/>
          </p:cNvSpPr>
          <p:nvPr>
            <p:ph type="ftr" sz="quarter" idx="11"/>
          </p:nvPr>
        </p:nvSpPr>
        <p:spPr/>
        <p:txBody>
          <a:bodyPr/>
          <a:lstStyle/>
          <a:p>
            <a:endParaRPr kumimoji="1" lang="zh-TW" altLang="en-US">
              <a:solidFill>
                <a:prstClr val="white"/>
              </a:solidFill>
              <a:latin typeface="Arial Rounded MT Bold"/>
              <a:ea typeface="新細明體"/>
            </a:endParaRPr>
          </a:p>
        </p:txBody>
      </p:sp>
      <p:sp>
        <p:nvSpPr>
          <p:cNvPr id="6" name="Slide Number Placeholder 5"/>
          <p:cNvSpPr>
            <a:spLocks noGrp="1"/>
          </p:cNvSpPr>
          <p:nvPr>
            <p:ph type="sldNum" sz="quarter" idx="12"/>
          </p:nvPr>
        </p:nvSpPr>
        <p:spPr/>
        <p:txBody>
          <a:bodyPr/>
          <a:lstStyle/>
          <a:p>
            <a:fld id="{38694BE8-8A70-644A-A24C-1BF74B52F64E}" type="slidenum">
              <a:rPr kumimoji="1" lang="zh-TW" altLang="en-US" smtClean="0">
                <a:solidFill>
                  <a:prstClr val="white"/>
                </a:solidFill>
                <a:latin typeface="Arial Rounded MT Bold"/>
                <a:ea typeface="新細明體"/>
              </a:rPr>
              <a:pPr/>
              <a:t>‹#›</a:t>
            </a:fld>
            <a:endParaRPr kumimoji="1" lang="zh-TW" altLang="en-US">
              <a:solidFill>
                <a:prstClr val="white"/>
              </a:solidFill>
              <a:latin typeface="Arial Rounded MT Bold"/>
              <a:ea typeface="新細明體"/>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1295400" y="714375"/>
            <a:ext cx="7315200" cy="5334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447800"/>
            <a:ext cx="8153400" cy="4876800"/>
          </a:xfrm>
        </p:spPr>
        <p:txBody>
          <a:bodyPr/>
          <a:lstStyle/>
          <a:p>
            <a:pPr lvl="0"/>
            <a:endParaRPr lang="zh-TW" altLang="en-US" noProof="0"/>
          </a:p>
        </p:txBody>
      </p:sp>
      <p:sp>
        <p:nvSpPr>
          <p:cNvPr id="4" name="Rectangle 77"/>
          <p:cNvSpPr>
            <a:spLocks noGrp="1" noChangeArrowheads="1"/>
          </p:cNvSpPr>
          <p:nvPr>
            <p:ph type="sldNum" sz="quarter" idx="10"/>
          </p:nvPr>
        </p:nvSpPr>
        <p:spPr>
          <a:ln/>
        </p:spPr>
        <p:txBody>
          <a:bodyPr/>
          <a:lstStyle>
            <a:lvl1pPr>
              <a:defRPr/>
            </a:lvl1pPr>
          </a:lstStyle>
          <a:p>
            <a:pPr>
              <a:defRPr/>
            </a:pPr>
            <a:fld id="{0A9C8304-E8E8-4E31-9F63-ABAF49A4BE69}" type="slidenum">
              <a:rPr lang="zh-TW" altLang="en-US">
                <a:solidFill>
                  <a:prstClr val="white"/>
                </a:solidFill>
                <a:latin typeface="Arial Rounded MT Bold"/>
                <a:ea typeface="新細明體"/>
              </a:rPr>
              <a:pPr>
                <a:defRPr/>
              </a:pPr>
              <a:t>‹#›</a:t>
            </a:fld>
            <a:endParaRPr lang="en-US" altLang="zh-TW">
              <a:solidFill>
                <a:prstClr val="white"/>
              </a:solidFill>
              <a:latin typeface="Arial Rounded MT Bold"/>
              <a:ea typeface="新細明體"/>
            </a:endParaRPr>
          </a:p>
        </p:txBody>
      </p:sp>
    </p:spTree>
    <p:extLst>
      <p:ext uri="{BB962C8B-B14F-4D97-AF65-F5344CB8AC3E}">
        <p14:creationId xmlns:p14="http://schemas.microsoft.com/office/powerpoint/2010/main" val="2669592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C5921EF9-49E9-455D-846C-20AC4E66EC0E}"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12"/>
          </p:nvPr>
        </p:nvSpPr>
        <p:spPr/>
        <p:txBody>
          <a:bodyPr/>
          <a:lstStyle>
            <a:lvl1pPr>
              <a:defRPr/>
            </a:lvl1pPr>
          </a:lstStyle>
          <a:p>
            <a:pPr>
              <a:defRPr/>
            </a:pPr>
            <a:fld id="{5B703193-C270-444D-8586-6F1C889A2790}"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63EB9C1-EDD4-4896-9F7B-8214C57B3A19}" type="datetimeFigureOut">
              <a:rPr lang="zh-TW" altLang="en-US"/>
              <a:pPr>
                <a:defRPr/>
              </a:pPr>
              <a:t>2022/4/7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FD992B9-BDD1-440C-A174-57286F7CE395}" type="slidenum">
              <a:rPr lang="zh-TW" altLang="en-US"/>
              <a:pPr>
                <a:defRPr/>
              </a:pPr>
              <a:t>‹#›</a:t>
            </a:fld>
            <a:endParaRPr lang="zh-TW"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97461E6-AD3B-486C-895C-A8B162827E04}"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12"/>
          </p:nvPr>
        </p:nvSpPr>
        <p:spPr/>
        <p:txBody>
          <a:bodyPr/>
          <a:lstStyle>
            <a:lvl1pPr>
              <a:defRPr/>
            </a:lvl1pPr>
          </a:lstStyle>
          <a:p>
            <a:pPr>
              <a:defRPr/>
            </a:pPr>
            <a:fld id="{EA492ED5-1C95-4B29-ACE8-5E88B12C2CFD}"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D604A6B1-8574-4E43-95E2-2B4C1EE1F9A2}"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12"/>
          </p:nvPr>
        </p:nvSpPr>
        <p:spPr/>
        <p:txBody>
          <a:bodyPr/>
          <a:lstStyle>
            <a:lvl1pPr>
              <a:defRPr/>
            </a:lvl1pPr>
          </a:lstStyle>
          <a:p>
            <a:pPr>
              <a:defRPr/>
            </a:pPr>
            <a:fld id="{EDEE5EAC-5F4B-4722-BEB3-2F9375D53D08}"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3297EDCB-0692-479A-849E-FEBACF250C80}"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7" name="投影片編號版面配置區 5"/>
          <p:cNvSpPr>
            <a:spLocks noGrp="1"/>
          </p:cNvSpPr>
          <p:nvPr>
            <p:ph type="sldNum" sz="quarter" idx="12"/>
          </p:nvPr>
        </p:nvSpPr>
        <p:spPr/>
        <p:txBody>
          <a:bodyPr/>
          <a:lstStyle>
            <a:lvl1pPr>
              <a:defRPr/>
            </a:lvl1pPr>
          </a:lstStyle>
          <a:p>
            <a:pPr>
              <a:defRPr/>
            </a:pPr>
            <a:fld id="{6D437097-3023-4DBF-A5C2-1FE85F18953F}"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DD0D93B4-DF43-4DFC-BA21-3B6746485679}"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9" name="投影片編號版面配置區 5"/>
          <p:cNvSpPr>
            <a:spLocks noGrp="1"/>
          </p:cNvSpPr>
          <p:nvPr>
            <p:ph type="sldNum" sz="quarter" idx="12"/>
          </p:nvPr>
        </p:nvSpPr>
        <p:spPr/>
        <p:txBody>
          <a:bodyPr/>
          <a:lstStyle>
            <a:lvl1pPr>
              <a:defRPr/>
            </a:lvl1pPr>
          </a:lstStyle>
          <a:p>
            <a:pPr>
              <a:defRPr/>
            </a:pPr>
            <a:fld id="{40031449-1D58-44AB-993A-76A9ACA73949}"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C178CF50-0246-4739-B775-C382B81F1FAA}"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5" name="投影片編號版面配置區 5"/>
          <p:cNvSpPr>
            <a:spLocks noGrp="1"/>
          </p:cNvSpPr>
          <p:nvPr>
            <p:ph type="sldNum" sz="quarter" idx="12"/>
          </p:nvPr>
        </p:nvSpPr>
        <p:spPr/>
        <p:txBody>
          <a:bodyPr/>
          <a:lstStyle>
            <a:lvl1pPr>
              <a:defRPr/>
            </a:lvl1pPr>
          </a:lstStyle>
          <a:p>
            <a:pPr>
              <a:defRPr/>
            </a:pPr>
            <a:fld id="{0575FD81-D17D-42FE-9DDE-736EE4867B53}"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B45B9C1-BE3B-475F-87CA-C44C305CDC6A}"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4" name="投影片編號版面配置區 5"/>
          <p:cNvSpPr>
            <a:spLocks noGrp="1"/>
          </p:cNvSpPr>
          <p:nvPr>
            <p:ph type="sldNum" sz="quarter" idx="12"/>
          </p:nvPr>
        </p:nvSpPr>
        <p:spPr/>
        <p:txBody>
          <a:bodyPr/>
          <a:lstStyle>
            <a:lvl1pPr>
              <a:defRPr/>
            </a:lvl1pPr>
          </a:lstStyle>
          <a:p>
            <a:pPr>
              <a:defRPr/>
            </a:pPr>
            <a:fld id="{7833EB3F-B97C-426C-BEA0-DEB9C7CF26ED}"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63EB9C1-EDD4-4896-9F7B-8214C57B3A19}"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7" name="投影片編號版面配置區 5"/>
          <p:cNvSpPr>
            <a:spLocks noGrp="1"/>
          </p:cNvSpPr>
          <p:nvPr>
            <p:ph type="sldNum" sz="quarter" idx="12"/>
          </p:nvPr>
        </p:nvSpPr>
        <p:spPr/>
        <p:txBody>
          <a:bodyPr/>
          <a:lstStyle>
            <a:lvl1pPr>
              <a:defRPr/>
            </a:lvl1pPr>
          </a:lstStyle>
          <a:p>
            <a:pPr>
              <a:defRPr/>
            </a:pPr>
            <a:fld id="{1FD992B9-BDD1-440C-A174-57286F7CE395}"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DD42046-2B18-4374-A601-CD77D80FD82E}"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7" name="投影片編號版面配置區 5"/>
          <p:cNvSpPr>
            <a:spLocks noGrp="1"/>
          </p:cNvSpPr>
          <p:nvPr>
            <p:ph type="sldNum" sz="quarter" idx="12"/>
          </p:nvPr>
        </p:nvSpPr>
        <p:spPr/>
        <p:txBody>
          <a:bodyPr/>
          <a:lstStyle>
            <a:lvl1pPr>
              <a:defRPr/>
            </a:lvl1pPr>
          </a:lstStyle>
          <a:p>
            <a:pPr>
              <a:defRPr/>
            </a:pPr>
            <a:fld id="{650B0ABD-64E0-4347-B8CE-3189A46D268B}"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CA7C222-C662-4625-B945-56CD45B50011}"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12"/>
          </p:nvPr>
        </p:nvSpPr>
        <p:spPr/>
        <p:txBody>
          <a:bodyPr/>
          <a:lstStyle>
            <a:lvl1pPr>
              <a:defRPr/>
            </a:lvl1pPr>
          </a:lstStyle>
          <a:p>
            <a:pPr>
              <a:defRPr/>
            </a:pPr>
            <a:fld id="{AB8257D7-C3A7-47A2-A98B-811DB59DD539}"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直排標題及文字">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1CFADBF6-BC3A-4C97-894B-C8FF2A3F6926}"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12"/>
          </p:nvPr>
        </p:nvSpPr>
        <p:spPr/>
        <p:txBody>
          <a:bodyPr/>
          <a:lstStyle>
            <a:lvl1pPr>
              <a:defRPr/>
            </a:lvl1pPr>
          </a:lstStyle>
          <a:p>
            <a:pPr>
              <a:defRPr/>
            </a:pPr>
            <a:fld id="{B6509C0C-7874-41C0-9D5C-F974B12F8809}"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DD42046-2B18-4374-A601-CD77D80FD82E}" type="datetimeFigureOut">
              <a:rPr lang="zh-TW" altLang="en-US"/>
              <a:pPr>
                <a:defRPr/>
              </a:pPr>
              <a:t>2022/4/7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50B0ABD-64E0-4347-B8CE-3189A46D268B}" type="slidenum">
              <a:rPr lang="zh-TW" altLang="en-US"/>
              <a:pPr>
                <a:defRPr/>
              </a:pPr>
              <a:t>‹#›</a:t>
            </a:fld>
            <a:endParaRPr lang="zh-TW"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91CA5739-9C35-45C9-B5EF-F3DF0ACD304D}"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B162F58-7177-4E3A-8D9C-4F66406F1A6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9571890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EDCBC76E-56BE-4F8F-BD71-342D345C42C9}"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2A487346-E5F0-4739-8D31-30C1866C4FB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979780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章節標題">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AEB6438D-4DEC-4DEC-B4B7-25580A14395B}"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6ED3551-820C-4C3A-BBFD-62D5D6C77D6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1946126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F3739078-D267-492C-8ACF-2E432A1F062F}"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EBF66BAD-63F9-455B-9252-1A93E8913BC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316085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428CA61-2362-4A2A-8ED2-76F7A0E94E27}"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4637F90B-CD97-48E8-A796-02D73D20CD3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191792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8A898164-7281-4095-80B0-ACCD1CD1E9EB}"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DD2765EC-8184-4A5C-A457-4AAA51F9EFF9}"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70680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C6E762B-6CA8-4BAE-AA0E-B575F12948BF}"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8FA85D96-D6A2-46B0-8A58-14653CC1B1ED}"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1031026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含標題的內容">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49"/>
            <a:ext cx="3008313" cy="1162051"/>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36B05A5-B329-4D38-97F4-78DE46D61E14}"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A0C780CD-DFFF-4DB4-8161-A13AB9AA137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1934799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含標題的圖片">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9"/>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29CEA0D-4A77-47DA-BCD3-424CF3BA7514}"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99CDD090-0002-42F5-8A3E-BC23B918FAE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730230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標題及直排文字">
    <p:bg>
      <p:bgPr>
        <a:blipFill dpi="0" rotWithShape="0">
          <a:blip r:embed="rId2"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1130667E-C2CB-4340-891C-3B8E88C3B8FF}"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D1021B5D-024B-47E5-B990-A3024B412D05}"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9549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1.png"/><Relationship Id="rId2" Type="http://schemas.openxmlformats.org/officeDocument/2006/relationships/slideLayout" Target="../slideLayouts/slideLayout34.xml"/><Relationship Id="rId16" Type="http://schemas.openxmlformats.org/officeDocument/2006/relationships/theme" Target="../theme/theme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theme" Target="../theme/theme5.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9.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1.png"/><Relationship Id="rId2" Type="http://schemas.openxmlformats.org/officeDocument/2006/relationships/slideLayout" Target="../slideLayouts/slideLayout65.xml"/><Relationship Id="rId16" Type="http://schemas.openxmlformats.org/officeDocument/2006/relationships/theme" Target="../theme/theme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32CA7ECB-C324-473B-9D9D-1CC6A08C4275}" type="datetimeFigureOut">
              <a:rPr lang="zh-TW" altLang="en-US"/>
              <a:pPr>
                <a:defRPr/>
              </a:pPr>
              <a:t>2022/4/7</a:t>
            </a:fld>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kumimoji="0" sz="1200" smtClean="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D527D42B-FD70-487E-94AA-5F6DD4C56A3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fr-CA"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fr-C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45537B-E088-4692-90DE-92FB84083B4A}" type="datetimeFigureOut">
              <a:rPr kumimoji="0" lang="fr-CA" smtClean="0">
                <a:solidFill>
                  <a:srgbClr val="FFFFFF">
                    <a:tint val="75000"/>
                  </a:srgbClr>
                </a:solidFill>
                <a:latin typeface="Calibri"/>
                <a:ea typeface="+mn-ea"/>
              </a:rPr>
              <a:pPr fontAlgn="auto">
                <a:spcBef>
                  <a:spcPts val="0"/>
                </a:spcBef>
                <a:spcAft>
                  <a:spcPts val="0"/>
                </a:spcAft>
              </a:pPr>
              <a:t>2022-04-07</a:t>
            </a:fld>
            <a:endParaRPr kumimoji="0" lang="fr-CA">
              <a:solidFill>
                <a:srgbClr val="FFFFFF">
                  <a:tint val="75000"/>
                </a:srgb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fr-CA">
              <a:solidFill>
                <a:srgbClr val="FFFFFF">
                  <a:tint val="75000"/>
                </a:srgb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88C56C-707D-463A-8B0B-B5D627442E9B}" type="slidenum">
              <a:rPr kumimoji="0" lang="fr-CA" smtClean="0">
                <a:solidFill>
                  <a:srgbClr val="FFFFFF">
                    <a:tint val="75000"/>
                  </a:srgbClr>
                </a:solidFill>
                <a:latin typeface="Calibri"/>
                <a:ea typeface="+mn-ea"/>
              </a:rPr>
              <a:pPr fontAlgn="auto">
                <a:spcBef>
                  <a:spcPts val="0"/>
                </a:spcBef>
                <a:spcAft>
                  <a:spcPts val="0"/>
                </a:spcAft>
              </a:pPr>
              <a:t>‹#›</a:t>
            </a:fld>
            <a:endParaRPr kumimoji="0" lang="fr-CA">
              <a:solidFill>
                <a:srgbClr val="FFFFFF">
                  <a:tint val="75000"/>
                </a:srgbClr>
              </a:solidFill>
              <a:latin typeface="Calibri"/>
              <a:ea typeface="+mn-ea"/>
            </a:endParaRPr>
          </a:p>
        </p:txBody>
      </p:sp>
    </p:spTree>
    <p:extLst>
      <p:ext uri="{BB962C8B-B14F-4D97-AF65-F5344CB8AC3E}">
        <p14:creationId xmlns:p14="http://schemas.microsoft.com/office/powerpoint/2010/main" val="24200224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fr-CA"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fr-C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45537B-E088-4692-90DE-92FB84083B4A}" type="datetimeFigureOut">
              <a:rPr kumimoji="0" lang="fr-CA" smtClean="0">
                <a:solidFill>
                  <a:srgbClr val="FFFFFF">
                    <a:tint val="75000"/>
                  </a:srgbClr>
                </a:solidFill>
                <a:latin typeface="Calibri"/>
                <a:ea typeface="+mn-ea"/>
              </a:rPr>
              <a:pPr fontAlgn="auto">
                <a:spcBef>
                  <a:spcPts val="0"/>
                </a:spcBef>
                <a:spcAft>
                  <a:spcPts val="0"/>
                </a:spcAft>
              </a:pPr>
              <a:t>2022-04-07</a:t>
            </a:fld>
            <a:endParaRPr kumimoji="0" lang="fr-CA">
              <a:solidFill>
                <a:srgbClr val="FFFFFF">
                  <a:tint val="75000"/>
                </a:srgb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fr-CA">
              <a:solidFill>
                <a:srgbClr val="FFFFFF">
                  <a:tint val="75000"/>
                </a:srgb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88C56C-707D-463A-8B0B-B5D627442E9B}" type="slidenum">
              <a:rPr kumimoji="0" lang="fr-CA" smtClean="0">
                <a:solidFill>
                  <a:srgbClr val="FFFFFF">
                    <a:tint val="75000"/>
                  </a:srgbClr>
                </a:solidFill>
                <a:latin typeface="Calibri"/>
                <a:ea typeface="+mn-ea"/>
              </a:rPr>
              <a:pPr fontAlgn="auto">
                <a:spcBef>
                  <a:spcPts val="0"/>
                </a:spcBef>
                <a:spcAft>
                  <a:spcPts val="0"/>
                </a:spcAft>
              </a:pPr>
              <a:t>‹#›</a:t>
            </a:fld>
            <a:endParaRPr kumimoji="0" lang="fr-CA">
              <a:solidFill>
                <a:srgbClr val="FFFFFF">
                  <a:tint val="75000"/>
                </a:srgbClr>
              </a:solidFill>
              <a:latin typeface="Calibri"/>
              <a:ea typeface="+mn-ea"/>
            </a:endParaRPr>
          </a:p>
        </p:txBody>
      </p:sp>
    </p:spTree>
    <p:extLst>
      <p:ext uri="{BB962C8B-B14F-4D97-AF65-F5344CB8AC3E}">
        <p14:creationId xmlns:p14="http://schemas.microsoft.com/office/powerpoint/2010/main" val="24200224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zh-TW" altLang="en-US"/>
              <a:t>按一下以編輯母片標題樣式</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457200" fontAlgn="auto">
              <a:spcBef>
                <a:spcPts val="0"/>
              </a:spcBef>
              <a:spcAft>
                <a:spcPts val="0"/>
              </a:spcAft>
            </a:pPr>
            <a:fld id="{1D1526D8-A515-5540-8072-BD0818DB8F80}" type="datetimeFigureOut">
              <a:rPr lang="zh-TW" altLang="en-US" smtClean="0">
                <a:solidFill>
                  <a:prstClr val="white"/>
                </a:solidFill>
                <a:latin typeface="Arial Rounded MT Bold"/>
                <a:ea typeface="新細明體"/>
              </a:rPr>
              <a:pPr defTabSz="457200" fontAlgn="auto">
                <a:spcBef>
                  <a:spcPts val="0"/>
                </a:spcBef>
                <a:spcAft>
                  <a:spcPts val="0"/>
                </a:spcAft>
              </a:pPr>
              <a:t>2022/4/7</a:t>
            </a:fld>
            <a:endParaRPr lang="zh-TW" altLang="en-US">
              <a:solidFill>
                <a:prstClr val="white"/>
              </a:solidFill>
              <a:latin typeface="Arial Rounded MT Bold"/>
              <a:ea typeface="新細明體"/>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457200" fontAlgn="auto">
              <a:spcBef>
                <a:spcPts val="0"/>
              </a:spcBef>
              <a:spcAft>
                <a:spcPts val="0"/>
              </a:spcAft>
            </a:pPr>
            <a:endParaRPr lang="zh-TW" altLang="en-US">
              <a:solidFill>
                <a:prstClr val="white"/>
              </a:solidFill>
              <a:latin typeface="Arial Rounded MT Bold"/>
              <a:ea typeface="新細明體"/>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defTabSz="457200" fontAlgn="auto">
              <a:spcBef>
                <a:spcPts val="0"/>
              </a:spcBef>
              <a:spcAft>
                <a:spcPts val="0"/>
              </a:spcAft>
            </a:pPr>
            <a:fld id="{38694BE8-8A70-644A-A24C-1BF74B52F64E}" type="slidenum">
              <a:rPr lang="zh-TW" altLang="en-US" smtClean="0">
                <a:solidFill>
                  <a:prstClr val="white"/>
                </a:solidFill>
                <a:latin typeface="Arial Rounded MT Bold"/>
                <a:ea typeface="新細明體"/>
              </a:rPr>
              <a:pPr defTabSz="457200" fontAlgn="auto">
                <a:spcBef>
                  <a:spcPts val="0"/>
                </a:spcBef>
                <a:spcAft>
                  <a:spcPts val="0"/>
                </a:spcAft>
              </a:pPr>
              <a:t>‹#›</a:t>
            </a:fld>
            <a:endParaRPr lang="zh-TW" altLang="en-US">
              <a:solidFill>
                <a:prstClr val="white"/>
              </a:solidFill>
              <a:latin typeface="Arial Rounded MT Bold"/>
              <a:ea typeface="新細明體"/>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F58152E-323F-479F-AF3E-0327E875EA32}" type="datetimeFigureOut">
              <a:rPr kumimoji="0" lang="en-US" smtClean="0">
                <a:solidFill>
                  <a:prstClr val="black">
                    <a:tint val="75000"/>
                  </a:prstClr>
                </a:solidFill>
                <a:latin typeface="Calibri"/>
                <a:ea typeface="+mn-ea"/>
              </a:rPr>
              <a:pPr fontAlgn="auto">
                <a:spcBef>
                  <a:spcPts val="0"/>
                </a:spcBef>
                <a:spcAft>
                  <a:spcPts val="0"/>
                </a:spcAft>
              </a:pPr>
              <a:t>4/7/2022</a:t>
            </a:fld>
            <a:endParaRPr kumimoji="0"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CE55AC7-9D65-43F9-80E6-F5B7FBD6E77B}" type="slidenum">
              <a:rPr kumimoji="0" lang="en-US" smtClean="0">
                <a:solidFill>
                  <a:prstClr val="black">
                    <a:tint val="75000"/>
                  </a:prstClr>
                </a:solidFill>
                <a:latin typeface="Calibri"/>
                <a:ea typeface="+mn-ea"/>
              </a:rPr>
              <a:pPr fontAlgn="auto">
                <a:spcBef>
                  <a:spcPts val="0"/>
                </a:spcBef>
                <a:spcAft>
                  <a:spcPts val="0"/>
                </a:spcAft>
              </a:pPr>
              <a:t>‹#›</a:t>
            </a:fld>
            <a:endParaRPr kumimoji="0" lang="en-US">
              <a:solidFill>
                <a:prstClr val="black">
                  <a:tint val="75000"/>
                </a:prstClr>
              </a:solidFill>
              <a:latin typeface="Calibri"/>
              <a:ea typeface="+mn-ea"/>
            </a:endParaRPr>
          </a:p>
        </p:txBody>
      </p:sp>
    </p:spTree>
    <p:extLst>
      <p:ext uri="{BB962C8B-B14F-4D97-AF65-F5344CB8AC3E}">
        <p14:creationId xmlns:p14="http://schemas.microsoft.com/office/powerpoint/2010/main" val="326749472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6"/>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defRPr>
            </a:lvl1pPr>
          </a:lstStyle>
          <a:p>
            <a:pPr>
              <a:defRPr/>
            </a:pPr>
            <a:r>
              <a:rPr lang="en-US" altLang="zh-TW">
                <a:ea typeface="新細明體" charset="0"/>
                <a:cs typeface="新細明體" charset="0"/>
              </a:rPr>
              <a:t>2013/4/4</a:t>
            </a:r>
            <a:endParaRPr lang="zh-TW" altLang="en-US">
              <a:ea typeface="新細明體" charset="0"/>
              <a:cs typeface="新細明體" charset="0"/>
            </a:endParaRPr>
          </a:p>
        </p:txBody>
      </p:sp>
      <p:sp>
        <p:nvSpPr>
          <p:cNvPr id="9"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pitchFamily="34" charset="0"/>
                <a:ea typeface="新細明體" pitchFamily="18" charset="-120"/>
                <a:cs typeface="+mn-cs"/>
              </a:defRPr>
            </a:lvl1pPr>
          </a:lstStyle>
          <a:p>
            <a:pPr>
              <a:defRPr/>
            </a:pPr>
            <a:endParaRPr lang="en-US" altLang="zh-TW"/>
          </a:p>
        </p:txBody>
      </p:sp>
      <p:sp>
        <p:nvSpPr>
          <p:cNvPr id="10"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b="1">
                <a:solidFill>
                  <a:schemeClr val="tx1"/>
                </a:solidFill>
                <a:latin typeface="Arial" pitchFamily="34" charset="0"/>
                <a:ea typeface="新細明體" pitchFamily="18" charset="-120"/>
                <a:cs typeface="+mn-cs"/>
              </a:defRPr>
            </a:lvl1pPr>
          </a:lstStyle>
          <a:p>
            <a:pPr>
              <a:defRPr/>
            </a:pPr>
            <a:endParaRPr lang="zh-TW"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hf hdr="0" ftr="0" dt="0"/>
  <p:txStyles>
    <p:titleStyle>
      <a:lvl1pPr algn="ctr" rtl="0" eaLnBrk="0" fontAlgn="base" hangingPunct="0">
        <a:spcBef>
          <a:spcPct val="0"/>
        </a:spcBef>
        <a:spcAft>
          <a:spcPct val="0"/>
        </a:spcAft>
        <a:defRPr kumimoji="1" sz="4400">
          <a:solidFill>
            <a:schemeClr val="tx1"/>
          </a:solidFill>
          <a:latin typeface="+mj-lt"/>
          <a:ea typeface="+mj-ea"/>
          <a:cs typeface="新細明體" charset="0"/>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cs typeface="新細明體" charset="0"/>
        </a:defRPr>
      </a:lvl5pPr>
      <a:lvl6pPr marL="457200" algn="ctr" rtl="0" eaLnBrk="0" fontAlgn="base" hangingPunct="0">
        <a:spcBef>
          <a:spcPct val="0"/>
        </a:spcBef>
        <a:spcAft>
          <a:spcPct val="0"/>
        </a:spcAft>
        <a:defRPr sz="4400">
          <a:solidFill>
            <a:schemeClr val="tx1"/>
          </a:solidFill>
          <a:latin typeface="Calibri" pitchFamily="34" charset="0"/>
          <a:ea typeface="新細明體" pitchFamily="18" charset="-120"/>
        </a:defRPr>
      </a:lvl6pPr>
      <a:lvl7pPr marL="914400" algn="ctr" rtl="0" eaLnBrk="0" fontAlgn="base" hangingPunct="0">
        <a:spcBef>
          <a:spcPct val="0"/>
        </a:spcBef>
        <a:spcAft>
          <a:spcPct val="0"/>
        </a:spcAft>
        <a:defRPr sz="4400">
          <a:solidFill>
            <a:schemeClr val="tx1"/>
          </a:solidFill>
          <a:latin typeface="Calibri" pitchFamily="34" charset="0"/>
          <a:ea typeface="新細明體" pitchFamily="18" charset="-120"/>
        </a:defRPr>
      </a:lvl7pPr>
      <a:lvl8pPr marL="1371600" algn="ctr" rtl="0" eaLnBrk="0" fontAlgn="base" hangingPunct="0">
        <a:spcBef>
          <a:spcPct val="0"/>
        </a:spcBef>
        <a:spcAft>
          <a:spcPct val="0"/>
        </a:spcAft>
        <a:defRPr sz="4400">
          <a:solidFill>
            <a:schemeClr val="tx1"/>
          </a:solidFill>
          <a:latin typeface="Calibri" pitchFamily="34" charset="0"/>
          <a:ea typeface="新細明體" pitchFamily="18" charset="-120"/>
        </a:defRPr>
      </a:lvl8pPr>
      <a:lvl9pPr marL="1828800" algn="ctr" rtl="0" eaLnBrk="0" fontAlgn="base" hangingPunct="0">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a:solidFill>
                  <a:prstClr val="white"/>
                </a:solidFill>
                <a:latin typeface="Arial Rounded MT Bold"/>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zh-TW" altLang="en-US"/>
              <a:t>按一下以編輯母片標題樣式</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457200" fontAlgn="auto">
              <a:spcBef>
                <a:spcPts val="0"/>
              </a:spcBef>
              <a:spcAft>
                <a:spcPts val="0"/>
              </a:spcAft>
            </a:pPr>
            <a:fld id="{1D1526D8-A515-5540-8072-BD0818DB8F80}" type="datetimeFigureOut">
              <a:rPr lang="zh-TW" altLang="en-US" smtClean="0">
                <a:solidFill>
                  <a:prstClr val="white"/>
                </a:solidFill>
                <a:latin typeface="Arial Rounded MT Bold"/>
                <a:ea typeface="新細明體"/>
              </a:rPr>
              <a:pPr defTabSz="457200" fontAlgn="auto">
                <a:spcBef>
                  <a:spcPts val="0"/>
                </a:spcBef>
                <a:spcAft>
                  <a:spcPts val="0"/>
                </a:spcAft>
              </a:pPr>
              <a:t>2022/4/7</a:t>
            </a:fld>
            <a:endParaRPr lang="zh-TW" altLang="en-US">
              <a:solidFill>
                <a:prstClr val="white"/>
              </a:solidFill>
              <a:latin typeface="Arial Rounded MT Bold"/>
              <a:ea typeface="新細明體"/>
            </a:endParaRP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pPr defTabSz="457200" fontAlgn="auto">
              <a:spcBef>
                <a:spcPts val="0"/>
              </a:spcBef>
              <a:spcAft>
                <a:spcPts val="0"/>
              </a:spcAft>
            </a:pPr>
            <a:endParaRPr lang="zh-TW" altLang="en-US">
              <a:solidFill>
                <a:prstClr val="white"/>
              </a:solidFill>
              <a:latin typeface="Arial Rounded MT Bold"/>
              <a:ea typeface="新細明體"/>
            </a:endParaRP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pPr defTabSz="457200" fontAlgn="auto">
              <a:spcBef>
                <a:spcPts val="0"/>
              </a:spcBef>
              <a:spcAft>
                <a:spcPts val="0"/>
              </a:spcAft>
            </a:pPr>
            <a:fld id="{38694BE8-8A70-644A-A24C-1BF74B52F64E}" type="slidenum">
              <a:rPr lang="zh-TW" altLang="en-US" smtClean="0">
                <a:solidFill>
                  <a:prstClr val="white"/>
                </a:solidFill>
                <a:latin typeface="Arial Rounded MT Bold"/>
                <a:ea typeface="新細明體"/>
              </a:rPr>
              <a:pPr defTabSz="457200" fontAlgn="auto">
                <a:spcBef>
                  <a:spcPts val="0"/>
                </a:spcBef>
                <a:spcAft>
                  <a:spcPts val="0"/>
                </a:spcAft>
              </a:pPr>
              <a:t>‹#›</a:t>
            </a:fld>
            <a:endParaRPr lang="zh-TW" altLang="en-US">
              <a:solidFill>
                <a:prstClr val="white"/>
              </a:solidFill>
              <a:latin typeface="Arial Rounded MT Bold"/>
              <a:ea typeface="新細明體"/>
            </a:endParaRP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kumimoji="0">
              <a:solidFill>
                <a:prstClr val="white"/>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8"/>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8"/>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8"/>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8"/>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8"/>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8"/>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32CA7ECB-C324-473B-9D9D-1CC6A08C4275}" type="datetimeFigureOut">
              <a:rPr lang="zh-TW" altLang="en-US">
                <a:solidFill>
                  <a:prstClr val="black">
                    <a:tint val="75000"/>
                  </a:prstClr>
                </a:solidFill>
                <a:latin typeface="Calibri"/>
                <a:ea typeface="新細明體"/>
              </a:rPr>
              <a:pPr>
                <a:defRPr/>
              </a:pPr>
              <a:t>2022/4/7</a:t>
            </a:fld>
            <a:endParaRPr lang="zh-TW" altLang="en-US">
              <a:solidFill>
                <a:prstClr val="black">
                  <a:tint val="75000"/>
                </a:prstClr>
              </a:solidFill>
              <a:latin typeface="Calibri"/>
              <a:ea typeface="新細明體"/>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smtClean="0">
                <a:solidFill>
                  <a:schemeClr val="tx1">
                    <a:tint val="75000"/>
                  </a:schemeClr>
                </a:solidFill>
                <a:latin typeface="+mn-lt"/>
                <a:ea typeface="+mn-ea"/>
              </a:defRPr>
            </a:lvl1pPr>
          </a:lstStyle>
          <a:p>
            <a:pPr>
              <a:defRPr/>
            </a:pPr>
            <a:endParaRPr lang="zh-TW" altLang="en-US">
              <a:solidFill>
                <a:prstClr val="black">
                  <a:tint val="75000"/>
                </a:prstClr>
              </a:solidFill>
              <a:latin typeface="Calibri"/>
              <a:ea typeface="新細明體"/>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D527D42B-FD70-487E-94AA-5F6DD4C56A39}" type="slidenum">
              <a:rPr lang="zh-TW" altLang="en-US">
                <a:solidFill>
                  <a:prstClr val="black">
                    <a:tint val="75000"/>
                  </a:prstClr>
                </a:solidFill>
                <a:latin typeface="Calibri"/>
                <a:ea typeface="新細明體"/>
              </a:rPr>
              <a:pPr>
                <a:defRPr/>
              </a:pPr>
              <a:t>‹#›</a:t>
            </a:fld>
            <a:endParaRPr lang="zh-TW" altLang="en-US">
              <a:solidFill>
                <a:prstClr val="black">
                  <a:tint val="75000"/>
                </a:prstClr>
              </a:solidFill>
              <a:latin typeface="Calibri"/>
              <a:ea typeface="新細明體"/>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charset="-120"/>
        </a:defRPr>
      </a:lvl2pPr>
      <a:lvl3pPr algn="ctr" rtl="0" eaLnBrk="1" fontAlgn="base" hangingPunct="1">
        <a:spcBef>
          <a:spcPct val="0"/>
        </a:spcBef>
        <a:spcAft>
          <a:spcPct val="0"/>
        </a:spcAft>
        <a:defRPr sz="4400">
          <a:solidFill>
            <a:schemeClr val="tx1"/>
          </a:solidFill>
          <a:latin typeface="Calibri" pitchFamily="34" charset="0"/>
          <a:ea typeface="新細明體" charset="-120"/>
        </a:defRPr>
      </a:lvl3pPr>
      <a:lvl4pPr algn="ctr" rtl="0" eaLnBrk="1" fontAlgn="base" hangingPunct="1">
        <a:spcBef>
          <a:spcPct val="0"/>
        </a:spcBef>
        <a:spcAft>
          <a:spcPct val="0"/>
        </a:spcAft>
        <a:defRPr sz="4400">
          <a:solidFill>
            <a:schemeClr val="tx1"/>
          </a:solidFill>
          <a:latin typeface="Calibri" pitchFamily="34" charset="0"/>
          <a:ea typeface="新細明體" charset="-120"/>
        </a:defRPr>
      </a:lvl4pPr>
      <a:lvl5pPr algn="ctr" rtl="0" eaLnBrk="1" fontAlgn="base" hangingPunct="1">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95C8FC7C-3690-4BC4-A905-EF022B0022AD}" type="datetimeFigureOut">
              <a:rPr lang="zh-TW" altLang="en-US">
                <a:solidFill>
                  <a:prstClr val="black">
                    <a:tint val="75000"/>
                  </a:prstClr>
                </a:solidFill>
              </a:rPr>
              <a:pPr>
                <a:defRPr/>
              </a:pPr>
              <a:t>2022/4/7</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8FE58871-2B2D-44A9-B589-C5146B6BCB0A}"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67255404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新細明體" charset="-120"/>
        </a:defRPr>
      </a:lvl2pPr>
      <a:lvl3pPr algn="ctr" rtl="0" fontAlgn="base">
        <a:spcBef>
          <a:spcPct val="0"/>
        </a:spcBef>
        <a:spcAft>
          <a:spcPct val="0"/>
        </a:spcAft>
        <a:defRPr sz="4400">
          <a:solidFill>
            <a:schemeClr val="tx1"/>
          </a:solidFill>
          <a:latin typeface="Calibri" pitchFamily="34" charset="0"/>
          <a:ea typeface="新細明體" charset="-120"/>
        </a:defRPr>
      </a:lvl3pPr>
      <a:lvl4pPr algn="ctr" rtl="0" fontAlgn="base">
        <a:spcBef>
          <a:spcPct val="0"/>
        </a:spcBef>
        <a:spcAft>
          <a:spcPct val="0"/>
        </a:spcAft>
        <a:defRPr sz="4400">
          <a:solidFill>
            <a:schemeClr val="tx1"/>
          </a:solidFill>
          <a:latin typeface="Calibri" pitchFamily="34" charset="0"/>
          <a:ea typeface="新細明體" charset="-120"/>
        </a:defRPr>
      </a:lvl4pPr>
      <a:lvl5pPr algn="ctr" rtl="0" fontAlgn="base">
        <a:spcBef>
          <a:spcPct val="0"/>
        </a:spcBef>
        <a:spcAft>
          <a:spcPct val="0"/>
        </a:spcAft>
        <a:defRPr sz="4400">
          <a:solidFill>
            <a:schemeClr val="tx1"/>
          </a:solidFill>
          <a:latin typeface="Calibri" pitchFamily="34" charset="0"/>
          <a:ea typeface="新細明體"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2.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6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8.jpeg"/><Relationship Id="rId9" Type="http://schemas.microsoft.com/office/2007/relationships/diagramDrawing" Target="../diagrams/drawing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4.png"/><Relationship Id="rId2" Type="http://schemas.openxmlformats.org/officeDocument/2006/relationships/slideLayout" Target="../slideLayouts/slideLayout34.xml"/><Relationship Id="rId1" Type="http://schemas.openxmlformats.org/officeDocument/2006/relationships/video" Target="file:///C:\Users\adboss\Desktop\Career%20Paths_cut.mp4" TargetMode="Externa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1.jpe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9.tiff"/><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50.tiff"/></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3.jpeg"/><Relationship Id="rId7"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5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53.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3.jpeg"/><Relationship Id="rId7"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9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9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91.xml"/><Relationship Id="rId5" Type="http://schemas.openxmlformats.org/officeDocument/2006/relationships/image" Target="../media/image73.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91.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91.xml"/><Relationship Id="rId5" Type="http://schemas.openxmlformats.org/officeDocument/2006/relationships/image" Target="../media/image74.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6.pn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chart" Target="../charts/char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7.gif"/></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png"/><Relationship Id="rId7" Type="http://schemas.openxmlformats.org/officeDocument/2006/relationships/diagramColors" Target="../diagrams/colors5.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4.png"/><Relationship Id="rId7" Type="http://schemas.openxmlformats.org/officeDocument/2006/relationships/diagramColors" Target="../diagrams/colors6.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80.xml"/><Relationship Id="rId1" Type="http://schemas.openxmlformats.org/officeDocument/2006/relationships/themeOverride" Target="../theme/themeOverride2.xml"/><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4.png"/><Relationship Id="rId7" Type="http://schemas.openxmlformats.org/officeDocument/2006/relationships/diagramColors" Target="../diagrams/colors7.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4.png"/><Relationship Id="rId7" Type="http://schemas.openxmlformats.org/officeDocument/2006/relationships/diagramColors" Target="../diagrams/colors8.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4.png"/><Relationship Id="rId7" Type="http://schemas.openxmlformats.org/officeDocument/2006/relationships/diagramColors" Target="../diagrams/colors9.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3.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2.png"/><Relationship Id="rId9" Type="http://schemas.microsoft.com/office/2007/relationships/diagramDrawing" Target="../diagrams/drawing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78.jpeg"/></Relationships>
</file>

<file path=ppt/slides/_rels/slide5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44.png"/><Relationship Id="rId7" Type="http://schemas.openxmlformats.org/officeDocument/2006/relationships/diagramColors" Target="../diagrams/colors10.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4.png"/><Relationship Id="rId7" Type="http://schemas.openxmlformats.org/officeDocument/2006/relationships/diagramColors" Target="../diagrams/colors11.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64.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4.png"/><Relationship Id="rId1" Type="http://schemas.openxmlformats.org/officeDocument/2006/relationships/slideLayout" Target="../slideLayouts/slideLayout80.xml"/></Relationships>
</file>

<file path=ppt/slides/_rels/slide6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82.png"/></Relationships>
</file>

<file path=ppt/slides/_rels/slide66.xml.rels><?xml version="1.0" encoding="UTF-8" standalone="yes"?>
<Relationships xmlns="http://schemas.openxmlformats.org/package/2006/relationships"><Relationship Id="rId8" Type="http://schemas.microsoft.com/office/2007/relationships/diagramDrawing" Target="../diagrams/drawing12.xml"/><Relationship Id="rId13" Type="http://schemas.openxmlformats.org/officeDocument/2006/relationships/hyperlink" Target="http://adapt.k12ea.gov.tw/?page_id=935" TargetMode="External"/><Relationship Id="rId3" Type="http://schemas.openxmlformats.org/officeDocument/2006/relationships/image" Target="../media/image44.png"/><Relationship Id="rId7" Type="http://schemas.openxmlformats.org/officeDocument/2006/relationships/diagramColors" Target="../diagrams/colors12.xml"/><Relationship Id="rId12" Type="http://schemas.openxmlformats.org/officeDocument/2006/relationships/hyperlink" Target="http://12basic.edu.tw/12Link.php" TargetMode="Externa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2.xml"/><Relationship Id="rId11" Type="http://schemas.openxmlformats.org/officeDocument/2006/relationships/hyperlink" Target="http://www.techadmi.edu.tw/" TargetMode="External"/><Relationship Id="rId5" Type="http://schemas.openxmlformats.org/officeDocument/2006/relationships/diagramLayout" Target="../diagrams/layout12.xml"/><Relationship Id="rId10" Type="http://schemas.openxmlformats.org/officeDocument/2006/relationships/hyperlink" Target="http://cap.ntnu.edu.tw/" TargetMode="External"/><Relationship Id="rId4" Type="http://schemas.openxmlformats.org/officeDocument/2006/relationships/diagramData" Target="../diagrams/data12.xml"/><Relationship Id="rId9" Type="http://schemas.openxmlformats.org/officeDocument/2006/relationships/hyperlink" Target="http://me.moe.edu.tw/junior/"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0.xml"/><Relationship Id="rId4" Type="http://schemas.openxmlformats.org/officeDocument/2006/relationships/image" Target="../media/image83.jpeg"/></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84.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4.png"/><Relationship Id="rId7" Type="http://schemas.openxmlformats.org/officeDocument/2006/relationships/diagramColors" Target="../diagrams/colors13.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85.png"/></Relationships>
</file>

<file path=ppt/slides/_rels/slide7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7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4.png"/><Relationship Id="rId7" Type="http://schemas.openxmlformats.org/officeDocument/2006/relationships/diagramColors" Target="../diagrams/colors14.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7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86.png"/></Relationships>
</file>

<file path=ppt/slides/_rels/slide76.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4.png"/><Relationship Id="rId7" Type="http://schemas.openxmlformats.org/officeDocument/2006/relationships/diagramColors" Target="../diagrams/colors15.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7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4.png"/><Relationship Id="rId7" Type="http://schemas.openxmlformats.org/officeDocument/2006/relationships/diagramColors" Target="../diagrams/colors16.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 Id="rId9" Type="http://schemas.openxmlformats.org/officeDocument/2006/relationships/image" Target="../media/image90.jpeg"/></Relationships>
</file>

<file path=ppt/slides/_rels/slide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23.jpeg"/><Relationship Id="rId1" Type="http://schemas.openxmlformats.org/officeDocument/2006/relationships/slideLayout" Target="../slideLayouts/slideLayout80.xml"/><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23.jpeg"/><Relationship Id="rId7" Type="http://schemas.openxmlformats.org/officeDocument/2006/relationships/diagramQuickStyle" Target="../diagrams/quickStyle17.xml"/><Relationship Id="rId2" Type="http://schemas.openxmlformats.org/officeDocument/2006/relationships/notesSlide" Target="../notesSlides/notesSlide31.xml"/><Relationship Id="rId1" Type="http://schemas.openxmlformats.org/officeDocument/2006/relationships/slideLayout" Target="../slideLayouts/slideLayout80.xml"/><Relationship Id="rId6" Type="http://schemas.openxmlformats.org/officeDocument/2006/relationships/diagramLayout" Target="../diagrams/layout17.xml"/><Relationship Id="rId5" Type="http://schemas.openxmlformats.org/officeDocument/2006/relationships/diagramData" Target="../diagrams/data17.xml"/><Relationship Id="rId4" Type="http://schemas.openxmlformats.org/officeDocument/2006/relationships/image" Target="../media/image44.png"/><Relationship Id="rId9" Type="http://schemas.microsoft.com/office/2007/relationships/diagramDrawing" Target="../diagrams/drawing17.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33.wmf"/><Relationship Id="rId18" Type="http://schemas.openxmlformats.org/officeDocument/2006/relationships/image" Target="../media/image36.wmf"/><Relationship Id="rId3" Type="http://schemas.openxmlformats.org/officeDocument/2006/relationships/notesSlide" Target="../notesSlides/notesSlide7.xml"/><Relationship Id="rId7" Type="http://schemas.openxmlformats.org/officeDocument/2006/relationships/image" Target="../media/image30.wmf"/><Relationship Id="rId12" Type="http://schemas.openxmlformats.org/officeDocument/2006/relationships/oleObject" Target="../embeddings/oleObject5.bin"/><Relationship Id="rId17" Type="http://schemas.openxmlformats.org/officeDocument/2006/relationships/image" Target="../media/image35.wmf"/><Relationship Id="rId2" Type="http://schemas.openxmlformats.org/officeDocument/2006/relationships/slideLayout" Target="../slideLayouts/slideLayout65.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wmf"/><Relationship Id="rId5" Type="http://schemas.openxmlformats.org/officeDocument/2006/relationships/image" Target="../media/image29.wmf"/><Relationship Id="rId15" Type="http://schemas.openxmlformats.org/officeDocument/2006/relationships/image" Target="../media/image34.wmf"/><Relationship Id="rId10" Type="http://schemas.openxmlformats.org/officeDocument/2006/relationships/oleObject" Target="../embeddings/oleObject4.bin"/><Relationship Id="rId19" Type="http://schemas.openxmlformats.org/officeDocument/2006/relationships/image" Target="../media/image22.png"/><Relationship Id="rId4" Type="http://schemas.openxmlformats.org/officeDocument/2006/relationships/oleObject" Target="../embeddings/oleObject1.bin"/><Relationship Id="rId9" Type="http://schemas.openxmlformats.org/officeDocument/2006/relationships/image" Target="../media/image31.wmf"/><Relationship Id="rId1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4.png"/><Relationship Id="rId7" Type="http://schemas.openxmlformats.org/officeDocument/2006/relationships/diagramColors" Target="../diagrams/colors18.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8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4.png"/><Relationship Id="rId7" Type="http://schemas.openxmlformats.org/officeDocument/2006/relationships/diagramColors" Target="../diagrams/colors19.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8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4.png"/><Relationship Id="rId7" Type="http://schemas.openxmlformats.org/officeDocument/2006/relationships/diagramColors" Target="../diagrams/colors20.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8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4.png"/><Relationship Id="rId7" Type="http://schemas.openxmlformats.org/officeDocument/2006/relationships/diagramColors" Target="../diagrams/colors21.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8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4.png"/><Relationship Id="rId7" Type="http://schemas.openxmlformats.org/officeDocument/2006/relationships/diagramColors" Target="../diagrams/colors22.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8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22.png"/></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jpeg"/><Relationship Id="rId1" Type="http://schemas.openxmlformats.org/officeDocument/2006/relationships/slideLayout" Target="../slideLayouts/slideLayout80.xml"/></Relationships>
</file>

<file path=ppt/slides/_rels/slide92.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4.png"/><Relationship Id="rId7" Type="http://schemas.openxmlformats.org/officeDocument/2006/relationships/diagramColors" Target="../diagrams/colors23.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93.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44.png"/><Relationship Id="rId7" Type="http://schemas.openxmlformats.org/officeDocument/2006/relationships/diagramColors" Target="../diagrams/colors24.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94.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23.jpeg"/><Relationship Id="rId7" Type="http://schemas.openxmlformats.org/officeDocument/2006/relationships/diagramQuickStyle" Target="../diagrams/quickStyle25.xml"/><Relationship Id="rId2" Type="http://schemas.openxmlformats.org/officeDocument/2006/relationships/notesSlide" Target="../notesSlides/notesSlide32.xml"/><Relationship Id="rId1" Type="http://schemas.openxmlformats.org/officeDocument/2006/relationships/slideLayout" Target="../slideLayouts/slideLayout80.xml"/><Relationship Id="rId6" Type="http://schemas.openxmlformats.org/officeDocument/2006/relationships/diagramLayout" Target="../diagrams/layout25.xml"/><Relationship Id="rId5" Type="http://schemas.openxmlformats.org/officeDocument/2006/relationships/diagramData" Target="../diagrams/data25.xml"/><Relationship Id="rId4" Type="http://schemas.openxmlformats.org/officeDocument/2006/relationships/image" Target="../media/image44.png"/><Relationship Id="rId9" Type="http://schemas.microsoft.com/office/2007/relationships/diagramDrawing" Target="../diagrams/drawing25.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44.png"/><Relationship Id="rId1" Type="http://schemas.openxmlformats.org/officeDocument/2006/relationships/slideLayout" Target="../slideLayouts/slideLayout80.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image" Target="../media/image44.png"/><Relationship Id="rId7" Type="http://schemas.openxmlformats.org/officeDocument/2006/relationships/diagramColors" Target="../diagrams/colors27.xml"/><Relationship Id="rId2" Type="http://schemas.openxmlformats.org/officeDocument/2006/relationships/image" Target="../media/image23.jpeg"/><Relationship Id="rId1" Type="http://schemas.openxmlformats.org/officeDocument/2006/relationships/slideLayout" Target="../slideLayouts/slideLayout80.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 Id="rId9" Type="http://schemas.openxmlformats.org/officeDocument/2006/relationships/image" Target="../media/image92.jpeg"/></Relationships>
</file>

<file path=ppt/slides/_rels/slide97.xml.rels><?xml version="1.0" encoding="UTF-8" standalone="yes"?>
<Relationships xmlns="http://schemas.openxmlformats.org/package/2006/relationships"><Relationship Id="rId8" Type="http://schemas.microsoft.com/office/2007/relationships/diagramDrawing" Target="../diagrams/drawing28.xml"/><Relationship Id="rId3" Type="http://schemas.openxmlformats.org/officeDocument/2006/relationships/image" Target="../media/image44.png"/><Relationship Id="rId7" Type="http://schemas.openxmlformats.org/officeDocument/2006/relationships/diagramColors" Target="../diagrams/colors28.xml"/><Relationship Id="rId2" Type="http://schemas.openxmlformats.org/officeDocument/2006/relationships/image" Target="../media/image93.jpeg"/><Relationship Id="rId1" Type="http://schemas.openxmlformats.org/officeDocument/2006/relationships/slideLayout" Target="../slideLayouts/slideLayout80.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9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4.jpe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alphaModFix amt="53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366597"/>
            <a:ext cx="8351838" cy="902163"/>
          </a:xfrm>
        </p:spPr>
        <p:txBody>
          <a:bodyPr>
            <a:normAutofit/>
          </a:bodyPr>
          <a:lstStyle/>
          <a:p>
            <a:pPr marL="0" indent="0" algn="ctr">
              <a:lnSpc>
                <a:spcPct val="110000"/>
              </a:lnSpc>
              <a:spcBef>
                <a:spcPts val="600"/>
              </a:spcBef>
              <a:buFontTx/>
              <a:buNone/>
              <a:defRPr/>
            </a:pPr>
            <a:r>
              <a:rPr lang="zh-TW" altLang="en-US" sz="4800" b="1" dirty="0">
                <a:solidFill>
                  <a:srgbClr val="660066"/>
                </a:solidFill>
                <a:effectLst>
                  <a:outerShdw blurRad="38100" dist="38100" dir="2700000" algn="tl">
                    <a:srgbClr val="000000">
                      <a:alpha val="43137"/>
                    </a:srgbClr>
                  </a:outerShdw>
                </a:effectLst>
                <a:latin typeface="Adobe 繁黑體 Std B" pitchFamily="34" charset="-120"/>
                <a:ea typeface="Adobe 繁黑體 Std B" pitchFamily="34" charset="-120"/>
              </a:rPr>
              <a:t>大綱</a:t>
            </a:r>
          </a:p>
        </p:txBody>
      </p:sp>
      <p:sp>
        <p:nvSpPr>
          <p:cNvPr id="11" name="投影片編號版面配置區 1"/>
          <p:cNvSpPr>
            <a:spLocks noGrp="1"/>
          </p:cNvSpPr>
          <p:nvPr>
            <p:ph type="sldNum" sz="quarter" idx="12"/>
          </p:nvPr>
        </p:nvSpPr>
        <p:spPr>
          <a:xfrm>
            <a:off x="7010400" y="6492875"/>
            <a:ext cx="2133600" cy="365125"/>
          </a:xfrm>
        </p:spPr>
        <p:txBody>
          <a:bodyPr/>
          <a:lstStyle/>
          <a:p>
            <a:pPr>
              <a:defRPr/>
            </a:pPr>
            <a:fld id="{03FD5384-ADE2-4419-8CED-3AA429929FD9}" type="slidenum">
              <a:rPr lang="zh-TW" altLang="en-US" smtClean="0"/>
              <a:pPr>
                <a:defRPr/>
              </a:pPr>
              <a:t>1</a:t>
            </a:fld>
            <a:endParaRPr lang="zh-TW" altLang="en-US" dirty="0"/>
          </a:p>
        </p:txBody>
      </p:sp>
      <p:grpSp>
        <p:nvGrpSpPr>
          <p:cNvPr id="2" name="群組 1"/>
          <p:cNvGrpSpPr/>
          <p:nvPr/>
        </p:nvGrpSpPr>
        <p:grpSpPr>
          <a:xfrm>
            <a:off x="-5794550" y="208975"/>
            <a:ext cx="14471006" cy="7468497"/>
            <a:chOff x="-5870942" y="35553"/>
            <a:chExt cx="14471006" cy="7468497"/>
          </a:xfrm>
        </p:grpSpPr>
        <p:sp>
          <p:nvSpPr>
            <p:cNvPr id="4" name="拱形 3"/>
            <p:cNvSpPr/>
            <p:nvPr/>
          </p:nvSpPr>
          <p:spPr>
            <a:xfrm>
              <a:off x="-5870942" y="35553"/>
              <a:ext cx="7735658" cy="7468497"/>
            </a:xfrm>
            <a:prstGeom prst="blockArc">
              <a:avLst>
                <a:gd name="adj1" fmla="val 18900000"/>
                <a:gd name="adj2" fmla="val 2700000"/>
                <a:gd name="adj3" fmla="val 280"/>
              </a:avLst>
            </a:prstGeom>
            <a:ln>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手繪多邊形 4"/>
            <p:cNvSpPr/>
            <p:nvPr/>
          </p:nvSpPr>
          <p:spPr>
            <a:xfrm>
              <a:off x="1012969" y="1168849"/>
              <a:ext cx="7587095" cy="520030"/>
            </a:xfrm>
            <a:custGeom>
              <a:avLst/>
              <a:gdLst>
                <a:gd name="connsiteX0" fmla="*/ 0 w 7587095"/>
                <a:gd name="connsiteY0" fmla="*/ 0 h 520030"/>
                <a:gd name="connsiteX1" fmla="*/ 7587095 w 7587095"/>
                <a:gd name="connsiteY1" fmla="*/ 0 h 520030"/>
                <a:gd name="connsiteX2" fmla="*/ 7587095 w 7587095"/>
                <a:gd name="connsiteY2" fmla="*/ 520030 h 520030"/>
                <a:gd name="connsiteX3" fmla="*/ 0 w 7587095"/>
                <a:gd name="connsiteY3" fmla="*/ 520030 h 520030"/>
                <a:gd name="connsiteX4" fmla="*/ 0 w 7587095"/>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95" h="520030">
                  <a:moveTo>
                    <a:pt x="0" y="0"/>
                  </a:moveTo>
                  <a:lnTo>
                    <a:pt x="7587095" y="0"/>
                  </a:lnTo>
                  <a:lnTo>
                    <a:pt x="7587095"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tabLst>
                  <a:tab pos="895350" algn="l"/>
                </a:tabLst>
              </a:pPr>
              <a:r>
                <a:rPr lang="zh-TW" altLang="en-US" sz="2800" b="1" kern="1200" dirty="0">
                  <a:solidFill>
                    <a:schemeClr val="bg1"/>
                  </a:solidFill>
                  <a:latin typeface="Adobe 繁黑體 Std B" pitchFamily="34" charset="-120"/>
                  <a:ea typeface="Adobe 繁黑體 Std B" pitchFamily="34" charset="-120"/>
                </a:rPr>
                <a:t>前言</a:t>
              </a:r>
              <a:endParaRPr lang="zh-TW" altLang="en-US" sz="2800" b="1" kern="1200" dirty="0">
                <a:solidFill>
                  <a:srgbClr val="FFC000"/>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
          <p:nvSpPr>
            <p:cNvPr id="6" name="橢圓 5"/>
            <p:cNvSpPr/>
            <p:nvPr/>
          </p:nvSpPr>
          <p:spPr>
            <a:xfrm>
              <a:off x="687950" y="1103845"/>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手繪多邊形 6"/>
            <p:cNvSpPr/>
            <p:nvPr/>
          </p:nvSpPr>
          <p:spPr>
            <a:xfrm>
              <a:off x="1483903" y="1949352"/>
              <a:ext cx="7116161" cy="520030"/>
            </a:xfrm>
            <a:custGeom>
              <a:avLst/>
              <a:gdLst>
                <a:gd name="connsiteX0" fmla="*/ 0 w 7116161"/>
                <a:gd name="connsiteY0" fmla="*/ 0 h 520030"/>
                <a:gd name="connsiteX1" fmla="*/ 7116161 w 7116161"/>
                <a:gd name="connsiteY1" fmla="*/ 0 h 520030"/>
                <a:gd name="connsiteX2" fmla="*/ 7116161 w 7116161"/>
                <a:gd name="connsiteY2" fmla="*/ 520030 h 520030"/>
                <a:gd name="connsiteX3" fmla="*/ 0 w 7116161"/>
                <a:gd name="connsiteY3" fmla="*/ 520030 h 520030"/>
                <a:gd name="connsiteX4" fmla="*/ 0 w 7116161"/>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161" h="520030">
                  <a:moveTo>
                    <a:pt x="0" y="0"/>
                  </a:moveTo>
                  <a:lnTo>
                    <a:pt x="7116161" y="0"/>
                  </a:lnTo>
                  <a:lnTo>
                    <a:pt x="7116161"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solidFill>
                    <a:schemeClr val="bg1"/>
                  </a:solidFill>
                  <a:latin typeface="Adobe 繁黑體 Std B" pitchFamily="34" charset="-120"/>
                  <a:ea typeface="Adobe 繁黑體 Std B" pitchFamily="34" charset="-120"/>
                </a:rPr>
                <a:t>適性輔導之內涵</a:t>
              </a:r>
              <a:endParaRPr lang="zh-TW" altLang="en-US" sz="2800" b="0" kern="1200" dirty="0">
                <a:solidFill>
                  <a:srgbClr val="FFC000"/>
                </a:solidFill>
                <a:latin typeface="華康儷粗圓" pitchFamily="49" charset="-120"/>
                <a:ea typeface="華康儷粗圓" pitchFamily="49" charset="-120"/>
              </a:endParaRPr>
            </a:p>
          </p:txBody>
        </p:sp>
        <p:sp>
          <p:nvSpPr>
            <p:cNvPr id="8" name="橢圓 7"/>
            <p:cNvSpPr/>
            <p:nvPr/>
          </p:nvSpPr>
          <p:spPr>
            <a:xfrm>
              <a:off x="1158884" y="1884348"/>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手繪多邊形 8"/>
            <p:cNvSpPr/>
            <p:nvPr/>
          </p:nvSpPr>
          <p:spPr>
            <a:xfrm>
              <a:off x="1741973" y="2729283"/>
              <a:ext cx="6858091" cy="520030"/>
            </a:xfrm>
            <a:custGeom>
              <a:avLst/>
              <a:gdLst>
                <a:gd name="connsiteX0" fmla="*/ 0 w 6858091"/>
                <a:gd name="connsiteY0" fmla="*/ 0 h 520030"/>
                <a:gd name="connsiteX1" fmla="*/ 6858091 w 6858091"/>
                <a:gd name="connsiteY1" fmla="*/ 0 h 520030"/>
                <a:gd name="connsiteX2" fmla="*/ 6858091 w 6858091"/>
                <a:gd name="connsiteY2" fmla="*/ 520030 h 520030"/>
                <a:gd name="connsiteX3" fmla="*/ 0 w 6858091"/>
                <a:gd name="connsiteY3" fmla="*/ 520030 h 520030"/>
                <a:gd name="connsiteX4" fmla="*/ 0 w 6858091"/>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91" h="520030">
                  <a:moveTo>
                    <a:pt x="0" y="0"/>
                  </a:moveTo>
                  <a:lnTo>
                    <a:pt x="6858091" y="0"/>
                  </a:lnTo>
                  <a:lnTo>
                    <a:pt x="6858091"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pPr>
              <a:r>
                <a:rPr lang="zh-TW" altLang="en-US" sz="2800" b="1" dirty="0">
                  <a:solidFill>
                    <a:srgbClr val="FFC000"/>
                  </a:solidFill>
                  <a:effectLst>
                    <a:outerShdw blurRad="38100" dist="38100" dir="2700000" algn="tl">
                      <a:srgbClr val="000000">
                        <a:alpha val="43137"/>
                      </a:srgbClr>
                    </a:outerShdw>
                  </a:effectLst>
                  <a:latin typeface="Adobe 繁黑體 Std B" pitchFamily="34" charset="-120"/>
                  <a:ea typeface="Adobe 繁黑體 Std B" pitchFamily="34" charset="-120"/>
                </a:rPr>
                <a:t>生涯試探與覺察</a:t>
              </a:r>
              <a:endParaRPr lang="zh-TW" altLang="en-US" sz="2800" b="0" kern="1200" dirty="0">
                <a:solidFill>
                  <a:srgbClr val="FFC000"/>
                </a:solidFill>
                <a:latin typeface="華康儷粗圓" pitchFamily="49" charset="-120"/>
                <a:ea typeface="華康儷粗圓" pitchFamily="49" charset="-120"/>
              </a:endParaRPr>
            </a:p>
          </p:txBody>
        </p:sp>
        <p:sp>
          <p:nvSpPr>
            <p:cNvPr id="10" name="橢圓 9"/>
            <p:cNvSpPr/>
            <p:nvPr/>
          </p:nvSpPr>
          <p:spPr>
            <a:xfrm>
              <a:off x="1416954" y="2664279"/>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手繪多邊形 19"/>
            <p:cNvSpPr/>
            <p:nvPr/>
          </p:nvSpPr>
          <p:spPr>
            <a:xfrm>
              <a:off x="1824372" y="3509786"/>
              <a:ext cx="6775692" cy="520030"/>
            </a:xfrm>
            <a:custGeom>
              <a:avLst/>
              <a:gdLst>
                <a:gd name="connsiteX0" fmla="*/ 0 w 6775692"/>
                <a:gd name="connsiteY0" fmla="*/ 0 h 520030"/>
                <a:gd name="connsiteX1" fmla="*/ 6775692 w 6775692"/>
                <a:gd name="connsiteY1" fmla="*/ 0 h 520030"/>
                <a:gd name="connsiteX2" fmla="*/ 6775692 w 6775692"/>
                <a:gd name="connsiteY2" fmla="*/ 520030 h 520030"/>
                <a:gd name="connsiteX3" fmla="*/ 0 w 6775692"/>
                <a:gd name="connsiteY3" fmla="*/ 520030 h 520030"/>
                <a:gd name="connsiteX4" fmla="*/ 0 w 6775692"/>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5692" h="520030">
                  <a:moveTo>
                    <a:pt x="0" y="0"/>
                  </a:moveTo>
                  <a:lnTo>
                    <a:pt x="6775692" y="0"/>
                  </a:lnTo>
                  <a:lnTo>
                    <a:pt x="6775692"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solidFill>
                    <a:srgbClr val="FFC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zh-TW" altLang="en-US" sz="28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與相關資源</a:t>
              </a:r>
              <a:endParaRPr lang="zh-TW" altLang="en-US" sz="2800" b="0" kern="1200" dirty="0">
                <a:solidFill>
                  <a:srgbClr val="FFFF99"/>
                </a:solidFill>
                <a:latin typeface="華康儷粗圓" pitchFamily="49" charset="-120"/>
                <a:ea typeface="華康儷粗圓" pitchFamily="49" charset="-120"/>
              </a:endParaRPr>
            </a:p>
          </p:txBody>
        </p:sp>
        <p:sp>
          <p:nvSpPr>
            <p:cNvPr id="21" name="橢圓 20"/>
            <p:cNvSpPr/>
            <p:nvPr/>
          </p:nvSpPr>
          <p:spPr>
            <a:xfrm>
              <a:off x="1499353" y="3444782"/>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手繪多邊形 21"/>
            <p:cNvSpPr/>
            <p:nvPr/>
          </p:nvSpPr>
          <p:spPr>
            <a:xfrm>
              <a:off x="1741973" y="4290289"/>
              <a:ext cx="6858091" cy="520030"/>
            </a:xfrm>
            <a:custGeom>
              <a:avLst/>
              <a:gdLst>
                <a:gd name="connsiteX0" fmla="*/ 0 w 6858091"/>
                <a:gd name="connsiteY0" fmla="*/ 0 h 520030"/>
                <a:gd name="connsiteX1" fmla="*/ 6858091 w 6858091"/>
                <a:gd name="connsiteY1" fmla="*/ 0 h 520030"/>
                <a:gd name="connsiteX2" fmla="*/ 6858091 w 6858091"/>
                <a:gd name="connsiteY2" fmla="*/ 520030 h 520030"/>
                <a:gd name="connsiteX3" fmla="*/ 0 w 6858091"/>
                <a:gd name="connsiteY3" fmla="*/ 520030 h 520030"/>
                <a:gd name="connsiteX4" fmla="*/ 0 w 6858091"/>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91" h="520030">
                  <a:moveTo>
                    <a:pt x="0" y="0"/>
                  </a:moveTo>
                  <a:lnTo>
                    <a:pt x="6858091" y="0"/>
                  </a:lnTo>
                  <a:lnTo>
                    <a:pt x="6858091"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solidFill>
                    <a:schemeClr val="bg1"/>
                  </a:solidFill>
                  <a:latin typeface="Adobe 繁黑體 Std B" pitchFamily="34" charset="-120"/>
                  <a:ea typeface="Adobe 繁黑體 Std B" pitchFamily="34" charset="-120"/>
                </a:rPr>
                <a:t>學生志願選填試探作業定位與運作</a:t>
              </a:r>
              <a:endParaRPr lang="en-US" altLang="zh-TW" sz="2800" b="1" kern="1200" dirty="0">
                <a:solidFill>
                  <a:schemeClr val="bg1"/>
                </a:solidFill>
                <a:latin typeface="Adobe 繁黑體 Std B" pitchFamily="34" charset="-120"/>
                <a:ea typeface="Adobe 繁黑體 Std B" pitchFamily="34" charset="-120"/>
              </a:endParaRPr>
            </a:p>
          </p:txBody>
        </p:sp>
        <p:sp>
          <p:nvSpPr>
            <p:cNvPr id="23" name="橢圓 22"/>
            <p:cNvSpPr/>
            <p:nvPr/>
          </p:nvSpPr>
          <p:spPr>
            <a:xfrm>
              <a:off x="1416954" y="4225285"/>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手繪多邊形 23"/>
            <p:cNvSpPr/>
            <p:nvPr/>
          </p:nvSpPr>
          <p:spPr>
            <a:xfrm>
              <a:off x="1483903" y="5070220"/>
              <a:ext cx="7116161" cy="520030"/>
            </a:xfrm>
            <a:custGeom>
              <a:avLst/>
              <a:gdLst>
                <a:gd name="connsiteX0" fmla="*/ 0 w 7116161"/>
                <a:gd name="connsiteY0" fmla="*/ 0 h 520030"/>
                <a:gd name="connsiteX1" fmla="*/ 7116161 w 7116161"/>
                <a:gd name="connsiteY1" fmla="*/ 0 h 520030"/>
                <a:gd name="connsiteX2" fmla="*/ 7116161 w 7116161"/>
                <a:gd name="connsiteY2" fmla="*/ 520030 h 520030"/>
                <a:gd name="connsiteX3" fmla="*/ 0 w 7116161"/>
                <a:gd name="connsiteY3" fmla="*/ 520030 h 520030"/>
                <a:gd name="connsiteX4" fmla="*/ 0 w 7116161"/>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161" h="520030">
                  <a:moveTo>
                    <a:pt x="0" y="0"/>
                  </a:moveTo>
                  <a:lnTo>
                    <a:pt x="7116161" y="0"/>
                  </a:lnTo>
                  <a:lnTo>
                    <a:pt x="7116161"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dirty="0">
                  <a:solidFill>
                    <a:srgbClr val="FFC000"/>
                  </a:solidFill>
                  <a:effectLst>
                    <a:outerShdw blurRad="38100" dist="38100" dir="2700000" algn="tl">
                      <a:srgbClr val="000000">
                        <a:alpha val="43137"/>
                      </a:srgbClr>
                    </a:outerShdw>
                  </a:effectLst>
                  <a:latin typeface="Adobe 繁黑體 Std B" pitchFamily="34" charset="-120"/>
                  <a:ea typeface="Adobe 繁黑體 Std B" pitchFamily="34" charset="-120"/>
                </a:rPr>
                <a:t>輔導策略</a:t>
              </a:r>
              <a:r>
                <a:rPr lang="zh-TW" altLang="en-US" sz="28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及</a:t>
              </a:r>
              <a:r>
                <a:rPr lang="zh-TW" altLang="en-US" sz="2800" b="1" kern="1200" dirty="0">
                  <a:solidFill>
                    <a:srgbClr val="FFC000"/>
                  </a:solidFill>
                  <a:effectLst>
                    <a:outerShdw blurRad="38100" dist="38100" dir="2700000" algn="tl">
                      <a:srgbClr val="000000">
                        <a:alpha val="43137"/>
                      </a:srgbClr>
                    </a:outerShdw>
                  </a:effectLst>
                  <a:latin typeface="Adobe 繁黑體 Std B" pitchFamily="34" charset="-120"/>
                  <a:ea typeface="Adobe 繁黑體 Std B" pitchFamily="34" charset="-120"/>
                </a:rPr>
                <a:t>特色作法</a:t>
              </a:r>
              <a:endParaRPr lang="en-US" altLang="zh-TW" sz="2800" b="1" kern="1200" dirty="0">
                <a:solidFill>
                  <a:srgbClr val="FFC000"/>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
          <p:nvSpPr>
            <p:cNvPr id="25" name="橢圓 24"/>
            <p:cNvSpPr/>
            <p:nvPr/>
          </p:nvSpPr>
          <p:spPr>
            <a:xfrm>
              <a:off x="1158884" y="5005216"/>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手繪多邊形 25"/>
            <p:cNvSpPr/>
            <p:nvPr/>
          </p:nvSpPr>
          <p:spPr>
            <a:xfrm>
              <a:off x="1012969" y="5850723"/>
              <a:ext cx="7587095" cy="520030"/>
            </a:xfrm>
            <a:custGeom>
              <a:avLst/>
              <a:gdLst>
                <a:gd name="connsiteX0" fmla="*/ 0 w 7587095"/>
                <a:gd name="connsiteY0" fmla="*/ 0 h 520030"/>
                <a:gd name="connsiteX1" fmla="*/ 7587095 w 7587095"/>
                <a:gd name="connsiteY1" fmla="*/ 0 h 520030"/>
                <a:gd name="connsiteX2" fmla="*/ 7587095 w 7587095"/>
                <a:gd name="connsiteY2" fmla="*/ 520030 h 520030"/>
                <a:gd name="connsiteX3" fmla="*/ 0 w 7587095"/>
                <a:gd name="connsiteY3" fmla="*/ 520030 h 520030"/>
                <a:gd name="connsiteX4" fmla="*/ 0 w 7587095"/>
                <a:gd name="connsiteY4" fmla="*/ 0 h 520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7095" h="520030">
                  <a:moveTo>
                    <a:pt x="0" y="0"/>
                  </a:moveTo>
                  <a:lnTo>
                    <a:pt x="7587095" y="0"/>
                  </a:lnTo>
                  <a:lnTo>
                    <a:pt x="7587095" y="520030"/>
                  </a:lnTo>
                  <a:lnTo>
                    <a:pt x="0" y="520030"/>
                  </a:lnTo>
                  <a:lnTo>
                    <a:pt x="0" y="0"/>
                  </a:lnTo>
                  <a:close/>
                </a:path>
              </a:pathLst>
            </a:custGeom>
            <a:solidFill>
              <a:srgbClr val="660066"/>
            </a:solidFill>
            <a:ln>
              <a:solidFill>
                <a:schemeClr val="accent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74" tIns="71120" rIns="71120" bIns="71120" numCol="1" spcCol="1270" anchor="ctr" anchorCtr="0">
              <a:noAutofit/>
            </a:bodyPr>
            <a:lstStyle/>
            <a:p>
              <a:pPr lvl="0" algn="l" defTabSz="1244600">
                <a:lnSpc>
                  <a:spcPct val="90000"/>
                </a:lnSpc>
                <a:spcBef>
                  <a:spcPct val="0"/>
                </a:spcBef>
                <a:spcAft>
                  <a:spcPct val="35000"/>
                </a:spcAft>
              </a:pPr>
              <a:r>
                <a:rPr lang="zh-TW" altLang="en-US" sz="2800" b="1" kern="120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結語</a:t>
              </a:r>
              <a:endParaRPr lang="zh-TW" altLang="en-US" sz="2800" b="0" kern="1200" dirty="0">
                <a:solidFill>
                  <a:schemeClr val="bg1"/>
                </a:solidFill>
                <a:latin typeface="微軟正黑體" panose="020B0604030504040204" pitchFamily="34" charset="-120"/>
                <a:ea typeface="微軟正黑體" panose="020B0604030504040204" pitchFamily="34" charset="-120"/>
              </a:endParaRPr>
            </a:p>
          </p:txBody>
        </p:sp>
        <p:sp>
          <p:nvSpPr>
            <p:cNvPr id="27" name="橢圓 26"/>
            <p:cNvSpPr/>
            <p:nvPr/>
          </p:nvSpPr>
          <p:spPr>
            <a:xfrm>
              <a:off x="687950" y="5785719"/>
              <a:ext cx="650037" cy="650037"/>
            </a:xfrm>
            <a:prstGeom prst="ellipse">
              <a:avLst/>
            </a:prstGeom>
            <a:ln>
              <a:solidFill>
                <a:schemeClr val="accent1"/>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13" name="文字方塊 12"/>
          <p:cNvSpPr txBox="1"/>
          <p:nvPr/>
        </p:nvSpPr>
        <p:spPr>
          <a:xfrm>
            <a:off x="1331640" y="2064512"/>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1</a:t>
            </a:r>
            <a:endParaRPr lang="zh-TW" altLang="en-US" sz="4000" dirty="0">
              <a:solidFill>
                <a:srgbClr val="0070C0"/>
              </a:solidFill>
              <a:latin typeface="Arial Black" pitchFamily="34" charset="0"/>
            </a:endParaRPr>
          </a:p>
        </p:txBody>
      </p:sp>
      <p:sp>
        <p:nvSpPr>
          <p:cNvPr id="14" name="文字方塊 13"/>
          <p:cNvSpPr txBox="1"/>
          <p:nvPr/>
        </p:nvSpPr>
        <p:spPr>
          <a:xfrm>
            <a:off x="1547664" y="2852936"/>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2</a:t>
            </a:r>
            <a:endParaRPr lang="zh-TW" altLang="en-US" sz="4000" dirty="0">
              <a:solidFill>
                <a:srgbClr val="0070C0"/>
              </a:solidFill>
              <a:latin typeface="Arial Black" pitchFamily="34" charset="0"/>
            </a:endParaRPr>
          </a:p>
        </p:txBody>
      </p:sp>
      <p:sp>
        <p:nvSpPr>
          <p:cNvPr id="15" name="文字方塊 14"/>
          <p:cNvSpPr txBox="1"/>
          <p:nvPr/>
        </p:nvSpPr>
        <p:spPr>
          <a:xfrm>
            <a:off x="1669630" y="3573016"/>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3</a:t>
            </a:r>
            <a:endParaRPr lang="zh-TW" altLang="en-US" sz="4000" dirty="0">
              <a:solidFill>
                <a:srgbClr val="0070C0"/>
              </a:solidFill>
              <a:latin typeface="Arial Black" pitchFamily="34" charset="0"/>
            </a:endParaRPr>
          </a:p>
        </p:txBody>
      </p:sp>
      <p:sp>
        <p:nvSpPr>
          <p:cNvPr id="16" name="文字方塊 15"/>
          <p:cNvSpPr txBox="1"/>
          <p:nvPr/>
        </p:nvSpPr>
        <p:spPr>
          <a:xfrm>
            <a:off x="1525614" y="4365104"/>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4</a:t>
            </a:r>
            <a:endParaRPr lang="zh-TW" altLang="en-US" sz="4000" dirty="0">
              <a:solidFill>
                <a:srgbClr val="0070C0"/>
              </a:solidFill>
              <a:latin typeface="Arial Black" pitchFamily="34" charset="0"/>
            </a:endParaRPr>
          </a:p>
        </p:txBody>
      </p:sp>
      <p:sp>
        <p:nvSpPr>
          <p:cNvPr id="17" name="文字方塊 16"/>
          <p:cNvSpPr txBox="1"/>
          <p:nvPr/>
        </p:nvSpPr>
        <p:spPr>
          <a:xfrm>
            <a:off x="1309590" y="5157192"/>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5</a:t>
            </a:r>
            <a:endParaRPr lang="zh-TW" altLang="en-US" sz="4000" dirty="0">
              <a:solidFill>
                <a:srgbClr val="0070C0"/>
              </a:solidFill>
              <a:latin typeface="Arial Black" pitchFamily="34" charset="0"/>
            </a:endParaRPr>
          </a:p>
        </p:txBody>
      </p:sp>
      <p:sp>
        <p:nvSpPr>
          <p:cNvPr id="18" name="文字方塊 17"/>
          <p:cNvSpPr txBox="1"/>
          <p:nvPr/>
        </p:nvSpPr>
        <p:spPr>
          <a:xfrm>
            <a:off x="805534" y="5961474"/>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6</a:t>
            </a:r>
            <a:endParaRPr lang="zh-TW" altLang="en-US" sz="4000" dirty="0">
              <a:solidFill>
                <a:srgbClr val="0070C0"/>
              </a:solidFill>
              <a:latin typeface="Arial Black" pitchFamily="34" charset="0"/>
            </a:endParaRPr>
          </a:p>
        </p:txBody>
      </p:sp>
      <p:sp>
        <p:nvSpPr>
          <p:cNvPr id="19" name="文字方塊 18"/>
          <p:cNvSpPr txBox="1"/>
          <p:nvPr/>
        </p:nvSpPr>
        <p:spPr>
          <a:xfrm>
            <a:off x="805534" y="1280954"/>
            <a:ext cx="526106" cy="707886"/>
          </a:xfrm>
          <a:prstGeom prst="rect">
            <a:avLst/>
          </a:prstGeom>
          <a:noFill/>
        </p:spPr>
        <p:txBody>
          <a:bodyPr wrap="none" rtlCol="0">
            <a:spAutoFit/>
          </a:bodyPr>
          <a:lstStyle/>
          <a:p>
            <a:r>
              <a:rPr lang="en-US" altLang="zh-TW" sz="4000" dirty="0">
                <a:solidFill>
                  <a:srgbClr val="0070C0"/>
                </a:solidFill>
                <a:latin typeface="Arial Black" pitchFamily="34" charset="0"/>
              </a:rPr>
              <a:t>0</a:t>
            </a:r>
            <a:endParaRPr lang="zh-TW" altLang="en-US" sz="4000" dirty="0">
              <a:solidFill>
                <a:srgbClr val="0070C0"/>
              </a:solidFill>
              <a:latin typeface="Arial Black" pitchFamily="34" charset="0"/>
            </a:endParaRPr>
          </a:p>
        </p:txBody>
      </p:sp>
    </p:spTree>
    <p:extLst>
      <p:ext uri="{BB962C8B-B14F-4D97-AF65-F5344CB8AC3E}">
        <p14:creationId xmlns:p14="http://schemas.microsoft.com/office/powerpoint/2010/main" val="550630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714356"/>
            <a:ext cx="9144000" cy="6143644"/>
          </a:xfrm>
          <a:prstGeom prst="rect">
            <a:avLst/>
          </a:prstGeom>
          <a:gradFill>
            <a:gsLst>
              <a:gs pos="0">
                <a:schemeClr val="bg2">
                  <a:tint val="100000"/>
                  <a:satMod val="140000"/>
                  <a:lumMod val="105000"/>
                </a:schemeClr>
              </a:gs>
              <a:gs pos="100000">
                <a:schemeClr val="bg2">
                  <a:shade val="20000"/>
                  <a:satMod val="250000"/>
                  <a:lumMod val="110000"/>
                  <a:alpha val="12000"/>
                </a:schemeClr>
              </a:gs>
            </a:gsLst>
            <a:path path="circle">
              <a:fillToRect l="50000" t="50000" r="50000" b="50000"/>
            </a:path>
          </a:gradFill>
          <a:ln w="38100" cmpd="dbl">
            <a:noFill/>
            <a:miter lim="800000"/>
            <a:headEnd/>
            <a:tailEn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58" name="矩形 57"/>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2" name="群組 58"/>
          <p:cNvGrpSpPr/>
          <p:nvPr/>
        </p:nvGrpSpPr>
        <p:grpSpPr>
          <a:xfrm>
            <a:off x="2781559" y="116632"/>
            <a:ext cx="2056588" cy="360040"/>
            <a:chOff x="2835897" y="44624"/>
            <a:chExt cx="2056588" cy="360040"/>
          </a:xfrm>
        </p:grpSpPr>
        <p:sp>
          <p:nvSpPr>
            <p:cNvPr id="60" name="橢圓 59"/>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1" name="橢圓 60"/>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2" name="橢圓 61"/>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3" name="橢圓 62"/>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4" name="橢圓 63"/>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65" name="橢圓 64"/>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6" name="矩形 65"/>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67"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68"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pic>
        <p:nvPicPr>
          <p:cNvPr id="24" name="Picture 2" descr="D:\Dropbox\學輔科公文\簡報圖案\104志願選填簡報\b0e87917394e7055b809d57211c1_1635_2180.jpg"/>
          <p:cNvPicPr>
            <a:picLocks noChangeAspect="1" noChangeArrowheads="1"/>
          </p:cNvPicPr>
          <p:nvPr/>
        </p:nvPicPr>
        <p:blipFill>
          <a:blip r:embed="rId4" cstate="print">
            <a:extLst>
              <a:ext uri="{28A0092B-C50C-407E-A947-70E740481C1C}">
                <a14:useLocalDpi xmlns:a14="http://schemas.microsoft.com/office/drawing/2010/main" val="0"/>
              </a:ext>
            </a:extLst>
          </a:blip>
          <a:srcRect r="-12706"/>
          <a:stretch>
            <a:fillRect/>
          </a:stretch>
        </p:blipFill>
        <p:spPr bwMode="auto">
          <a:xfrm>
            <a:off x="3522752" y="723094"/>
            <a:ext cx="7025912" cy="7920880"/>
          </a:xfrm>
          <a:prstGeom prst="ellipse">
            <a:avLst/>
          </a:prstGeom>
          <a:ln>
            <a:noFill/>
          </a:ln>
          <a:effectLst>
            <a:softEdge rad="317500"/>
          </a:effectLst>
        </p:spPr>
      </p:pic>
      <p:sp>
        <p:nvSpPr>
          <p:cNvPr id="25" name="矩形 24"/>
          <p:cNvSpPr>
            <a:spLocks noChangeArrowheads="1"/>
          </p:cNvSpPr>
          <p:nvPr/>
        </p:nvSpPr>
        <p:spPr bwMode="auto">
          <a:xfrm>
            <a:off x="714348" y="1339058"/>
            <a:ext cx="3618805" cy="2304256"/>
          </a:xfrm>
          <a:prstGeom prst="rect">
            <a:avLst/>
          </a:prstGeom>
          <a:noFill/>
          <a:ln w="9525">
            <a:noFill/>
            <a:round/>
            <a:headEnd/>
            <a:tailEnd/>
          </a:ln>
        </p:spPr>
        <p:txBody>
          <a:bodyPr/>
          <a:lstStyle/>
          <a:p>
            <a:r>
              <a:rPr lang="zh-TW" altLang="en-US" sz="4400" b="1" dirty="0">
                <a:solidFill>
                  <a:schemeClr val="bg1"/>
                </a:solidFill>
                <a:latin typeface="Adobe 繁黑體 Std B" pitchFamily="34" charset="-120"/>
                <a:ea typeface="Adobe 繁黑體 Std B" pitchFamily="34" charset="-120"/>
                <a:cs typeface="標楷體" charset="0"/>
              </a:rPr>
              <a:t>國中學生</a:t>
            </a:r>
            <a:endParaRPr lang="en-US" altLang="zh-TW" sz="4400" b="1" dirty="0">
              <a:solidFill>
                <a:schemeClr val="bg1"/>
              </a:solidFill>
              <a:latin typeface="Adobe 繁黑體 Std B" pitchFamily="34" charset="-120"/>
              <a:ea typeface="Adobe 繁黑體 Std B" pitchFamily="34" charset="-120"/>
              <a:cs typeface="標楷體" charset="0"/>
            </a:endParaRPr>
          </a:p>
          <a:p>
            <a:r>
              <a:rPr lang="zh-TW" altLang="en-US" sz="4400" b="1" dirty="0">
                <a:solidFill>
                  <a:schemeClr val="bg1"/>
                </a:solidFill>
                <a:latin typeface="Adobe 繁黑體 Std B" pitchFamily="34" charset="-120"/>
                <a:ea typeface="Adobe 繁黑體 Std B" pitchFamily="34" charset="-120"/>
                <a:cs typeface="標楷體" charset="0"/>
              </a:rPr>
              <a:t>為什麼需要</a:t>
            </a:r>
            <a:endParaRPr lang="en-US" altLang="zh-TW" sz="4400" b="1" dirty="0">
              <a:solidFill>
                <a:schemeClr val="bg1"/>
              </a:solidFill>
              <a:latin typeface="Adobe 繁黑體 Std B" pitchFamily="34" charset="-120"/>
              <a:ea typeface="Adobe 繁黑體 Std B" pitchFamily="34" charset="-120"/>
              <a:cs typeface="標楷體" charset="0"/>
            </a:endParaRPr>
          </a:p>
          <a:p>
            <a:r>
              <a:rPr lang="zh-TW" altLang="en-US" sz="4400" b="1" dirty="0">
                <a:solidFill>
                  <a:schemeClr val="bg1"/>
                </a:solidFill>
                <a:latin typeface="Adobe 繁黑體 Std B" pitchFamily="34" charset="-120"/>
                <a:ea typeface="Adobe 繁黑體 Std B" pitchFamily="34" charset="-120"/>
                <a:cs typeface="標楷體" charset="0"/>
              </a:rPr>
              <a:t>適性輔導</a:t>
            </a:r>
            <a:r>
              <a:rPr lang="en-US" altLang="zh-TW" sz="4400" b="1" dirty="0">
                <a:solidFill>
                  <a:schemeClr val="bg1"/>
                </a:solidFill>
                <a:latin typeface="Adobe 繁黑體 Std B" pitchFamily="34" charset="-120"/>
                <a:ea typeface="Adobe 繁黑體 Std B" pitchFamily="34" charset="-120"/>
                <a:cs typeface="標楷體" charset="0"/>
              </a:rPr>
              <a:t>?</a:t>
            </a:r>
          </a:p>
          <a:p>
            <a:endParaRPr lang="zh-TW" altLang="en-US" sz="4400" b="1" dirty="0">
              <a:solidFill>
                <a:schemeClr val="bg1"/>
              </a:solidFill>
              <a:latin typeface="Adobe 繁黑體 Std B" pitchFamily="34" charset="-120"/>
              <a:ea typeface="Adobe 繁黑體 Std B" pitchFamily="34" charset="-120"/>
              <a:cs typeface="標楷體" charset="0"/>
            </a:endParaRPr>
          </a:p>
        </p:txBody>
      </p:sp>
      <p:grpSp>
        <p:nvGrpSpPr>
          <p:cNvPr id="37" name="群組 36"/>
          <p:cNvGrpSpPr/>
          <p:nvPr/>
        </p:nvGrpSpPr>
        <p:grpSpPr>
          <a:xfrm>
            <a:off x="642910" y="928670"/>
            <a:ext cx="8286808" cy="5929354"/>
            <a:chOff x="489890" y="1172937"/>
            <a:chExt cx="8286808" cy="5929354"/>
          </a:xfrm>
        </p:grpSpPr>
        <p:sp>
          <p:nvSpPr>
            <p:cNvPr id="38" name="圓角矩形 37"/>
            <p:cNvSpPr/>
            <p:nvPr/>
          </p:nvSpPr>
          <p:spPr>
            <a:xfrm>
              <a:off x="489890" y="1172937"/>
              <a:ext cx="3456384" cy="3735296"/>
            </a:xfrm>
            <a:prstGeom prst="roundRect">
              <a:avLst>
                <a:gd name="adj" fmla="val 11412"/>
              </a:avLst>
            </a:prstGeom>
            <a:solidFill>
              <a:srgbClr val="336600"/>
            </a:solidFill>
            <a:effectLst>
              <a:outerShdw blurRad="317500" dist="241300" dir="2700000" algn="tl" rotWithShape="0">
                <a:prstClr val="black">
                  <a:alpha val="51000"/>
                </a:prstClr>
              </a:outerShdw>
            </a:effectLst>
          </p:spPr>
          <p:txBody>
            <a:bodyPr wrap="square">
              <a:spAutoFit/>
            </a:bodyPr>
            <a:lstStyle/>
            <a:p>
              <a:pPr indent="449263">
                <a:lnSpc>
                  <a:spcPts val="5200"/>
                </a:lnSpc>
                <a:defRPr/>
              </a:pPr>
              <a:r>
                <a:rPr lang="zh-TW" altLang="en-US" sz="2400" b="1" dirty="0">
                  <a:solidFill>
                    <a:schemeClr val="bg1"/>
                  </a:solidFill>
                  <a:latin typeface="Adobe 繁黑體 Std B" pitchFamily="34" charset="-120"/>
                  <a:ea typeface="Adobe 繁黑體 Std B" pitchFamily="34" charset="-120"/>
                  <a:cs typeface="新細明體" charset="0"/>
                </a:rPr>
                <a:t>有些國中生的生涯抉擇是以父母意見為主，再參考自己的想法，而且容易受到同儕影響。</a:t>
              </a:r>
            </a:p>
          </p:txBody>
        </p:sp>
        <p:grpSp>
          <p:nvGrpSpPr>
            <p:cNvPr id="39" name="群組 34"/>
            <p:cNvGrpSpPr/>
            <p:nvPr/>
          </p:nvGrpSpPr>
          <p:grpSpPr>
            <a:xfrm>
              <a:off x="4644007" y="3068960"/>
              <a:ext cx="4132691" cy="4033331"/>
              <a:chOff x="-5897394" y="-274943"/>
              <a:chExt cx="5285701" cy="5577034"/>
            </a:xfrm>
          </p:grpSpPr>
          <p:grpSp>
            <p:nvGrpSpPr>
              <p:cNvPr id="40" name="群組 21"/>
              <p:cNvGrpSpPr/>
              <p:nvPr/>
            </p:nvGrpSpPr>
            <p:grpSpPr>
              <a:xfrm>
                <a:off x="-3938048" y="2194071"/>
                <a:ext cx="2757246" cy="2757246"/>
                <a:chOff x="2809532" y="2255929"/>
                <a:chExt cx="2757246" cy="2757246"/>
              </a:xfrm>
            </p:grpSpPr>
            <p:sp>
              <p:nvSpPr>
                <p:cNvPr id="55" name=" 3"/>
                <p:cNvSpPr/>
                <p:nvPr/>
              </p:nvSpPr>
              <p:spPr>
                <a:xfrm>
                  <a:off x="2809532" y="2255929"/>
                  <a:ext cx="2757246" cy="2757246"/>
                </a:xfrm>
                <a:prstGeom prst="gear9">
                  <a:avLst/>
                </a:prstGeom>
                <a:solidFill>
                  <a:srgbClr val="00B0F0"/>
                </a:solidFill>
                <a:ln w="38100">
                  <a:noFill/>
                </a:ln>
                <a:effectLst>
                  <a:outerShdw blurRad="101600" dist="317500" dir="2700000" algn="tl" rotWithShape="0">
                    <a:prstClr val="black">
                      <a:alpha val="57000"/>
                    </a:prstClr>
                  </a:outerShdw>
                </a:effectLst>
              </p:spPr>
              <p:style>
                <a:lnRef idx="2">
                  <a:scrgbClr r="0" g="0" b="0"/>
                </a:lnRef>
                <a:fillRef idx="1">
                  <a:scrgbClr r="0" g="0" b="0"/>
                </a:fillRef>
                <a:effectRef idx="0">
                  <a:schemeClr val="accent5">
                    <a:hueOff val="0"/>
                    <a:satOff val="0"/>
                    <a:lumOff val="0"/>
                    <a:alphaOff val="0"/>
                  </a:schemeClr>
                </a:effectRef>
                <a:fontRef idx="minor">
                  <a:schemeClr val="lt1"/>
                </a:fontRef>
              </p:style>
            </p:sp>
            <p:sp>
              <p:nvSpPr>
                <p:cNvPr id="56" name=" 4"/>
                <p:cNvSpPr/>
                <p:nvPr/>
              </p:nvSpPr>
              <p:spPr>
                <a:xfrm>
                  <a:off x="3363859" y="2901803"/>
                  <a:ext cx="1648592" cy="1417279"/>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TW" altLang="en-US" sz="4600" kern="1200" dirty="0">
                      <a:solidFill>
                        <a:schemeClr val="tx1"/>
                      </a:solidFill>
                      <a:latin typeface="Adobe 繁黑體 Std B" pitchFamily="34" charset="-120"/>
                      <a:ea typeface="Adobe 繁黑體 Std B" pitchFamily="34" charset="-120"/>
                    </a:rPr>
                    <a:t>家長</a:t>
                  </a:r>
                </a:p>
              </p:txBody>
            </p:sp>
          </p:grpSp>
          <p:grpSp>
            <p:nvGrpSpPr>
              <p:cNvPr id="46" name="群組 22"/>
              <p:cNvGrpSpPr/>
              <p:nvPr/>
            </p:nvGrpSpPr>
            <p:grpSpPr>
              <a:xfrm>
                <a:off x="-5542264" y="1542358"/>
                <a:ext cx="2005270" cy="2005270"/>
                <a:chOff x="1205316" y="1604216"/>
                <a:chExt cx="2005270" cy="2005270"/>
              </a:xfrm>
            </p:grpSpPr>
            <p:sp>
              <p:nvSpPr>
                <p:cNvPr id="53" name=" 5"/>
                <p:cNvSpPr/>
                <p:nvPr/>
              </p:nvSpPr>
              <p:spPr>
                <a:xfrm>
                  <a:off x="1205316" y="1604216"/>
                  <a:ext cx="2005270" cy="2005270"/>
                </a:xfrm>
                <a:prstGeom prst="gear6">
                  <a:avLst/>
                </a:prstGeom>
                <a:ln w="38100">
                  <a:noFill/>
                </a:ln>
                <a:effectLst>
                  <a:outerShdw blurRad="101600" dist="317500" dir="2700000" algn="tl" rotWithShape="0">
                    <a:prstClr val="black">
                      <a:alpha val="57000"/>
                    </a:prstClr>
                  </a:outerShdw>
                </a:effectLst>
              </p:spPr>
              <p:style>
                <a:lnRef idx="2">
                  <a:scrgbClr r="0" g="0" b="0"/>
                </a:lnRef>
                <a:fillRef idx="1">
                  <a:schemeClr val="accent5">
                    <a:hueOff val="-6490032"/>
                    <a:satOff val="3463"/>
                    <a:lumOff val="-15098"/>
                    <a:alphaOff val="0"/>
                  </a:schemeClr>
                </a:fillRef>
                <a:effectRef idx="0">
                  <a:schemeClr val="accent5">
                    <a:hueOff val="-6490032"/>
                    <a:satOff val="3463"/>
                    <a:lumOff val="-15098"/>
                    <a:alphaOff val="0"/>
                  </a:schemeClr>
                </a:effectRef>
                <a:fontRef idx="minor">
                  <a:schemeClr val="lt1"/>
                </a:fontRef>
              </p:style>
            </p:sp>
            <p:sp>
              <p:nvSpPr>
                <p:cNvPr id="54" name=" 6"/>
                <p:cNvSpPr/>
                <p:nvPr/>
              </p:nvSpPr>
              <p:spPr>
                <a:xfrm>
                  <a:off x="1710148" y="2112101"/>
                  <a:ext cx="995606" cy="98950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bg1"/>
                      </a:solidFill>
                      <a:latin typeface="Adobe 繁黑體 Std B" pitchFamily="34" charset="-120"/>
                      <a:ea typeface="Adobe 繁黑體 Std B" pitchFamily="34" charset="-120"/>
                    </a:rPr>
                    <a:t>學生</a:t>
                  </a:r>
                </a:p>
              </p:txBody>
            </p:sp>
          </p:grpSp>
          <p:grpSp>
            <p:nvGrpSpPr>
              <p:cNvPr id="47" name="群組 23"/>
              <p:cNvGrpSpPr/>
              <p:nvPr/>
            </p:nvGrpSpPr>
            <p:grpSpPr>
              <a:xfrm>
                <a:off x="-4419108" y="158926"/>
                <a:ext cx="1964755" cy="1964755"/>
                <a:chOff x="2328472" y="220784"/>
                <a:chExt cx="1964755" cy="1964755"/>
              </a:xfrm>
            </p:grpSpPr>
            <p:sp>
              <p:nvSpPr>
                <p:cNvPr id="51" name=" 7"/>
                <p:cNvSpPr/>
                <p:nvPr/>
              </p:nvSpPr>
              <p:spPr>
                <a:xfrm rot="20700000">
                  <a:off x="2328472" y="220784"/>
                  <a:ext cx="1964755" cy="1964755"/>
                </a:xfrm>
                <a:prstGeom prst="gear6">
                  <a:avLst/>
                </a:prstGeom>
                <a:solidFill>
                  <a:srgbClr val="FFC000"/>
                </a:solidFill>
                <a:ln>
                  <a:noFill/>
                </a:ln>
                <a:effectLst>
                  <a:outerShdw blurRad="101600" dist="317500" dir="2700000" algn="tl" rotWithShape="0">
                    <a:prstClr val="black">
                      <a:alpha val="57000"/>
                    </a:prstClr>
                  </a:outerShdw>
                </a:effectLst>
              </p:spPr>
              <p:style>
                <a:lnRef idx="2">
                  <a:scrgbClr r="0" g="0" b="0"/>
                </a:lnRef>
                <a:fillRef idx="1">
                  <a:scrgbClr r="0" g="0" b="0"/>
                </a:fillRef>
                <a:effectRef idx="0">
                  <a:schemeClr val="accent5">
                    <a:hueOff val="-12980065"/>
                    <a:satOff val="6926"/>
                    <a:lumOff val="-30196"/>
                    <a:alphaOff val="0"/>
                  </a:schemeClr>
                </a:effectRef>
                <a:fontRef idx="minor">
                  <a:schemeClr val="lt1"/>
                </a:fontRef>
              </p:style>
            </p:sp>
            <p:sp>
              <p:nvSpPr>
                <p:cNvPr id="52" name=" 8"/>
                <p:cNvSpPr/>
                <p:nvPr/>
              </p:nvSpPr>
              <p:spPr>
                <a:xfrm>
                  <a:off x="2759400" y="651712"/>
                  <a:ext cx="1102898" cy="1102898"/>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Adobe 繁黑體 Std B" pitchFamily="34" charset="-120"/>
                      <a:ea typeface="Adobe 繁黑體 Std B" pitchFamily="34" charset="-120"/>
                    </a:rPr>
                    <a:t>同儕</a:t>
                  </a:r>
                </a:p>
              </p:txBody>
            </p:sp>
          </p:grpSp>
          <p:sp>
            <p:nvSpPr>
              <p:cNvPr id="48" name="圓形箭號 24"/>
              <p:cNvSpPr/>
              <p:nvPr/>
            </p:nvSpPr>
            <p:spPr>
              <a:xfrm>
                <a:off x="-4140968" y="1772816"/>
                <a:ext cx="3529275" cy="3529275"/>
              </a:xfrm>
              <a:prstGeom prst="circularArrow">
                <a:avLst>
                  <a:gd name="adj1" fmla="val 4687"/>
                  <a:gd name="adj2" fmla="val 299029"/>
                  <a:gd name="adj3" fmla="val 2532771"/>
                  <a:gd name="adj4" fmla="val 15825958"/>
                  <a:gd name="adj5" fmla="val 5469"/>
                </a:avLst>
              </a:prstGeom>
              <a:solidFill>
                <a:srgbClr val="66FFFF"/>
              </a:solidFill>
              <a:ln>
                <a:noFill/>
              </a:ln>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49" name=" 10"/>
              <p:cNvSpPr/>
              <p:nvPr/>
            </p:nvSpPr>
            <p:spPr>
              <a:xfrm>
                <a:off x="-5897394" y="1095153"/>
                <a:ext cx="2564239" cy="2564239"/>
              </a:xfrm>
              <a:prstGeom prst="leftCircularArrow">
                <a:avLst>
                  <a:gd name="adj1" fmla="val 6452"/>
                  <a:gd name="adj2" fmla="val 429999"/>
                  <a:gd name="adj3" fmla="val 10489124"/>
                  <a:gd name="adj4" fmla="val 14837806"/>
                  <a:gd name="adj5" fmla="val 7527"/>
                </a:avLst>
              </a:prstGeom>
              <a:solidFill>
                <a:srgbClr val="92D050"/>
              </a:solidFill>
              <a:ln>
                <a:noFill/>
              </a:ln>
            </p:spPr>
            <p:style>
              <a:lnRef idx="0">
                <a:schemeClr val="lt1">
                  <a:hueOff val="0"/>
                  <a:satOff val="0"/>
                  <a:lumOff val="0"/>
                  <a:alphaOff val="0"/>
                </a:schemeClr>
              </a:lnRef>
              <a:fillRef idx="1">
                <a:scrgbClr r="0" g="0" b="0"/>
              </a:fillRef>
              <a:effectRef idx="0">
                <a:schemeClr val="accent5">
                  <a:hueOff val="-6490032"/>
                  <a:satOff val="3463"/>
                  <a:lumOff val="-15098"/>
                  <a:alphaOff val="0"/>
                </a:schemeClr>
              </a:effectRef>
              <a:fontRef idx="minor">
                <a:schemeClr val="lt1"/>
              </a:fontRef>
            </p:style>
          </p:sp>
          <p:sp>
            <p:nvSpPr>
              <p:cNvPr id="50" name="圓形箭號 49"/>
              <p:cNvSpPr/>
              <p:nvPr/>
            </p:nvSpPr>
            <p:spPr>
              <a:xfrm>
                <a:off x="-4873576" y="-274943"/>
                <a:ext cx="2764766" cy="2764766"/>
              </a:xfrm>
              <a:prstGeom prst="circularArrow">
                <a:avLst>
                  <a:gd name="adj1" fmla="val 5984"/>
                  <a:gd name="adj2" fmla="val 394124"/>
                  <a:gd name="adj3" fmla="val 13313824"/>
                  <a:gd name="adj4" fmla="val 10508221"/>
                  <a:gd name="adj5" fmla="val 6981"/>
                </a:avLst>
              </a:prstGeom>
              <a:solidFill>
                <a:srgbClr val="FF0000"/>
              </a:solidFill>
              <a:ln>
                <a:noFill/>
              </a:ln>
            </p:spPr>
            <p:style>
              <a:lnRef idx="0">
                <a:schemeClr val="lt1">
                  <a:hueOff val="0"/>
                  <a:satOff val="0"/>
                  <a:lumOff val="0"/>
                  <a:alphaOff val="0"/>
                </a:schemeClr>
              </a:lnRef>
              <a:fillRef idx="1">
                <a:scrgbClr r="0" g="0" b="0"/>
              </a:fillRef>
              <a:effectRef idx="0">
                <a:schemeClr val="accent5">
                  <a:hueOff val="-12980065"/>
                  <a:satOff val="6926"/>
                  <a:lumOff val="-30196"/>
                  <a:alphaOff val="0"/>
                </a:schemeClr>
              </a:effectRef>
              <a:fontRef idx="minor">
                <a:schemeClr val="lt1"/>
              </a:fontRef>
            </p:style>
          </p:sp>
        </p:grpSp>
      </p:grpSp>
      <p:sp>
        <p:nvSpPr>
          <p:cNvPr id="36" name="橢圓形圖說文字 35"/>
          <p:cNvSpPr>
            <a:spLocks noChangeArrowheads="1"/>
          </p:cNvSpPr>
          <p:nvPr/>
        </p:nvSpPr>
        <p:spPr bwMode="auto">
          <a:xfrm>
            <a:off x="214282" y="1071546"/>
            <a:ext cx="3744416" cy="2952328"/>
          </a:xfrm>
          <a:prstGeom prst="wedgeEllipseCallout">
            <a:avLst>
              <a:gd name="adj1" fmla="val 77658"/>
              <a:gd name="adj2" fmla="val 12540"/>
            </a:avLst>
          </a:prstGeom>
          <a:solidFill>
            <a:srgbClr val="FFFF99"/>
          </a:solidFill>
          <a:ln w="38100">
            <a:noFill/>
            <a:prstDash val="solid"/>
            <a:round/>
            <a:headEnd/>
            <a:tailEnd/>
          </a:ln>
          <a:effectLst>
            <a:prstShdw prst="shdw17" dist="17961" dir="2700000">
              <a:srgbClr val="000000">
                <a:alpha val="74997"/>
              </a:srgbClr>
            </a:prstShdw>
          </a:effectLst>
        </p:spPr>
        <p:txBody>
          <a:bodyPr/>
          <a:lstStyle/>
          <a:p>
            <a:pPr algn="ctr"/>
            <a:r>
              <a:rPr lang="zh-TW" altLang="en-US" sz="4000" dirty="0">
                <a:solidFill>
                  <a:srgbClr val="000000"/>
                </a:solidFill>
                <a:latin typeface="Adobe 黑体 Std R" pitchFamily="34" charset="-128"/>
                <a:ea typeface="Adobe 黑体 Std R" pitchFamily="34" charset="-128"/>
                <a:cs typeface="標楷體" charset="0"/>
              </a:rPr>
              <a:t>但是</a:t>
            </a:r>
            <a:endParaRPr lang="en-US" altLang="zh-TW" sz="4000" dirty="0">
              <a:solidFill>
                <a:srgbClr val="000000"/>
              </a:solidFill>
              <a:latin typeface="Adobe 黑体 Std R" pitchFamily="34" charset="-128"/>
              <a:ea typeface="Adobe 黑体 Std R" pitchFamily="34" charset="-128"/>
              <a:cs typeface="標楷體" charset="0"/>
            </a:endParaRPr>
          </a:p>
          <a:p>
            <a:r>
              <a:rPr lang="zh-TW" altLang="en-US" sz="4000" dirty="0">
                <a:solidFill>
                  <a:srgbClr val="000000"/>
                </a:solidFill>
                <a:latin typeface="Adobe 黑体 Std R" pitchFamily="34" charset="-128"/>
                <a:ea typeface="Adobe 黑体 Std R" pitchFamily="34" charset="-128"/>
                <a:cs typeface="標楷體" charset="0"/>
              </a:rPr>
              <a:t>這真的是</a:t>
            </a:r>
            <a:endParaRPr lang="en-US" altLang="zh-TW" sz="4000" dirty="0">
              <a:solidFill>
                <a:srgbClr val="000000"/>
              </a:solidFill>
              <a:latin typeface="Adobe 黑体 Std R" pitchFamily="34" charset="-128"/>
              <a:ea typeface="Adobe 黑体 Std R" pitchFamily="34" charset="-128"/>
              <a:cs typeface="標楷體" charset="0"/>
            </a:endParaRPr>
          </a:p>
          <a:p>
            <a:r>
              <a:rPr lang="zh-TW" altLang="en-US" sz="4000" dirty="0">
                <a:solidFill>
                  <a:srgbClr val="000000"/>
                </a:solidFill>
                <a:latin typeface="Adobe 黑体 Std R" pitchFamily="34" charset="-128"/>
                <a:ea typeface="Adobe 黑体 Std R" pitchFamily="34" charset="-128"/>
                <a:cs typeface="標楷體" charset="0"/>
              </a:rPr>
              <a:t>適合我嗎</a:t>
            </a:r>
            <a:r>
              <a:rPr lang="en-US" altLang="zh-TW" sz="3200" dirty="0">
                <a:solidFill>
                  <a:srgbClr val="000000"/>
                </a:solidFill>
                <a:latin typeface="Adobe 黑体 Std R" pitchFamily="34" charset="-128"/>
                <a:ea typeface="Adobe 黑体 Std R" pitchFamily="34" charset="-128"/>
                <a:cs typeface="標楷體" charset="0"/>
              </a:rPr>
              <a:t>?</a:t>
            </a:r>
            <a:endParaRPr lang="zh-TW" altLang="en-US" sz="3200" dirty="0">
              <a:solidFill>
                <a:srgbClr val="000000"/>
              </a:solidFill>
              <a:latin typeface="Adobe 黑体 Std R" pitchFamily="34" charset="-128"/>
              <a:ea typeface="Adobe 黑体 Std R" pitchFamily="34" charset="-128"/>
              <a:cs typeface="標楷體" charset="0"/>
            </a:endParaRPr>
          </a:p>
        </p:txBody>
      </p:sp>
      <p:sp>
        <p:nvSpPr>
          <p:cNvPr id="73" name="橢圓形圖說文字 72"/>
          <p:cNvSpPr>
            <a:spLocks noChangeArrowheads="1"/>
          </p:cNvSpPr>
          <p:nvPr/>
        </p:nvSpPr>
        <p:spPr bwMode="auto">
          <a:xfrm>
            <a:off x="142844" y="928670"/>
            <a:ext cx="4143404" cy="3462338"/>
          </a:xfrm>
          <a:prstGeom prst="wedgeEllipseCallout">
            <a:avLst>
              <a:gd name="adj1" fmla="val 71828"/>
              <a:gd name="adj2" fmla="val 7373"/>
            </a:avLst>
          </a:prstGeom>
          <a:solidFill>
            <a:srgbClr val="FFFF99"/>
          </a:solidFill>
          <a:ln w="38100">
            <a:noFill/>
            <a:prstDash val="dash"/>
            <a:round/>
            <a:headEnd/>
            <a:tailEnd/>
          </a:ln>
          <a:effectLst>
            <a:prstShdw prst="shdw17" dist="17961" dir="2700000">
              <a:srgbClr val="000000">
                <a:alpha val="74997"/>
              </a:srgbClr>
            </a:prstShdw>
          </a:effectLst>
        </p:spPr>
        <p:txBody>
          <a:bodyPr wrap="square" lIns="0" tIns="0" rIns="0" bIns="0">
            <a:spAutoFit/>
          </a:bodyPr>
          <a:lstStyle/>
          <a:p>
            <a:endParaRPr lang="en-US" altLang="zh-TW" sz="3200" dirty="0">
              <a:solidFill>
                <a:srgbClr val="000000"/>
              </a:solidFill>
              <a:latin typeface="標楷體" charset="0"/>
              <a:ea typeface="標楷體" charset="0"/>
              <a:cs typeface="標楷體" charset="0"/>
            </a:endParaRPr>
          </a:p>
          <a:p>
            <a:r>
              <a:rPr lang="zh-TW" altLang="en-US" sz="3200" dirty="0">
                <a:solidFill>
                  <a:srgbClr val="000000"/>
                </a:solidFill>
                <a:latin typeface="Adobe 繁黑體 Std B" pitchFamily="34" charset="-120"/>
                <a:ea typeface="Adobe 繁黑體 Std B" pitchFamily="34" charset="-120"/>
                <a:cs typeface="標楷體" charset="0"/>
              </a:rPr>
              <a:t>我想自己做決定，但是</a:t>
            </a:r>
            <a:r>
              <a:rPr lang="en-US" altLang="zh-TW" sz="3200" dirty="0">
                <a:solidFill>
                  <a:srgbClr val="000000"/>
                </a:solidFill>
                <a:latin typeface="Adobe 繁黑體 Std B" pitchFamily="34" charset="-120"/>
                <a:ea typeface="Adobe 繁黑體 Std B" pitchFamily="34" charset="-120"/>
                <a:cs typeface="標楷體" charset="0"/>
              </a:rPr>
              <a:t>……</a:t>
            </a:r>
          </a:p>
          <a:p>
            <a:endParaRPr lang="en-US" altLang="zh-TW" sz="3200" dirty="0">
              <a:solidFill>
                <a:srgbClr val="000000"/>
              </a:solidFill>
              <a:latin typeface="Adobe 繁黑體 Std B" pitchFamily="34" charset="-120"/>
              <a:ea typeface="Adobe 繁黑體 Std B" pitchFamily="34" charset="-120"/>
              <a:cs typeface="標楷體" charset="0"/>
            </a:endParaRPr>
          </a:p>
          <a:p>
            <a:endParaRPr lang="zh-TW" altLang="en-US" sz="3200" dirty="0">
              <a:solidFill>
                <a:srgbClr val="000000"/>
              </a:solidFill>
              <a:latin typeface="標楷體" charset="0"/>
              <a:ea typeface="標楷體" charset="0"/>
              <a:cs typeface="標楷體" charset="0"/>
            </a:endParaRPr>
          </a:p>
        </p:txBody>
      </p:sp>
      <p:grpSp>
        <p:nvGrpSpPr>
          <p:cNvPr id="72" name="群組 71"/>
          <p:cNvGrpSpPr/>
          <p:nvPr/>
        </p:nvGrpSpPr>
        <p:grpSpPr>
          <a:xfrm>
            <a:off x="642910" y="1000108"/>
            <a:ext cx="8130762" cy="5929354"/>
            <a:chOff x="642910" y="1000108"/>
            <a:chExt cx="8130762" cy="5929354"/>
          </a:xfrm>
        </p:grpSpPr>
        <p:sp>
          <p:nvSpPr>
            <p:cNvPr id="70" name="圓角矩形圖說文字 69"/>
            <p:cNvSpPr/>
            <p:nvPr/>
          </p:nvSpPr>
          <p:spPr bwMode="auto">
            <a:xfrm>
              <a:off x="642910" y="1000108"/>
              <a:ext cx="3929090" cy="4857784"/>
            </a:xfrm>
            <a:prstGeom prst="wedgeRoundRectCallout">
              <a:avLst>
                <a:gd name="adj1" fmla="val 62878"/>
                <a:gd name="adj2" fmla="val 7996"/>
                <a:gd name="adj3" fmla="val 16667"/>
              </a:avLst>
            </a:prstGeom>
            <a:solidFill>
              <a:srgbClr val="FFCCFF"/>
            </a:solidFill>
            <a:ln w="25400" cap="flat" cmpd="sng" algn="ctr">
              <a:noFill/>
              <a:prstDash val="solid"/>
              <a:round/>
              <a:headEnd type="none" w="med" len="med"/>
              <a:tailEnd type="none" w="med" len="med"/>
            </a:ln>
            <a:effectLst>
              <a:outerShdw blurRad="292100" dist="317500" dir="2700000" algn="tl" rotWithShape="0">
                <a:prstClr val="black">
                  <a:alpha val="43000"/>
                </a:prstClr>
              </a:outerShdw>
            </a:effectLst>
          </p:spPr>
          <p:txBody>
            <a:bodyPr lIns="216000" anchor="ctr"/>
            <a:lstStyle/>
            <a:p>
              <a:pPr>
                <a:lnSpc>
                  <a:spcPct val="150000"/>
                </a:lnSpc>
                <a:defRPr/>
              </a:pPr>
              <a:r>
                <a:rPr lang="zh-TW" altLang="en-US" sz="3200" b="1" dirty="0">
                  <a:solidFill>
                    <a:srgbClr val="000000"/>
                  </a:solidFill>
                  <a:latin typeface="Adobe 繁黑體 Std B" pitchFamily="34" charset="-120"/>
                  <a:ea typeface="Adobe 繁黑體 Std B" pitchFamily="34" charset="-120"/>
                  <a:cs typeface="新細明體" charset="0"/>
                </a:rPr>
                <a:t>以學生為主體，鼓勵家長與重要他人從旁協助引導與探索，規劃更適合自己的生涯進路。</a:t>
              </a:r>
            </a:p>
          </p:txBody>
        </p:sp>
        <p:graphicFrame>
          <p:nvGraphicFramePr>
            <p:cNvPr id="71" name="內容版面配置區 3"/>
            <p:cNvGraphicFramePr>
              <a:graphicFrameLocks/>
            </p:cNvGraphicFramePr>
            <p:nvPr/>
          </p:nvGraphicFramePr>
          <p:xfrm>
            <a:off x="3929058" y="2600950"/>
            <a:ext cx="4844614" cy="432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7"/>
                                        </p:tgtEl>
                                      </p:cBhvr>
                                    </p:animEffect>
                                    <p:set>
                                      <p:cBhvr>
                                        <p:cTn id="12" dur="1" fill="hold">
                                          <p:stCondLst>
                                            <p:cond delay="499"/>
                                          </p:stCondLst>
                                        </p:cTn>
                                        <p:tgtEl>
                                          <p:spTgt spid="37"/>
                                        </p:tgtEl>
                                        <p:attrNameLst>
                                          <p:attrName>style.visibility</p:attrName>
                                        </p:attrNameLst>
                                      </p:cBhvr>
                                      <p:to>
                                        <p:strVal val="hidden"/>
                                      </p:to>
                                    </p:set>
                                  </p:childTnLst>
                                </p:cTn>
                              </p:par>
                            </p:childTnLst>
                          </p:cTn>
                        </p:par>
                        <p:par>
                          <p:cTn id="13" fill="hold">
                            <p:stCondLst>
                              <p:cond delay="500"/>
                            </p:stCondLst>
                            <p:childTnLst>
                              <p:par>
                                <p:cTn id="14" presetID="8" presetClass="entr" presetSubtype="32"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amond(out)">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ppt_x"/>
                                          </p:val>
                                        </p:tav>
                                        <p:tav tm="100000">
                                          <p:val>
                                            <p:strVal val="#ppt_x"/>
                                          </p:val>
                                        </p:tav>
                                      </p:tavLst>
                                    </p:anim>
                                    <p:anim calcmode="lin" valueType="num">
                                      <p:cBhvr additive="base">
                                        <p:cTn id="2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73"/>
                                        </p:tgtEl>
                                      </p:cBhvr>
                                    </p:animEffect>
                                    <p:set>
                                      <p:cBhvr>
                                        <p:cTn id="27" dur="1" fill="hold">
                                          <p:stCondLst>
                                            <p:cond delay="499"/>
                                          </p:stCondLst>
                                        </p:cTn>
                                        <p:tgtEl>
                                          <p:spTgt spid="73"/>
                                        </p:tgtEl>
                                        <p:attrNameLst>
                                          <p:attrName>style.visibility</p:attrName>
                                        </p:attrNameLst>
                                      </p:cBhvr>
                                      <p:to>
                                        <p:strVal val="hidden"/>
                                      </p:to>
                                    </p:set>
                                  </p:childTnLst>
                                </p:cTn>
                              </p:par>
                            </p:childTnLst>
                          </p:cTn>
                        </p:par>
                        <p:par>
                          <p:cTn id="28" fill="hold">
                            <p:stCondLst>
                              <p:cond delay="500"/>
                            </p:stCondLst>
                            <p:childTnLst>
                              <p:par>
                                <p:cTn id="29" presetID="3" presetClass="exit" presetSubtype="10" fill="hold" nodeType="afterEffect">
                                  <p:stCondLst>
                                    <p:cond delay="0"/>
                                  </p:stCondLst>
                                  <p:childTnLst>
                                    <p:animEffect transition="out" filter="blinds(horizontal)">
                                      <p:cBhvr>
                                        <p:cTn id="30" dur="500"/>
                                        <p:tgtEl>
                                          <p:spTgt spid="36"/>
                                        </p:tgtEl>
                                      </p:cBhvr>
                                    </p:animEffect>
                                    <p:set>
                                      <p:cBhvr>
                                        <p:cTn id="31" dur="1" fill="hold">
                                          <p:stCondLst>
                                            <p:cond delay="499"/>
                                          </p:stCondLst>
                                        </p:cTn>
                                        <p:tgtEl>
                                          <p:spTgt spid="36"/>
                                        </p:tgtEl>
                                        <p:attrNameLst>
                                          <p:attrName>style.visibility</p:attrName>
                                        </p:attrNameLst>
                                      </p:cBhvr>
                                      <p:to>
                                        <p:strVal val="hidden"/>
                                      </p:to>
                                    </p:set>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blinds(horizontal)">
                                      <p:cBhvr>
                                        <p:cTn id="3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73" grpId="0" animBg="1"/>
      <p:bldP spid="73"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18" name="圓角矩形 17"/>
          <p:cNvSpPr/>
          <p:nvPr/>
        </p:nvSpPr>
        <p:spPr>
          <a:xfrm>
            <a:off x="971600" y="2636912"/>
            <a:ext cx="7632848" cy="3816424"/>
          </a:xfrm>
          <a:prstGeom prst="roundRect">
            <a:avLst>
              <a:gd name="adj" fmla="val 17518"/>
            </a:avLst>
          </a:prstGeom>
          <a:gradFill>
            <a:gsLst>
              <a:gs pos="0">
                <a:schemeClr val="bg1">
                  <a:alpha val="0"/>
                </a:schemeClr>
              </a:gs>
              <a:gs pos="50000">
                <a:schemeClr val="bg1">
                  <a:alpha val="70000"/>
                </a:schemeClr>
              </a:gs>
              <a:gs pos="100000">
                <a:schemeClr val="accent1">
                  <a:tint val="23500"/>
                  <a:satMod val="160000"/>
                </a:schemeClr>
              </a:gs>
            </a:gsLst>
            <a:lin ang="5400000" scaled="0"/>
          </a:gradFill>
          <a:ln>
            <a:noFill/>
          </a:ln>
          <a:effectLst>
            <a:glow rad="393700">
              <a:srgbClr val="92D050">
                <a:alpha val="17647"/>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a:spLocks noChangeArrowheads="1"/>
          </p:cNvSpPr>
          <p:nvPr/>
        </p:nvSpPr>
        <p:spPr bwMode="auto">
          <a:xfrm>
            <a:off x="714348" y="785794"/>
            <a:ext cx="814393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800" dirty="0">
                <a:solidFill>
                  <a:schemeClr val="bg1"/>
                </a:solidFill>
                <a:latin typeface="Adobe 繁黑體 Std B" pitchFamily="34" charset="-120"/>
                <a:ea typeface="Adobe 繁黑體 Std B" pitchFamily="34" charset="-120"/>
                <a:cs typeface="標楷體" charset="0"/>
              </a:rPr>
              <a:t>充實輔導理念與專業知能，與家長、學生共同參與適性輔導工作。</a:t>
            </a:r>
            <a:endParaRPr lang="zh-TW" altLang="en-US" sz="2800" dirty="0">
              <a:solidFill>
                <a:schemeClr val="bg1"/>
              </a:solidFill>
              <a:latin typeface="Adobe 繁黑體 Std B" pitchFamily="34" charset="-120"/>
              <a:ea typeface="Adobe 繁黑體 Std B" pitchFamily="34" charset="-120"/>
              <a:cs typeface="新細明體" charset="0"/>
            </a:endParaRPr>
          </a:p>
        </p:txBody>
      </p:sp>
      <p:pic>
        <p:nvPicPr>
          <p:cNvPr id="6" name="圖片 5" descr="國中端輔導系統.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58469" y="1402093"/>
            <a:ext cx="5449835" cy="5455931"/>
          </a:xfrm>
          <a:prstGeom prst="rect">
            <a:avLst/>
          </a:prstGeom>
        </p:spPr>
      </p:pic>
      <p:sp>
        <p:nvSpPr>
          <p:cNvPr id="15" name="矩形 14"/>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16" name="群組 58"/>
          <p:cNvGrpSpPr/>
          <p:nvPr/>
        </p:nvGrpSpPr>
        <p:grpSpPr>
          <a:xfrm>
            <a:off x="2781559" y="116632"/>
            <a:ext cx="2056588" cy="360040"/>
            <a:chOff x="2835897" y="44624"/>
            <a:chExt cx="2056588" cy="360040"/>
          </a:xfrm>
        </p:grpSpPr>
        <p:sp>
          <p:nvSpPr>
            <p:cNvPr id="17" name="橢圓 16"/>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24" name="橢圓 23"/>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25" name="矩形 24"/>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26"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27"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 calcmode="lin" valueType="num">
                                      <p:cBhvr>
                                        <p:cTn id="9" dur="1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42" name="圓角矩形 41"/>
          <p:cNvSpPr/>
          <p:nvPr/>
        </p:nvSpPr>
        <p:spPr>
          <a:xfrm>
            <a:off x="642910" y="1285860"/>
            <a:ext cx="7961538" cy="5167476"/>
          </a:xfrm>
          <a:prstGeom prst="roundRect">
            <a:avLst>
              <a:gd name="adj" fmla="val 17518"/>
            </a:avLst>
          </a:prstGeom>
          <a:gradFill>
            <a:gsLst>
              <a:gs pos="0">
                <a:schemeClr val="bg1">
                  <a:alpha val="0"/>
                </a:schemeClr>
              </a:gs>
              <a:gs pos="50000">
                <a:schemeClr val="bg1"/>
              </a:gs>
              <a:gs pos="100000">
                <a:schemeClr val="accent1">
                  <a:tint val="23500"/>
                  <a:satMod val="160000"/>
                </a:schemeClr>
              </a:gs>
            </a:gsLst>
            <a:lin ang="5400000" scaled="0"/>
          </a:gradFill>
          <a:ln>
            <a:noFill/>
          </a:ln>
          <a:effectLst>
            <a:glow rad="393700">
              <a:srgbClr val="92D050">
                <a:alpha val="17647"/>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弧形箭號 (下彎) 22"/>
          <p:cNvSpPr/>
          <p:nvPr/>
        </p:nvSpPr>
        <p:spPr bwMode="auto">
          <a:xfrm rot="15369152">
            <a:off x="271708" y="2739234"/>
            <a:ext cx="3413575" cy="3160867"/>
          </a:xfrm>
          <a:prstGeom prst="curvedDownArrow">
            <a:avLst>
              <a:gd name="adj1" fmla="val 13973"/>
              <a:gd name="adj2" fmla="val 25444"/>
              <a:gd name="adj3" fmla="val 71804"/>
            </a:avLst>
          </a:prstGeom>
          <a:gradFill>
            <a:gsLst>
              <a:gs pos="0">
                <a:srgbClr val="00B0F0"/>
              </a:gs>
              <a:gs pos="80000">
                <a:srgbClr val="333399"/>
              </a:gs>
              <a:gs pos="100000">
                <a:schemeClr val="tx2">
                  <a:lumMod val="20000"/>
                  <a:lumOff val="80000"/>
                </a:schemeClr>
              </a:gs>
            </a:gsLst>
            <a:lin ang="1620000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25" name="Text Box 13"/>
          <p:cNvSpPr txBox="1">
            <a:spLocks noChangeArrowheads="1"/>
          </p:cNvSpPr>
          <p:nvPr/>
        </p:nvSpPr>
        <p:spPr bwMode="white">
          <a:xfrm>
            <a:off x="6259381" y="4137338"/>
            <a:ext cx="184731" cy="369332"/>
          </a:xfrm>
          <a:prstGeom prst="rect">
            <a:avLst/>
          </a:prstGeom>
          <a:noFill/>
          <a:ln>
            <a:noFill/>
          </a:ln>
          <a:scene3d>
            <a:camera prst="orthographicFront"/>
            <a:lightRig rig="freezing" dir="t">
              <a:rot lat="0" lon="0" rev="4800000"/>
            </a:lightRig>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endParaRPr kumimoji="0" lang="zh-TW" altLang="zh-TW" sz="1800" b="1">
              <a:solidFill>
                <a:schemeClr val="bg1"/>
              </a:solidFill>
              <a:latin typeface="Adobe 繁黑體 Std B" pitchFamily="34" charset="-120"/>
              <a:ea typeface="Adobe 繁黑體 Std B" pitchFamily="34" charset="-120"/>
            </a:endParaRPr>
          </a:p>
        </p:txBody>
      </p:sp>
      <p:sp>
        <p:nvSpPr>
          <p:cNvPr id="27" name="Text Box 16"/>
          <p:cNvSpPr txBox="1">
            <a:spLocks noChangeArrowheads="1"/>
          </p:cNvSpPr>
          <p:nvPr/>
        </p:nvSpPr>
        <p:spPr bwMode="auto">
          <a:xfrm>
            <a:off x="2000232" y="5802831"/>
            <a:ext cx="5472608" cy="769441"/>
          </a:xfrm>
          <a:prstGeom prst="rect">
            <a:avLst/>
          </a:prstGeom>
          <a:noFill/>
          <a:ln>
            <a:noFill/>
          </a:ln>
          <a:scene3d>
            <a:camera prst="orthographicFront"/>
            <a:lightRig rig="freezing" dir="t">
              <a:rot lat="0" lon="0" rev="4800000"/>
            </a:lightRig>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algn="ctr"/>
            <a:r>
              <a:rPr lang="zh-TW" altLang="en-US" sz="4400" b="1" dirty="0">
                <a:solidFill>
                  <a:srgbClr val="C00000"/>
                </a:solidFill>
                <a:latin typeface="Adobe 繁黑體 Std B" pitchFamily="34" charset="-120"/>
                <a:ea typeface="Adobe 繁黑體 Std B" pitchFamily="34" charset="-120"/>
              </a:rPr>
              <a:t>多元適性滾動推進</a:t>
            </a:r>
          </a:p>
        </p:txBody>
      </p:sp>
      <p:sp>
        <p:nvSpPr>
          <p:cNvPr id="20" name="弧形箭號 (下彎) 19"/>
          <p:cNvSpPr/>
          <p:nvPr/>
        </p:nvSpPr>
        <p:spPr bwMode="auto">
          <a:xfrm rot="4245736">
            <a:off x="4653052" y="2133940"/>
            <a:ext cx="4731273" cy="3531687"/>
          </a:xfrm>
          <a:prstGeom prst="curvedDownArrow">
            <a:avLst>
              <a:gd name="adj1" fmla="val 26906"/>
              <a:gd name="adj2" fmla="val 59697"/>
              <a:gd name="adj3" fmla="val 72284"/>
            </a:avLst>
          </a:prstGeom>
          <a:gradFill>
            <a:gsLst>
              <a:gs pos="0">
                <a:srgbClr val="00B0F0"/>
              </a:gs>
              <a:gs pos="80000">
                <a:srgbClr val="333399"/>
              </a:gs>
              <a:gs pos="100000">
                <a:schemeClr val="tx2">
                  <a:lumMod val="20000"/>
                  <a:lumOff val="80000"/>
                </a:schemeClr>
              </a:gs>
            </a:gsLst>
            <a:lin ang="1620000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29" name="Oval 6"/>
          <p:cNvSpPr>
            <a:spLocks noChangeArrowheads="1"/>
          </p:cNvSpPr>
          <p:nvPr/>
        </p:nvSpPr>
        <p:spPr bwMode="gray">
          <a:xfrm>
            <a:off x="3247193" y="954509"/>
            <a:ext cx="2260912" cy="2160239"/>
          </a:xfrm>
          <a:prstGeom prst="ellipse">
            <a:avLst/>
          </a:prstGeom>
          <a:gradFill rotWithShape="1">
            <a:gsLst>
              <a:gs pos="0">
                <a:srgbClr val="CCFF99"/>
              </a:gs>
              <a:gs pos="100000">
                <a:srgbClr val="92D050"/>
              </a:gs>
            </a:gsLst>
            <a:path path="shape">
              <a:fillToRect l="50000" t="50000" r="50000" b="50000"/>
            </a:path>
          </a:gradFill>
          <a:ln>
            <a:noFill/>
          </a:ln>
          <a:effectLst/>
          <a:scene3d>
            <a:camera prst="orthographicFront"/>
            <a:lightRig rig="freezing" dir="t">
              <a:rot lat="0" lon="0" rev="4800000"/>
            </a:lightRig>
          </a:scene3d>
          <a:sp3d prstMaterial="softEdge">
            <a:bevelT w="889000" h="571500"/>
          </a:sp3d>
          <a:extLst/>
        </p:spPr>
        <p:txBody>
          <a:bodyPr wrap="none" anchor="ctr"/>
          <a:lstStyle/>
          <a:p>
            <a:endParaRPr kumimoji="0" lang="zh-TW" altLang="en-US" sz="1800">
              <a:latin typeface="Adobe 繁黑體 Std B" pitchFamily="34" charset="-120"/>
              <a:ea typeface="Adobe 繁黑體 Std B" pitchFamily="34" charset="-120"/>
            </a:endParaRPr>
          </a:p>
        </p:txBody>
      </p:sp>
      <p:sp>
        <p:nvSpPr>
          <p:cNvPr id="30" name="Text Box 12"/>
          <p:cNvSpPr txBox="1">
            <a:spLocks noChangeArrowheads="1"/>
          </p:cNvSpPr>
          <p:nvPr/>
        </p:nvSpPr>
        <p:spPr bwMode="white">
          <a:xfrm>
            <a:off x="2987824" y="1314548"/>
            <a:ext cx="2588816" cy="1261884"/>
          </a:xfrm>
          <a:prstGeom prst="rect">
            <a:avLst/>
          </a:prstGeom>
          <a:noFill/>
          <a:ln>
            <a:noFill/>
          </a:ln>
          <a:scene3d>
            <a:camera prst="orthographicFront"/>
            <a:lightRig rig="freezing" dir="t">
              <a:rot lat="0" lon="0" rev="4800000"/>
            </a:lightRig>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algn="ctr"/>
            <a:r>
              <a:rPr lang="zh-TW" altLang="en-US" sz="2800" b="1" dirty="0">
                <a:solidFill>
                  <a:srgbClr val="FFFF00"/>
                </a:solidFill>
                <a:effectLst>
                  <a:outerShdw blurRad="38100" dist="38100" dir="2700000" algn="tl">
                    <a:srgbClr val="000000">
                      <a:alpha val="43137"/>
                    </a:srgbClr>
                  </a:outerShdw>
                </a:effectLst>
                <a:latin typeface="Adobe 繁黑體 Std B" pitchFamily="34" charset="-120"/>
                <a:ea typeface="Adobe 繁黑體 Std B" pitchFamily="34" charset="-120"/>
              </a:rPr>
              <a:t>七年級</a:t>
            </a:r>
            <a:r>
              <a:rPr lang="en-US" altLang="zh-TW" sz="2800" b="1" dirty="0">
                <a:solidFill>
                  <a:srgbClr val="FFFF00"/>
                </a:solidFill>
                <a:effectLst>
                  <a:outerShdw blurRad="38100" dist="38100" dir="2700000" algn="tl">
                    <a:srgbClr val="000000">
                      <a:alpha val="43137"/>
                    </a:srgbClr>
                  </a:outerShdw>
                </a:effectLst>
                <a:latin typeface="Adobe 繁黑體 Std B" pitchFamily="34" charset="-120"/>
                <a:ea typeface="Adobe 繁黑體 Std B" pitchFamily="34" charset="-120"/>
              </a:rPr>
              <a:t> </a:t>
            </a:r>
          </a:p>
          <a:p>
            <a:pPr algn="ctr"/>
            <a:r>
              <a:rPr lang="zh-TW" altLang="en-US" sz="24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多元進路</a:t>
            </a:r>
            <a:endParaRPr lang="en-US" altLang="zh-TW" sz="24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algn="ctr"/>
            <a:r>
              <a:rPr lang="zh-TW" altLang="en-US" sz="24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認識技職</a:t>
            </a:r>
          </a:p>
        </p:txBody>
      </p:sp>
      <p:grpSp>
        <p:nvGrpSpPr>
          <p:cNvPr id="3" name="Group 50"/>
          <p:cNvGrpSpPr>
            <a:grpSpLocks/>
          </p:cNvGrpSpPr>
          <p:nvPr/>
        </p:nvGrpSpPr>
        <p:grpSpPr bwMode="auto">
          <a:xfrm>
            <a:off x="1331640" y="2322660"/>
            <a:ext cx="2952328" cy="2813594"/>
            <a:chOff x="1118" y="2296"/>
            <a:chExt cx="1308" cy="1271"/>
          </a:xfrm>
          <a:effectLst/>
          <a:scene3d>
            <a:camera prst="orthographicFront"/>
            <a:lightRig rig="freezing" dir="t">
              <a:rot lat="0" lon="0" rev="4800000"/>
            </a:lightRig>
          </a:scene3d>
        </p:grpSpPr>
        <p:sp>
          <p:nvSpPr>
            <p:cNvPr id="32" name="Oval 8"/>
            <p:cNvSpPr>
              <a:spLocks noChangeArrowheads="1"/>
            </p:cNvSpPr>
            <p:nvPr/>
          </p:nvSpPr>
          <p:spPr bwMode="gray">
            <a:xfrm rot="9037561">
              <a:off x="1118" y="2296"/>
              <a:ext cx="1308" cy="1271"/>
            </a:xfrm>
            <a:prstGeom prst="ellipse">
              <a:avLst/>
            </a:prstGeom>
            <a:ln>
              <a:noFill/>
            </a:ln>
            <a:effectLst>
              <a:outerShdw blurRad="190500" dist="228600" dir="2700000" algn="ctr">
                <a:srgbClr val="000000">
                  <a:alpha val="30000"/>
                </a:srgbClr>
              </a:outerShdw>
            </a:effectLst>
            <a:sp3d prstMaterial="softEdge">
              <a:bevelT w="920750" h="565150"/>
            </a:sp3d>
            <a:extLst>
              <a:ext uri="{91240B29-F687-4F45-9708-019B960494DF}">
                <a14:hiddenLine xmlns:a14="http://schemas.microsoft.com/office/drawing/2010/main" w="9525">
                  <a:solidFill>
                    <a:srgbClr val="000000"/>
                  </a:solidFill>
                  <a:round/>
                  <a:headEnd/>
                  <a:tailEnd/>
                </a14:hiddenLine>
              </a:ext>
            </a:extLst>
          </p:spPr>
          <p:style>
            <a:lnRef idx="0">
              <a:schemeClr val="accent1"/>
            </a:lnRef>
            <a:fillRef idx="3">
              <a:schemeClr val="accent1"/>
            </a:fillRef>
            <a:effectRef idx="3">
              <a:schemeClr val="accent1"/>
            </a:effectRef>
            <a:fontRef idx="minor">
              <a:schemeClr val="lt1"/>
            </a:fontRef>
          </p:style>
          <p:txBody>
            <a:bodyPr wrap="none" anchor="ctr"/>
            <a:lstStyle/>
            <a:p>
              <a:endParaRPr kumimoji="0" lang="zh-TW" altLang="en-US" sz="2400">
                <a:latin typeface="Adobe 繁黑體 Std B" pitchFamily="34" charset="-120"/>
                <a:ea typeface="Adobe 繁黑體 Std B" pitchFamily="34" charset="-120"/>
              </a:endParaRPr>
            </a:p>
          </p:txBody>
        </p:sp>
        <p:sp>
          <p:nvSpPr>
            <p:cNvPr id="33" name="Text Box 20"/>
            <p:cNvSpPr txBox="1">
              <a:spLocks noChangeArrowheads="1"/>
            </p:cNvSpPr>
            <p:nvPr/>
          </p:nvSpPr>
          <p:spPr bwMode="white">
            <a:xfrm>
              <a:off x="1405" y="2655"/>
              <a:ext cx="684" cy="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algn="ctr"/>
              <a:r>
                <a:rPr lang="en-US" altLang="zh-TW" sz="2400" b="1" dirty="0">
                  <a:solidFill>
                    <a:srgbClr val="C00000"/>
                  </a:solidFill>
                  <a:latin typeface="Adobe 繁黑體 Std B" pitchFamily="34" charset="-120"/>
                  <a:ea typeface="Adobe 繁黑體 Std B" pitchFamily="34" charset="-120"/>
                </a:rPr>
                <a:t> </a:t>
              </a:r>
              <a:r>
                <a:rPr lang="zh-TW" altLang="en-US" sz="2800" b="1" dirty="0">
                  <a:solidFill>
                    <a:schemeClr val="bg1"/>
                  </a:solidFill>
                  <a:latin typeface="Adobe 繁黑體 Std B" pitchFamily="34" charset="-120"/>
                  <a:ea typeface="Adobe 繁黑體 Std B" pitchFamily="34" charset="-120"/>
                </a:rPr>
                <a:t>九年級</a:t>
              </a:r>
              <a:endParaRPr lang="en-US" altLang="zh-TW" sz="2800" b="1" dirty="0">
                <a:solidFill>
                  <a:schemeClr val="bg1"/>
                </a:solidFill>
                <a:latin typeface="Adobe 繁黑體 Std B" pitchFamily="34" charset="-120"/>
                <a:ea typeface="Adobe 繁黑體 Std B" pitchFamily="34" charset="-120"/>
              </a:endParaRPr>
            </a:p>
            <a:p>
              <a:pPr algn="ctr"/>
              <a:r>
                <a:rPr lang="zh-TW" altLang="en-US" sz="2400" b="1" dirty="0">
                  <a:solidFill>
                    <a:schemeClr val="bg1"/>
                  </a:solidFill>
                  <a:latin typeface="Adobe 繁黑體 Std B" pitchFamily="34" charset="-120"/>
                  <a:ea typeface="Adobe 繁黑體 Std B" pitchFamily="34" charset="-120"/>
                </a:rPr>
                <a:t>生涯定向</a:t>
              </a:r>
              <a:endParaRPr lang="en-US" altLang="zh-TW" sz="2400" b="1" dirty="0">
                <a:solidFill>
                  <a:schemeClr val="bg1"/>
                </a:solidFill>
                <a:latin typeface="Adobe 繁黑體 Std B" pitchFamily="34" charset="-120"/>
                <a:ea typeface="Adobe 繁黑體 Std B" pitchFamily="34" charset="-120"/>
              </a:endParaRPr>
            </a:p>
            <a:p>
              <a:pPr algn="ctr"/>
              <a:r>
                <a:rPr lang="zh-TW" altLang="en-US" sz="2400" b="1" dirty="0">
                  <a:solidFill>
                    <a:schemeClr val="bg1"/>
                  </a:solidFill>
                  <a:latin typeface="Adobe 繁黑體 Std B" pitchFamily="34" charset="-120"/>
                  <a:ea typeface="Adobe 繁黑體 Std B" pitchFamily="34" charset="-120"/>
                </a:rPr>
                <a:t>適性選擇</a:t>
              </a:r>
              <a:endParaRPr lang="en-US" altLang="zh-TW" sz="2200" b="1" dirty="0">
                <a:solidFill>
                  <a:schemeClr val="bg1"/>
                </a:solidFill>
                <a:latin typeface="Adobe 繁黑體 Std B" pitchFamily="34" charset="-120"/>
                <a:ea typeface="Adobe 繁黑體 Std B" pitchFamily="34" charset="-120"/>
              </a:endParaRPr>
            </a:p>
          </p:txBody>
        </p:sp>
      </p:grpSp>
      <p:sp>
        <p:nvSpPr>
          <p:cNvPr id="28" name="Oval 10"/>
          <p:cNvSpPr>
            <a:spLocks noChangeArrowheads="1"/>
          </p:cNvSpPr>
          <p:nvPr/>
        </p:nvSpPr>
        <p:spPr bwMode="gray">
          <a:xfrm>
            <a:off x="4499992" y="2322660"/>
            <a:ext cx="2514682" cy="2602268"/>
          </a:xfrm>
          <a:prstGeom prst="ellipse">
            <a:avLst/>
          </a:prstGeom>
          <a:gradFill rotWithShape="1">
            <a:gsLst>
              <a:gs pos="0">
                <a:schemeClr val="accent6">
                  <a:lumMod val="20000"/>
                  <a:lumOff val="80000"/>
                </a:schemeClr>
              </a:gs>
              <a:gs pos="100000">
                <a:srgbClr val="FF99FF"/>
              </a:gs>
            </a:gsLst>
            <a:path path="shape">
              <a:fillToRect l="50000" t="50000" r="50000" b="50000"/>
            </a:path>
          </a:gradFill>
          <a:ln>
            <a:noFill/>
          </a:ln>
          <a:effectLst/>
          <a:scene3d>
            <a:camera prst="orthographicFront"/>
            <a:lightRig rig="freezing" dir="t">
              <a:rot lat="0" lon="0" rev="4800000"/>
            </a:lightRig>
          </a:scene3d>
          <a:sp3d>
            <a:bevelT w="889000" h="571500"/>
          </a:sp3d>
          <a:extLst/>
        </p:spPr>
        <p:txBody>
          <a:bodyPr wrap="none" anchor="ctr"/>
          <a:lstStyle/>
          <a:p>
            <a:pPr algn="ctr" eaLnBrk="0" hangingPunct="0">
              <a:defRPr/>
            </a:pPr>
            <a:r>
              <a:rPr lang="zh-TW" altLang="en-US" sz="28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八年級</a:t>
            </a:r>
            <a:endParaRPr lang="en-US" altLang="zh-TW" sz="28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algn="ctr" eaLnBrk="0" hangingPunct="0">
              <a:defRPr/>
            </a:pPr>
            <a:r>
              <a:rPr lang="zh-TW" altLang="en-US" sz="24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性向試探</a:t>
            </a:r>
            <a:endParaRPr lang="en-US" altLang="zh-TW" sz="24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algn="ctr" eaLnBrk="0" hangingPunct="0">
              <a:defRPr/>
            </a:pPr>
            <a:r>
              <a:rPr lang="zh-TW" altLang="en-US" sz="24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體驗學習</a:t>
            </a:r>
            <a:endParaRPr lang="en-US" altLang="zh-TW" sz="22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
        <p:nvSpPr>
          <p:cNvPr id="24" name="矩形 23"/>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26" name="群組 58"/>
          <p:cNvGrpSpPr/>
          <p:nvPr/>
        </p:nvGrpSpPr>
        <p:grpSpPr>
          <a:xfrm>
            <a:off x="2781559" y="116632"/>
            <a:ext cx="2056588" cy="360040"/>
            <a:chOff x="2835897" y="44624"/>
            <a:chExt cx="2056588" cy="360040"/>
          </a:xfrm>
        </p:grpSpPr>
        <p:sp>
          <p:nvSpPr>
            <p:cNvPr id="31" name="橢圓 30"/>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4" name="橢圓 33"/>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5" name="橢圓 34"/>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6" name="橢圓 35"/>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7" name="橢圓 36"/>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38" name="橢圓 37"/>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9" name="矩形 38"/>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4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41"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extLst>
      <p:ext uri="{BB962C8B-B14F-4D97-AF65-F5344CB8AC3E}">
        <p14:creationId xmlns:p14="http://schemas.microsoft.com/office/powerpoint/2010/main" val="15056951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8" name="圓角矩形 27"/>
          <p:cNvSpPr/>
          <p:nvPr/>
        </p:nvSpPr>
        <p:spPr>
          <a:xfrm>
            <a:off x="539552" y="1285860"/>
            <a:ext cx="7961538" cy="5167476"/>
          </a:xfrm>
          <a:prstGeom prst="roundRect">
            <a:avLst>
              <a:gd name="adj" fmla="val 17518"/>
            </a:avLst>
          </a:prstGeom>
          <a:gradFill>
            <a:gsLst>
              <a:gs pos="0">
                <a:schemeClr val="bg1">
                  <a:alpha val="0"/>
                </a:schemeClr>
              </a:gs>
              <a:gs pos="50000">
                <a:schemeClr val="bg1"/>
              </a:gs>
              <a:gs pos="100000">
                <a:schemeClr val="accent1">
                  <a:tint val="23500"/>
                  <a:satMod val="160000"/>
                </a:schemeClr>
              </a:gs>
            </a:gsLst>
            <a:lin ang="5400000" scaled="0"/>
          </a:gradFill>
          <a:ln>
            <a:noFill/>
          </a:ln>
          <a:effectLst>
            <a:glow rad="393700">
              <a:srgbClr val="92D050">
                <a:alpha val="17647"/>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8" name="Group 2"/>
          <p:cNvGrpSpPr>
            <a:grpSpLocks/>
          </p:cNvGrpSpPr>
          <p:nvPr/>
        </p:nvGrpSpPr>
        <p:grpSpPr bwMode="auto">
          <a:xfrm>
            <a:off x="199331" y="701676"/>
            <a:ext cx="8707477" cy="5247605"/>
            <a:chOff x="442" y="872"/>
            <a:chExt cx="4767" cy="3206"/>
          </a:xfrm>
        </p:grpSpPr>
        <p:sp>
          <p:nvSpPr>
            <p:cNvPr id="49" name="圖案 48"/>
            <p:cNvSpPr/>
            <p:nvPr/>
          </p:nvSpPr>
          <p:spPr>
            <a:xfrm>
              <a:off x="442" y="872"/>
              <a:ext cx="4767" cy="3206"/>
            </a:xfrm>
            <a:prstGeom prst="swooshArrow">
              <a:avLst>
                <a:gd name="adj1" fmla="val 25000"/>
                <a:gd name="adj2" fmla="val 25000"/>
              </a:avLst>
            </a:prstGeom>
            <a:solidFill>
              <a:srgbClr val="92D050"/>
            </a:solidFill>
            <a:ln w="12700">
              <a:noFill/>
            </a:ln>
            <a:effectLst/>
          </p:spPr>
          <p:style>
            <a:lnRef idx="0">
              <a:scrgbClr r="0" g="0" b="0"/>
            </a:lnRef>
            <a:fillRef idx="1">
              <a:scrgbClr r="0" g="0" b="0"/>
            </a:fillRef>
            <a:effectRef idx="0">
              <a:scrgbClr r="0" g="0" b="0"/>
            </a:effectRef>
            <a:fontRef idx="minor">
              <a:schemeClr val="dk1">
                <a:hueOff val="0"/>
                <a:satOff val="0"/>
                <a:lumOff val="0"/>
                <a:alphaOff val="0"/>
              </a:schemeClr>
            </a:fontRef>
          </p:style>
        </p:sp>
        <p:sp>
          <p:nvSpPr>
            <p:cNvPr id="50" name="橢圓 49"/>
            <p:cNvSpPr/>
            <p:nvPr/>
          </p:nvSpPr>
          <p:spPr>
            <a:xfrm>
              <a:off x="786" y="3407"/>
              <a:ext cx="127" cy="118"/>
            </a:xfrm>
            <a:prstGeom prst="ellipse">
              <a:avLst/>
            </a:prstGeom>
            <a:solidFill>
              <a:srgbClr val="000099"/>
            </a:solidFill>
            <a:ln>
              <a:noFill/>
            </a:ln>
          </p:spPr>
          <p:style>
            <a:lnRef idx="2">
              <a:schemeClr val="dk2">
                <a:shade val="80000"/>
                <a:hueOff val="0"/>
                <a:satOff val="0"/>
                <a:lumOff val="0"/>
                <a:alphaOff val="0"/>
              </a:schemeClr>
            </a:lnRef>
            <a:fillRef idx="1">
              <a:scrgbClr r="0" g="0" b="0"/>
            </a:fillRef>
            <a:effectRef idx="0">
              <a:schemeClr val="lt1">
                <a:hueOff val="0"/>
                <a:satOff val="0"/>
                <a:lumOff val="0"/>
                <a:alphaOff val="0"/>
              </a:schemeClr>
            </a:effectRef>
            <a:fontRef idx="minor">
              <a:schemeClr val="dk2">
                <a:hueOff val="0"/>
                <a:satOff val="0"/>
                <a:lumOff val="0"/>
                <a:alphaOff val="0"/>
              </a:schemeClr>
            </a:fontRef>
          </p:style>
        </p:sp>
        <p:sp>
          <p:nvSpPr>
            <p:cNvPr id="51" name="手繪多邊形 50"/>
            <p:cNvSpPr/>
            <p:nvPr/>
          </p:nvSpPr>
          <p:spPr>
            <a:xfrm>
              <a:off x="839" y="3524"/>
              <a:ext cx="949" cy="392"/>
            </a:xfrm>
            <a:custGeom>
              <a:avLst/>
              <a:gdLst>
                <a:gd name="connsiteX0" fmla="*/ 0 w 1507190"/>
                <a:gd name="connsiteY0" fmla="*/ 0 h 672386"/>
                <a:gd name="connsiteX1" fmla="*/ 1507190 w 1507190"/>
                <a:gd name="connsiteY1" fmla="*/ 0 h 672386"/>
                <a:gd name="connsiteX2" fmla="*/ 1507190 w 1507190"/>
                <a:gd name="connsiteY2" fmla="*/ 672386 h 672386"/>
                <a:gd name="connsiteX3" fmla="*/ 0 w 1507190"/>
                <a:gd name="connsiteY3" fmla="*/ 672386 h 672386"/>
                <a:gd name="connsiteX4" fmla="*/ 0 w 1507190"/>
                <a:gd name="connsiteY4" fmla="*/ 0 h 67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190" h="672386">
                  <a:moveTo>
                    <a:pt x="0" y="0"/>
                  </a:moveTo>
                  <a:lnTo>
                    <a:pt x="1507190" y="0"/>
                  </a:lnTo>
                  <a:lnTo>
                    <a:pt x="1507190" y="672386"/>
                  </a:lnTo>
                  <a:lnTo>
                    <a:pt x="0" y="672386"/>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07418" tIns="0" rIns="0" bIns="0"/>
            <a:lstStyle>
              <a:lvl1pPr defTabSz="1066800" eaLnBrk="0" hangingPunct="0">
                <a:spcBef>
                  <a:spcPct val="20000"/>
                </a:spcBef>
                <a:defRPr kumimoji="1" sz="2400" b="1">
                  <a:solidFill>
                    <a:schemeClr val="tx1"/>
                  </a:solidFill>
                  <a:latin typeface="Arial" charset="0"/>
                  <a:ea typeface="標楷體" pitchFamily="65" charset="-120"/>
                </a:defRPr>
              </a:lvl1pPr>
              <a:lvl2pPr marL="742950" indent="-285750" defTabSz="1066800" eaLnBrk="0" hangingPunct="0">
                <a:spcBef>
                  <a:spcPct val="20000"/>
                </a:spcBef>
                <a:defRPr kumimoji="1" sz="2400" b="1">
                  <a:solidFill>
                    <a:schemeClr val="tx1"/>
                  </a:solidFill>
                  <a:latin typeface="Arial" charset="0"/>
                  <a:ea typeface="標楷體" pitchFamily="65" charset="-120"/>
                </a:defRPr>
              </a:lvl2pPr>
              <a:lvl3pPr marL="1143000" indent="-228600" defTabSz="1066800" eaLnBrk="0" hangingPunct="0">
                <a:spcBef>
                  <a:spcPct val="20000"/>
                </a:spcBef>
                <a:defRPr kumimoji="1" sz="2400" b="1">
                  <a:solidFill>
                    <a:schemeClr val="tx1"/>
                  </a:solidFill>
                  <a:latin typeface="Arial" charset="0"/>
                  <a:ea typeface="標楷體" pitchFamily="65" charset="-120"/>
                </a:defRPr>
              </a:lvl3pPr>
              <a:lvl4pPr marL="1600200" indent="-228600" defTabSz="1066800" eaLnBrk="0" hangingPunct="0">
                <a:spcBef>
                  <a:spcPct val="20000"/>
                </a:spcBef>
                <a:defRPr kumimoji="1" sz="2400" b="1">
                  <a:solidFill>
                    <a:schemeClr val="tx1"/>
                  </a:solidFill>
                  <a:latin typeface="Arial" charset="0"/>
                  <a:ea typeface="標楷體" pitchFamily="65" charset="-120"/>
                </a:defRPr>
              </a:lvl4pPr>
              <a:lvl5pPr marL="2057400" indent="-228600" defTabSz="1066800" eaLnBrk="0" hangingPunct="0">
                <a:spcBef>
                  <a:spcPct val="20000"/>
                </a:spcBef>
                <a:defRPr kumimoji="1" sz="2400" b="1">
                  <a:solidFill>
                    <a:schemeClr val="tx1"/>
                  </a:solidFill>
                  <a:latin typeface="Arial" charset="0"/>
                  <a:ea typeface="標楷體" pitchFamily="65" charset="-120"/>
                </a:defRPr>
              </a:lvl5pPr>
              <a:lvl6pPr marL="25146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6pPr>
              <a:lvl7pPr marL="29718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7pPr>
              <a:lvl8pPr marL="34290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8pPr>
              <a:lvl9pPr marL="38862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9pPr>
            </a:lstStyle>
            <a:p>
              <a:pPr algn="ctr" eaLnBrk="1" hangingPunct="1">
                <a:lnSpc>
                  <a:spcPct val="90000"/>
                </a:lnSpc>
                <a:spcBef>
                  <a:spcPct val="0"/>
                </a:spcBef>
                <a:spcAft>
                  <a:spcPct val="35000"/>
                </a:spcAft>
                <a:defRPr/>
              </a:pPr>
              <a:r>
                <a:rPr lang="zh-TW" altLang="en-US">
                  <a:solidFill>
                    <a:srgbClr val="000099"/>
                  </a:solidFill>
                  <a:latin typeface="Adobe 繁黑體 Std B" pitchFamily="34" charset="-120"/>
                  <a:ea typeface="Adobe 繁黑體 Std B" pitchFamily="34" charset="-120"/>
                </a:rPr>
                <a:t>安全快樂</a:t>
              </a:r>
            </a:p>
            <a:p>
              <a:pPr algn="ctr" eaLnBrk="1" hangingPunct="1">
                <a:lnSpc>
                  <a:spcPct val="90000"/>
                </a:lnSpc>
                <a:spcBef>
                  <a:spcPct val="0"/>
                </a:spcBef>
                <a:spcAft>
                  <a:spcPct val="35000"/>
                </a:spcAft>
                <a:defRPr/>
              </a:pPr>
              <a:r>
                <a:rPr lang="zh-TW" altLang="en-US">
                  <a:solidFill>
                    <a:srgbClr val="000099"/>
                  </a:solidFill>
                  <a:latin typeface="Adobe 繁黑體 Std B" pitchFamily="34" charset="-120"/>
                  <a:ea typeface="Adobe 繁黑體 Std B" pitchFamily="34" charset="-120"/>
                </a:rPr>
                <a:t>健康發展</a:t>
              </a:r>
            </a:p>
          </p:txBody>
        </p:sp>
        <p:sp>
          <p:nvSpPr>
            <p:cNvPr id="52" name="橢圓 51"/>
            <p:cNvSpPr/>
            <p:nvPr/>
          </p:nvSpPr>
          <p:spPr>
            <a:xfrm rot="1800000">
              <a:off x="1586" y="2519"/>
              <a:ext cx="257" cy="319"/>
            </a:xfrm>
            <a:prstGeom prst="ellipse">
              <a:avLst/>
            </a:prstGeom>
            <a:ln>
              <a:noFill/>
            </a:ln>
          </p:spPr>
          <p:style>
            <a:lnRef idx="0">
              <a:schemeClr val="accent3"/>
            </a:lnRef>
            <a:fillRef idx="3">
              <a:schemeClr val="accent3"/>
            </a:fillRef>
            <a:effectRef idx="3">
              <a:schemeClr val="accent3"/>
            </a:effectRef>
            <a:fontRef idx="minor">
              <a:schemeClr val="lt1"/>
            </a:fontRef>
          </p:style>
        </p:sp>
        <p:sp>
          <p:nvSpPr>
            <p:cNvPr id="53" name="手繪多邊形 52"/>
            <p:cNvSpPr/>
            <p:nvPr/>
          </p:nvSpPr>
          <p:spPr>
            <a:xfrm>
              <a:off x="1389" y="2800"/>
              <a:ext cx="1400" cy="257"/>
            </a:xfrm>
            <a:custGeom>
              <a:avLst/>
              <a:gdLst>
                <a:gd name="connsiteX0" fmla="*/ 0 w 2222454"/>
                <a:gd name="connsiteY0" fmla="*/ 0 h 441744"/>
                <a:gd name="connsiteX1" fmla="*/ 2222454 w 2222454"/>
                <a:gd name="connsiteY1" fmla="*/ 0 h 441744"/>
                <a:gd name="connsiteX2" fmla="*/ 2222454 w 2222454"/>
                <a:gd name="connsiteY2" fmla="*/ 441744 h 441744"/>
                <a:gd name="connsiteX3" fmla="*/ 0 w 2222454"/>
                <a:gd name="connsiteY3" fmla="*/ 441744 h 441744"/>
                <a:gd name="connsiteX4" fmla="*/ 0 w 2222454"/>
                <a:gd name="connsiteY4" fmla="*/ 0 h 441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54" h="441744">
                  <a:moveTo>
                    <a:pt x="0" y="0"/>
                  </a:moveTo>
                  <a:lnTo>
                    <a:pt x="2222454" y="0"/>
                  </a:lnTo>
                  <a:lnTo>
                    <a:pt x="2222454" y="441744"/>
                  </a:lnTo>
                  <a:lnTo>
                    <a:pt x="0" y="441744"/>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86814" tIns="0" rIns="0" bIns="0"/>
            <a:lstStyle>
              <a:lvl1pPr defTabSz="1066800" eaLnBrk="0" hangingPunct="0">
                <a:spcBef>
                  <a:spcPct val="20000"/>
                </a:spcBef>
                <a:defRPr kumimoji="1" sz="2400" b="1">
                  <a:solidFill>
                    <a:schemeClr val="tx1"/>
                  </a:solidFill>
                  <a:latin typeface="Arial" charset="0"/>
                  <a:ea typeface="標楷體" pitchFamily="65" charset="-120"/>
                </a:defRPr>
              </a:lvl1pPr>
              <a:lvl2pPr marL="742950" indent="-285750" defTabSz="1066800" eaLnBrk="0" hangingPunct="0">
                <a:spcBef>
                  <a:spcPct val="20000"/>
                </a:spcBef>
                <a:defRPr kumimoji="1" sz="2400" b="1">
                  <a:solidFill>
                    <a:schemeClr val="tx1"/>
                  </a:solidFill>
                  <a:latin typeface="Arial" charset="0"/>
                  <a:ea typeface="標楷體" pitchFamily="65" charset="-120"/>
                </a:defRPr>
              </a:lvl2pPr>
              <a:lvl3pPr marL="1143000" indent="-228600" defTabSz="1066800" eaLnBrk="0" hangingPunct="0">
                <a:spcBef>
                  <a:spcPct val="20000"/>
                </a:spcBef>
                <a:defRPr kumimoji="1" sz="2400" b="1">
                  <a:solidFill>
                    <a:schemeClr val="tx1"/>
                  </a:solidFill>
                  <a:latin typeface="Arial" charset="0"/>
                  <a:ea typeface="標楷體" pitchFamily="65" charset="-120"/>
                </a:defRPr>
              </a:lvl3pPr>
              <a:lvl4pPr marL="1600200" indent="-228600" defTabSz="1066800" eaLnBrk="0" hangingPunct="0">
                <a:spcBef>
                  <a:spcPct val="20000"/>
                </a:spcBef>
                <a:defRPr kumimoji="1" sz="2400" b="1">
                  <a:solidFill>
                    <a:schemeClr val="tx1"/>
                  </a:solidFill>
                  <a:latin typeface="Arial" charset="0"/>
                  <a:ea typeface="標楷體" pitchFamily="65" charset="-120"/>
                </a:defRPr>
              </a:lvl4pPr>
              <a:lvl5pPr marL="2057400" indent="-228600" defTabSz="1066800" eaLnBrk="0" hangingPunct="0">
                <a:spcBef>
                  <a:spcPct val="20000"/>
                </a:spcBef>
                <a:defRPr kumimoji="1" sz="2400" b="1">
                  <a:solidFill>
                    <a:schemeClr val="tx1"/>
                  </a:solidFill>
                  <a:latin typeface="Arial" charset="0"/>
                  <a:ea typeface="標楷體" pitchFamily="65" charset="-120"/>
                </a:defRPr>
              </a:lvl5pPr>
              <a:lvl6pPr marL="25146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6pPr>
              <a:lvl7pPr marL="29718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7pPr>
              <a:lvl8pPr marL="34290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8pPr>
              <a:lvl9pPr marL="38862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9pPr>
            </a:lstStyle>
            <a:p>
              <a:pPr algn="ctr" eaLnBrk="1" hangingPunct="1">
                <a:lnSpc>
                  <a:spcPct val="90000"/>
                </a:lnSpc>
                <a:spcBef>
                  <a:spcPct val="0"/>
                </a:spcBef>
                <a:spcAft>
                  <a:spcPct val="35000"/>
                </a:spcAft>
                <a:defRPr/>
              </a:pPr>
              <a:r>
                <a:rPr lang="zh-TW" altLang="en-US" dirty="0">
                  <a:solidFill>
                    <a:srgbClr val="000099"/>
                  </a:solidFill>
                  <a:latin typeface="Adobe 繁黑體 Std B" pitchFamily="34" charset="-120"/>
                  <a:ea typeface="Adobe 繁黑體 Std B" pitchFamily="34" charset="-120"/>
                </a:rPr>
                <a:t>活力多元</a:t>
              </a:r>
            </a:p>
            <a:p>
              <a:pPr algn="ctr" eaLnBrk="1" hangingPunct="1">
                <a:lnSpc>
                  <a:spcPct val="90000"/>
                </a:lnSpc>
                <a:spcBef>
                  <a:spcPct val="0"/>
                </a:spcBef>
                <a:spcAft>
                  <a:spcPct val="35000"/>
                </a:spcAft>
                <a:defRPr/>
              </a:pPr>
              <a:r>
                <a:rPr lang="zh-TW" altLang="en-US" dirty="0">
                  <a:solidFill>
                    <a:srgbClr val="000099"/>
                  </a:solidFill>
                  <a:latin typeface="Adobe 繁黑體 Std B" pitchFamily="34" charset="-120"/>
                  <a:ea typeface="Adobe 繁黑體 Std B" pitchFamily="34" charset="-120"/>
                </a:rPr>
                <a:t>創意發展</a:t>
              </a:r>
            </a:p>
          </p:txBody>
        </p:sp>
        <p:sp>
          <p:nvSpPr>
            <p:cNvPr id="54" name="橢圓 53"/>
            <p:cNvSpPr/>
            <p:nvPr/>
          </p:nvSpPr>
          <p:spPr>
            <a:xfrm>
              <a:off x="2679" y="1928"/>
              <a:ext cx="356" cy="392"/>
            </a:xfrm>
            <a:prstGeom prst="ellipse">
              <a:avLst/>
            </a:prstGeom>
            <a:ln>
              <a:noFill/>
            </a:ln>
          </p:spPr>
          <p:style>
            <a:lnRef idx="0">
              <a:schemeClr val="accent6"/>
            </a:lnRef>
            <a:fillRef idx="3">
              <a:schemeClr val="accent6"/>
            </a:fillRef>
            <a:effectRef idx="3">
              <a:schemeClr val="accent6"/>
            </a:effectRef>
            <a:fontRef idx="minor">
              <a:schemeClr val="lt1"/>
            </a:fontRef>
          </p:style>
        </p:sp>
        <p:sp>
          <p:nvSpPr>
            <p:cNvPr id="55" name="手繪多邊形 54"/>
            <p:cNvSpPr/>
            <p:nvPr/>
          </p:nvSpPr>
          <p:spPr>
            <a:xfrm>
              <a:off x="2523" y="2320"/>
              <a:ext cx="1400" cy="681"/>
            </a:xfrm>
            <a:custGeom>
              <a:avLst/>
              <a:gdLst>
                <a:gd name="connsiteX0" fmla="*/ 0 w 2222454"/>
                <a:gd name="connsiteY0" fmla="*/ 0 h 1168968"/>
                <a:gd name="connsiteX1" fmla="*/ 2222454 w 2222454"/>
                <a:gd name="connsiteY1" fmla="*/ 0 h 1168968"/>
                <a:gd name="connsiteX2" fmla="*/ 2222454 w 2222454"/>
                <a:gd name="connsiteY2" fmla="*/ 1168968 h 1168968"/>
                <a:gd name="connsiteX3" fmla="*/ 0 w 2222454"/>
                <a:gd name="connsiteY3" fmla="*/ 1168968 h 1168968"/>
                <a:gd name="connsiteX4" fmla="*/ 0 w 2222454"/>
                <a:gd name="connsiteY4" fmla="*/ 0 h 1168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54" h="1168968">
                  <a:moveTo>
                    <a:pt x="0" y="0"/>
                  </a:moveTo>
                  <a:lnTo>
                    <a:pt x="2222454" y="0"/>
                  </a:lnTo>
                  <a:lnTo>
                    <a:pt x="2222454" y="1168968"/>
                  </a:lnTo>
                  <a:lnTo>
                    <a:pt x="0" y="1168968"/>
                  </a:lnTo>
                  <a:lnTo>
                    <a:pt x="0" y="0"/>
                  </a:lnTo>
                  <a:close/>
                </a:path>
              </a:pathLst>
            </a:custGeom>
            <a:ln>
              <a:noFill/>
            </a:ln>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47528" tIns="0" rIns="0" bIns="0"/>
            <a:lstStyle>
              <a:lvl1pPr defTabSz="1066800" eaLnBrk="0" hangingPunct="0">
                <a:spcBef>
                  <a:spcPct val="20000"/>
                </a:spcBef>
                <a:defRPr kumimoji="1" sz="2400" b="1">
                  <a:solidFill>
                    <a:schemeClr val="tx1"/>
                  </a:solidFill>
                  <a:latin typeface="Arial" charset="0"/>
                  <a:ea typeface="標楷體" pitchFamily="65" charset="-120"/>
                </a:defRPr>
              </a:lvl1pPr>
              <a:lvl2pPr marL="742950" indent="-285750" defTabSz="1066800" eaLnBrk="0" hangingPunct="0">
                <a:spcBef>
                  <a:spcPct val="20000"/>
                </a:spcBef>
                <a:defRPr kumimoji="1" sz="2400" b="1">
                  <a:solidFill>
                    <a:schemeClr val="tx1"/>
                  </a:solidFill>
                  <a:latin typeface="Arial" charset="0"/>
                  <a:ea typeface="標楷體" pitchFamily="65" charset="-120"/>
                </a:defRPr>
              </a:lvl2pPr>
              <a:lvl3pPr marL="1143000" indent="-228600" defTabSz="1066800" eaLnBrk="0" hangingPunct="0">
                <a:spcBef>
                  <a:spcPct val="20000"/>
                </a:spcBef>
                <a:defRPr kumimoji="1" sz="2400" b="1">
                  <a:solidFill>
                    <a:schemeClr val="tx1"/>
                  </a:solidFill>
                  <a:latin typeface="Arial" charset="0"/>
                  <a:ea typeface="標楷體" pitchFamily="65" charset="-120"/>
                </a:defRPr>
              </a:lvl3pPr>
              <a:lvl4pPr marL="1600200" indent="-228600" defTabSz="1066800" eaLnBrk="0" hangingPunct="0">
                <a:spcBef>
                  <a:spcPct val="20000"/>
                </a:spcBef>
                <a:defRPr kumimoji="1" sz="2400" b="1">
                  <a:solidFill>
                    <a:schemeClr val="tx1"/>
                  </a:solidFill>
                  <a:latin typeface="Arial" charset="0"/>
                  <a:ea typeface="標楷體" pitchFamily="65" charset="-120"/>
                </a:defRPr>
              </a:lvl4pPr>
              <a:lvl5pPr marL="2057400" indent="-228600" defTabSz="1066800" eaLnBrk="0" hangingPunct="0">
                <a:spcBef>
                  <a:spcPct val="20000"/>
                </a:spcBef>
                <a:defRPr kumimoji="1" sz="2400" b="1">
                  <a:solidFill>
                    <a:schemeClr val="tx1"/>
                  </a:solidFill>
                  <a:latin typeface="Arial" charset="0"/>
                  <a:ea typeface="標楷體" pitchFamily="65" charset="-120"/>
                </a:defRPr>
              </a:lvl5pPr>
              <a:lvl6pPr marL="25146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6pPr>
              <a:lvl7pPr marL="29718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7pPr>
              <a:lvl8pPr marL="34290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8pPr>
              <a:lvl9pPr marL="38862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9pPr>
            </a:lstStyle>
            <a:p>
              <a:pPr algn="ctr" eaLnBrk="1" hangingPunct="1">
                <a:lnSpc>
                  <a:spcPct val="90000"/>
                </a:lnSpc>
                <a:spcBef>
                  <a:spcPct val="0"/>
                </a:spcBef>
                <a:spcAft>
                  <a:spcPct val="35000"/>
                </a:spcAft>
                <a:defRPr/>
              </a:pPr>
              <a:r>
                <a:rPr lang="zh-TW" altLang="en-US" dirty="0">
                  <a:solidFill>
                    <a:srgbClr val="000099"/>
                  </a:solidFill>
                  <a:latin typeface="Adobe 繁黑體 Std B" pitchFamily="34" charset="-120"/>
                  <a:ea typeface="Adobe 繁黑體 Std B" pitchFamily="34" charset="-120"/>
                </a:rPr>
                <a:t>適性揚才</a:t>
              </a:r>
              <a:endParaRPr lang="en-US" altLang="zh-TW" dirty="0">
                <a:solidFill>
                  <a:srgbClr val="000099"/>
                </a:solidFill>
                <a:latin typeface="Adobe 繁黑體 Std B" pitchFamily="34" charset="-120"/>
                <a:ea typeface="Adobe 繁黑體 Std B" pitchFamily="34" charset="-120"/>
              </a:endParaRPr>
            </a:p>
            <a:p>
              <a:pPr algn="ctr" eaLnBrk="1" hangingPunct="1">
                <a:lnSpc>
                  <a:spcPct val="90000"/>
                </a:lnSpc>
                <a:spcBef>
                  <a:spcPct val="0"/>
                </a:spcBef>
                <a:spcAft>
                  <a:spcPct val="35000"/>
                </a:spcAft>
                <a:defRPr/>
              </a:pPr>
              <a:r>
                <a:rPr lang="zh-TW" altLang="en-US" dirty="0">
                  <a:solidFill>
                    <a:srgbClr val="000099"/>
                  </a:solidFill>
                  <a:latin typeface="Adobe 繁黑體 Std B" pitchFamily="34" charset="-120"/>
                  <a:ea typeface="Adobe 繁黑體 Std B" pitchFamily="34" charset="-120"/>
                </a:rPr>
                <a:t>特色發展</a:t>
              </a:r>
            </a:p>
          </p:txBody>
        </p:sp>
        <p:sp>
          <p:nvSpPr>
            <p:cNvPr id="56" name="橢圓 55"/>
            <p:cNvSpPr/>
            <p:nvPr/>
          </p:nvSpPr>
          <p:spPr>
            <a:xfrm>
              <a:off x="3892" y="1447"/>
              <a:ext cx="472" cy="514"/>
            </a:xfrm>
            <a:prstGeom prst="ellipse">
              <a:avLst/>
            </a:prstGeom>
            <a:ln>
              <a:noFill/>
            </a:ln>
          </p:spPr>
          <p:style>
            <a:lnRef idx="0">
              <a:schemeClr val="accent2"/>
            </a:lnRef>
            <a:fillRef idx="3">
              <a:schemeClr val="accent2"/>
            </a:fillRef>
            <a:effectRef idx="3">
              <a:schemeClr val="accent2"/>
            </a:effectRef>
            <a:fontRef idx="minor">
              <a:schemeClr val="lt1"/>
            </a:fontRef>
          </p:style>
        </p:sp>
        <p:sp>
          <p:nvSpPr>
            <p:cNvPr id="57" name="文字方塊 6"/>
            <p:cNvSpPr txBox="1">
              <a:spLocks noChangeArrowheads="1"/>
            </p:cNvSpPr>
            <p:nvPr/>
          </p:nvSpPr>
          <p:spPr bwMode="auto">
            <a:xfrm>
              <a:off x="567" y="2115"/>
              <a:ext cx="1088"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algn="ctr" eaLnBrk="1" hangingPunct="1">
                <a:spcBef>
                  <a:spcPct val="0"/>
                </a:spcBef>
                <a:buFontTx/>
                <a:buNone/>
              </a:pPr>
              <a:r>
                <a:rPr lang="zh-TW" altLang="en-US" sz="2400" b="1" dirty="0">
                  <a:latin typeface="Adobe 繁黑體 Std B" pitchFamily="34" charset="-120"/>
                  <a:ea typeface="Adobe 繁黑體 Std B" pitchFamily="34" charset="-120"/>
                </a:rPr>
                <a:t>國中小教育</a:t>
              </a:r>
            </a:p>
          </p:txBody>
        </p:sp>
        <p:sp>
          <p:nvSpPr>
            <p:cNvPr id="58" name="文字方塊 8"/>
            <p:cNvSpPr txBox="1">
              <a:spLocks noChangeArrowheads="1"/>
            </p:cNvSpPr>
            <p:nvPr/>
          </p:nvSpPr>
          <p:spPr bwMode="auto">
            <a:xfrm>
              <a:off x="1429" y="1480"/>
              <a:ext cx="1270"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algn="ctr" eaLnBrk="1" hangingPunct="1">
                <a:spcBef>
                  <a:spcPct val="0"/>
                </a:spcBef>
                <a:buFontTx/>
                <a:buNone/>
              </a:pPr>
              <a:r>
                <a:rPr lang="zh-TW" altLang="en-US" sz="2400" b="1" dirty="0">
                  <a:latin typeface="Adobe 繁黑體 Std B" pitchFamily="34" charset="-120"/>
                  <a:ea typeface="Adobe 繁黑體 Std B" pitchFamily="34" charset="-120"/>
                </a:rPr>
                <a:t>高級中等教育</a:t>
              </a:r>
            </a:p>
          </p:txBody>
        </p:sp>
        <p:sp>
          <p:nvSpPr>
            <p:cNvPr id="59" name="文字方塊 9"/>
            <p:cNvSpPr txBox="1">
              <a:spLocks noChangeArrowheads="1"/>
            </p:cNvSpPr>
            <p:nvPr/>
          </p:nvSpPr>
          <p:spPr bwMode="auto">
            <a:xfrm>
              <a:off x="2699" y="1071"/>
              <a:ext cx="1361" cy="2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algn="ctr" eaLnBrk="1" hangingPunct="1">
                <a:spcBef>
                  <a:spcPct val="0"/>
                </a:spcBef>
                <a:buFontTx/>
                <a:buNone/>
              </a:pPr>
              <a:r>
                <a:rPr lang="zh-TW" altLang="en-US" sz="2400" b="1" dirty="0">
                  <a:latin typeface="Adobe 繁黑體 Std B" pitchFamily="34" charset="-120"/>
                  <a:ea typeface="Adobe 繁黑體 Std B" pitchFamily="34" charset="-120"/>
                </a:rPr>
                <a:t>大專以上教育</a:t>
              </a:r>
            </a:p>
          </p:txBody>
        </p:sp>
        <p:sp>
          <p:nvSpPr>
            <p:cNvPr id="60" name="Text Box 15"/>
            <p:cNvSpPr txBox="1">
              <a:spLocks noChangeArrowheads="1"/>
            </p:cNvSpPr>
            <p:nvPr/>
          </p:nvSpPr>
          <p:spPr bwMode="auto">
            <a:xfrm>
              <a:off x="2054" y="3693"/>
              <a:ext cx="3085" cy="357"/>
            </a:xfrm>
            <a:prstGeom prst="rect">
              <a:avLst/>
            </a:prstGeom>
            <a:noFill/>
            <a:ln w="9525">
              <a:noFill/>
              <a:miter lim="800000"/>
              <a:headEnd/>
              <a:tailEnd/>
            </a:ln>
            <a:effectLst>
              <a:outerShdw dist="107763" dir="2700000" algn="ctr" rotWithShape="0">
                <a:srgbClr val="808080">
                  <a:alpha val="50000"/>
                </a:srgbClr>
              </a:outerShdw>
            </a:effectLst>
          </p:spPr>
          <p:txBody>
            <a:bodyPr>
              <a:spAutoFit/>
            </a:bodyPr>
            <a:lstStyle>
              <a:lvl1pPr eaLnBrk="0" hangingPunct="0">
                <a:spcBef>
                  <a:spcPct val="20000"/>
                </a:spcBef>
                <a:defRPr kumimoji="1" sz="2400" b="1">
                  <a:solidFill>
                    <a:schemeClr val="tx1"/>
                  </a:solidFill>
                  <a:latin typeface="Arial" charset="0"/>
                  <a:ea typeface="標楷體" pitchFamily="65" charset="-120"/>
                </a:defRPr>
              </a:lvl1pPr>
              <a:lvl2pPr marL="742950" indent="-285750" eaLnBrk="0" hangingPunct="0">
                <a:spcBef>
                  <a:spcPct val="20000"/>
                </a:spcBef>
                <a:defRPr kumimoji="1" sz="2400" b="1">
                  <a:solidFill>
                    <a:schemeClr val="tx1"/>
                  </a:solidFill>
                  <a:latin typeface="Arial" charset="0"/>
                  <a:ea typeface="標楷體" pitchFamily="65" charset="-120"/>
                </a:defRPr>
              </a:lvl2pPr>
              <a:lvl3pPr marL="1143000" indent="-228600" eaLnBrk="0" hangingPunct="0">
                <a:spcBef>
                  <a:spcPct val="20000"/>
                </a:spcBef>
                <a:defRPr kumimoji="1" sz="2400" b="1">
                  <a:solidFill>
                    <a:schemeClr val="tx1"/>
                  </a:solidFill>
                  <a:latin typeface="Arial" charset="0"/>
                  <a:ea typeface="標楷體" pitchFamily="65" charset="-120"/>
                </a:defRPr>
              </a:lvl3pPr>
              <a:lvl4pPr marL="1600200" indent="-228600" eaLnBrk="0" hangingPunct="0">
                <a:spcBef>
                  <a:spcPct val="20000"/>
                </a:spcBef>
                <a:defRPr kumimoji="1" sz="2400" b="1">
                  <a:solidFill>
                    <a:schemeClr val="tx1"/>
                  </a:solidFill>
                  <a:latin typeface="Arial" charset="0"/>
                  <a:ea typeface="標楷體" pitchFamily="65" charset="-120"/>
                </a:defRPr>
              </a:lvl4pPr>
              <a:lvl5pPr marL="2057400" indent="-228600" eaLnBrk="0" hangingPunct="0">
                <a:spcBef>
                  <a:spcPct val="20000"/>
                </a:spcBef>
                <a:defRPr kumimoji="1" sz="2400" b="1">
                  <a:solidFill>
                    <a:schemeClr val="tx1"/>
                  </a:solidFill>
                  <a:latin typeface="Arial" charset="0"/>
                  <a:ea typeface="標楷體" pitchFamily="65" charset="-120"/>
                </a:defRPr>
              </a:lvl5pPr>
              <a:lvl6pPr marL="2514600" indent="-228600" eaLnBrk="0" fontAlgn="base" hangingPunct="0">
                <a:spcBef>
                  <a:spcPct val="20000"/>
                </a:spcBef>
                <a:spcAft>
                  <a:spcPct val="0"/>
                </a:spcAft>
                <a:defRPr kumimoji="1" sz="2400" b="1">
                  <a:solidFill>
                    <a:schemeClr val="tx1"/>
                  </a:solidFill>
                  <a:latin typeface="Arial" charset="0"/>
                  <a:ea typeface="標楷體" pitchFamily="65" charset="-120"/>
                </a:defRPr>
              </a:lvl6pPr>
              <a:lvl7pPr marL="2971800" indent="-228600" eaLnBrk="0" fontAlgn="base" hangingPunct="0">
                <a:spcBef>
                  <a:spcPct val="20000"/>
                </a:spcBef>
                <a:spcAft>
                  <a:spcPct val="0"/>
                </a:spcAft>
                <a:defRPr kumimoji="1" sz="2400" b="1">
                  <a:solidFill>
                    <a:schemeClr val="tx1"/>
                  </a:solidFill>
                  <a:latin typeface="Arial" charset="0"/>
                  <a:ea typeface="標楷體" pitchFamily="65" charset="-120"/>
                </a:defRPr>
              </a:lvl7pPr>
              <a:lvl8pPr marL="3429000" indent="-228600" eaLnBrk="0" fontAlgn="base" hangingPunct="0">
                <a:spcBef>
                  <a:spcPct val="20000"/>
                </a:spcBef>
                <a:spcAft>
                  <a:spcPct val="0"/>
                </a:spcAft>
                <a:defRPr kumimoji="1" sz="2400" b="1">
                  <a:solidFill>
                    <a:schemeClr val="tx1"/>
                  </a:solidFill>
                  <a:latin typeface="Arial" charset="0"/>
                  <a:ea typeface="標楷體" pitchFamily="65" charset="-120"/>
                </a:defRPr>
              </a:lvl8pPr>
              <a:lvl9pPr marL="3886200" indent="-228600" eaLnBrk="0" fontAlgn="base" hangingPunct="0">
                <a:spcBef>
                  <a:spcPct val="20000"/>
                </a:spcBef>
                <a:spcAft>
                  <a:spcPct val="0"/>
                </a:spcAft>
                <a:defRPr kumimoji="1" sz="2400" b="1">
                  <a:solidFill>
                    <a:schemeClr val="tx1"/>
                  </a:solidFill>
                  <a:latin typeface="Arial" charset="0"/>
                  <a:ea typeface="標楷體" pitchFamily="65" charset="-120"/>
                </a:defRPr>
              </a:lvl9pPr>
            </a:lstStyle>
            <a:p>
              <a:pPr algn="ctr" eaLnBrk="1" hangingPunct="1">
                <a:spcBef>
                  <a:spcPct val="50000"/>
                </a:spcBef>
                <a:defRPr/>
              </a:pPr>
              <a:r>
                <a:rPr lang="zh-TW" altLang="en-US" sz="3200" dirty="0">
                  <a:solidFill>
                    <a:srgbClr val="CC0099"/>
                  </a:solidFill>
                  <a:effectLst>
                    <a:outerShdw blurRad="38100" dist="38100" dir="2700000" algn="tl">
                      <a:srgbClr val="C0C0C0"/>
                    </a:outerShdw>
                  </a:effectLst>
                  <a:latin typeface="Adobe 繁黑體 Std B" pitchFamily="34" charset="-120"/>
                  <a:ea typeface="Adobe 繁黑體 Std B" pitchFamily="34" charset="-120"/>
                </a:rPr>
                <a:t>教育是國家最有利的投資</a:t>
              </a:r>
            </a:p>
          </p:txBody>
        </p:sp>
        <p:sp>
          <p:nvSpPr>
            <p:cNvPr id="61" name="Text Box 17"/>
            <p:cNvSpPr txBox="1">
              <a:spLocks noChangeArrowheads="1"/>
            </p:cNvSpPr>
            <p:nvPr/>
          </p:nvSpPr>
          <p:spPr bwMode="auto">
            <a:xfrm>
              <a:off x="2327" y="3239"/>
              <a:ext cx="2819" cy="357"/>
            </a:xfrm>
            <a:prstGeom prst="rect">
              <a:avLst/>
            </a:prstGeom>
            <a:noFill/>
            <a:ln w="9525">
              <a:noFill/>
              <a:miter lim="800000"/>
              <a:headEnd/>
              <a:tailEnd/>
            </a:ln>
            <a:effectLst>
              <a:outerShdw dist="107763" dir="2700000" algn="ctr" rotWithShape="0">
                <a:srgbClr val="808080">
                  <a:alpha val="50000"/>
                </a:srgbClr>
              </a:outerShdw>
            </a:effectLst>
          </p:spPr>
          <p:txBody>
            <a:bodyPr>
              <a:noAutofit/>
            </a:bodyPr>
            <a:lstStyle>
              <a:lvl1pPr eaLnBrk="0" hangingPunct="0">
                <a:spcBef>
                  <a:spcPct val="20000"/>
                </a:spcBef>
                <a:defRPr kumimoji="1" sz="2400" b="1">
                  <a:solidFill>
                    <a:schemeClr val="tx1"/>
                  </a:solidFill>
                  <a:latin typeface="Arial" charset="0"/>
                  <a:ea typeface="標楷體" pitchFamily="65" charset="-120"/>
                </a:defRPr>
              </a:lvl1pPr>
              <a:lvl2pPr marL="742950" indent="-285750" eaLnBrk="0" hangingPunct="0">
                <a:spcBef>
                  <a:spcPct val="20000"/>
                </a:spcBef>
                <a:defRPr kumimoji="1" sz="2400" b="1">
                  <a:solidFill>
                    <a:schemeClr val="tx1"/>
                  </a:solidFill>
                  <a:latin typeface="Arial" charset="0"/>
                  <a:ea typeface="標楷體" pitchFamily="65" charset="-120"/>
                </a:defRPr>
              </a:lvl2pPr>
              <a:lvl3pPr marL="1143000" indent="-228600" eaLnBrk="0" hangingPunct="0">
                <a:spcBef>
                  <a:spcPct val="20000"/>
                </a:spcBef>
                <a:defRPr kumimoji="1" sz="2400" b="1">
                  <a:solidFill>
                    <a:schemeClr val="tx1"/>
                  </a:solidFill>
                  <a:latin typeface="Arial" charset="0"/>
                  <a:ea typeface="標楷體" pitchFamily="65" charset="-120"/>
                </a:defRPr>
              </a:lvl3pPr>
              <a:lvl4pPr marL="1600200" indent="-228600" eaLnBrk="0" hangingPunct="0">
                <a:spcBef>
                  <a:spcPct val="20000"/>
                </a:spcBef>
                <a:defRPr kumimoji="1" sz="2400" b="1">
                  <a:solidFill>
                    <a:schemeClr val="tx1"/>
                  </a:solidFill>
                  <a:latin typeface="Arial" charset="0"/>
                  <a:ea typeface="標楷體" pitchFamily="65" charset="-120"/>
                </a:defRPr>
              </a:lvl4pPr>
              <a:lvl5pPr marL="2057400" indent="-228600" eaLnBrk="0" hangingPunct="0">
                <a:spcBef>
                  <a:spcPct val="20000"/>
                </a:spcBef>
                <a:defRPr kumimoji="1" sz="2400" b="1">
                  <a:solidFill>
                    <a:schemeClr val="tx1"/>
                  </a:solidFill>
                  <a:latin typeface="Arial" charset="0"/>
                  <a:ea typeface="標楷體" pitchFamily="65" charset="-120"/>
                </a:defRPr>
              </a:lvl5pPr>
              <a:lvl6pPr marL="2514600" indent="-228600" eaLnBrk="0" fontAlgn="base" hangingPunct="0">
                <a:spcBef>
                  <a:spcPct val="20000"/>
                </a:spcBef>
                <a:spcAft>
                  <a:spcPct val="0"/>
                </a:spcAft>
                <a:defRPr kumimoji="1" sz="2400" b="1">
                  <a:solidFill>
                    <a:schemeClr val="tx1"/>
                  </a:solidFill>
                  <a:latin typeface="Arial" charset="0"/>
                  <a:ea typeface="標楷體" pitchFamily="65" charset="-120"/>
                </a:defRPr>
              </a:lvl6pPr>
              <a:lvl7pPr marL="2971800" indent="-228600" eaLnBrk="0" fontAlgn="base" hangingPunct="0">
                <a:spcBef>
                  <a:spcPct val="20000"/>
                </a:spcBef>
                <a:spcAft>
                  <a:spcPct val="0"/>
                </a:spcAft>
                <a:defRPr kumimoji="1" sz="2400" b="1">
                  <a:solidFill>
                    <a:schemeClr val="tx1"/>
                  </a:solidFill>
                  <a:latin typeface="Arial" charset="0"/>
                  <a:ea typeface="標楷體" pitchFamily="65" charset="-120"/>
                </a:defRPr>
              </a:lvl7pPr>
              <a:lvl8pPr marL="3429000" indent="-228600" eaLnBrk="0" fontAlgn="base" hangingPunct="0">
                <a:spcBef>
                  <a:spcPct val="20000"/>
                </a:spcBef>
                <a:spcAft>
                  <a:spcPct val="0"/>
                </a:spcAft>
                <a:defRPr kumimoji="1" sz="2400" b="1">
                  <a:solidFill>
                    <a:schemeClr val="tx1"/>
                  </a:solidFill>
                  <a:latin typeface="Arial" charset="0"/>
                  <a:ea typeface="標楷體" pitchFamily="65" charset="-120"/>
                </a:defRPr>
              </a:lvl8pPr>
              <a:lvl9pPr marL="3886200" indent="-228600" eaLnBrk="0" fontAlgn="base" hangingPunct="0">
                <a:spcBef>
                  <a:spcPct val="20000"/>
                </a:spcBef>
                <a:spcAft>
                  <a:spcPct val="0"/>
                </a:spcAft>
                <a:defRPr kumimoji="1" sz="2400" b="1">
                  <a:solidFill>
                    <a:schemeClr val="tx1"/>
                  </a:solidFill>
                  <a:latin typeface="Arial" charset="0"/>
                  <a:ea typeface="標楷體" pitchFamily="65" charset="-120"/>
                </a:defRPr>
              </a:lvl9pPr>
            </a:lstStyle>
            <a:p>
              <a:pPr algn="ctr" eaLnBrk="1" hangingPunct="1">
                <a:spcBef>
                  <a:spcPct val="0"/>
                </a:spcBef>
                <a:defRPr/>
              </a:pPr>
              <a:r>
                <a:rPr lang="zh-TW" altLang="en-US" sz="3200" dirty="0">
                  <a:solidFill>
                    <a:srgbClr val="CC0099"/>
                  </a:solidFill>
                  <a:latin typeface="Adobe 繁黑體 Std B" pitchFamily="34" charset="-120"/>
                  <a:ea typeface="Adobe 繁黑體 Std B" pitchFamily="34" charset="-120"/>
                </a:rPr>
                <a:t>教育促進個人向上發展</a:t>
              </a:r>
              <a:r>
                <a:rPr lang="zh-TW" altLang="en-US" sz="3200" b="0" dirty="0">
                  <a:latin typeface="Adobe 繁黑體 Std B" pitchFamily="34" charset="-120"/>
                  <a:ea typeface="Adobe 繁黑體 Std B" pitchFamily="34" charset="-120"/>
                </a:rPr>
                <a:t> </a:t>
              </a:r>
              <a:endParaRPr lang="en-US" altLang="zh-TW" sz="3200" b="0" dirty="0">
                <a:latin typeface="Adobe 繁黑體 Std B" pitchFamily="34" charset="-120"/>
                <a:ea typeface="Adobe 繁黑體 Std B" pitchFamily="34" charset="-120"/>
              </a:endParaRPr>
            </a:p>
          </p:txBody>
        </p:sp>
      </p:grpSp>
      <p:sp>
        <p:nvSpPr>
          <p:cNvPr id="62" name="手繪多邊形 61"/>
          <p:cNvSpPr/>
          <p:nvPr/>
        </p:nvSpPr>
        <p:spPr>
          <a:xfrm>
            <a:off x="6358010" y="2522539"/>
            <a:ext cx="2557262" cy="567972"/>
          </a:xfrm>
          <a:custGeom>
            <a:avLst/>
            <a:gdLst>
              <a:gd name="connsiteX0" fmla="*/ 0 w 2222454"/>
              <a:gd name="connsiteY0" fmla="*/ 0 h 596611"/>
              <a:gd name="connsiteX1" fmla="*/ 2222454 w 2222454"/>
              <a:gd name="connsiteY1" fmla="*/ 0 h 596611"/>
              <a:gd name="connsiteX2" fmla="*/ 2222454 w 2222454"/>
              <a:gd name="connsiteY2" fmla="*/ 596611 h 596611"/>
              <a:gd name="connsiteX3" fmla="*/ 0 w 2222454"/>
              <a:gd name="connsiteY3" fmla="*/ 596611 h 596611"/>
              <a:gd name="connsiteX4" fmla="*/ 0 w 2222454"/>
              <a:gd name="connsiteY4" fmla="*/ 0 h 596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454" h="596611">
                <a:moveTo>
                  <a:pt x="0" y="0"/>
                </a:moveTo>
                <a:lnTo>
                  <a:pt x="2222454" y="0"/>
                </a:lnTo>
                <a:lnTo>
                  <a:pt x="2222454" y="596611"/>
                </a:lnTo>
                <a:lnTo>
                  <a:pt x="0" y="596611"/>
                </a:lnTo>
                <a:lnTo>
                  <a:pt x="0" y="0"/>
                </a:lnTo>
                <a:close/>
              </a:path>
            </a:pathLst>
          </a:cu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31594" tIns="0" rIns="0" bIns="0"/>
          <a:lstStyle>
            <a:lvl1pPr defTabSz="1066800" eaLnBrk="0" hangingPunct="0">
              <a:spcBef>
                <a:spcPct val="20000"/>
              </a:spcBef>
              <a:defRPr kumimoji="1" sz="2400" b="1">
                <a:solidFill>
                  <a:schemeClr val="tx1"/>
                </a:solidFill>
                <a:latin typeface="Arial" charset="0"/>
                <a:ea typeface="標楷體" pitchFamily="65" charset="-120"/>
              </a:defRPr>
            </a:lvl1pPr>
            <a:lvl2pPr marL="742950" indent="-285750" defTabSz="1066800" eaLnBrk="0" hangingPunct="0">
              <a:spcBef>
                <a:spcPct val="20000"/>
              </a:spcBef>
              <a:defRPr kumimoji="1" sz="2400" b="1">
                <a:solidFill>
                  <a:schemeClr val="tx1"/>
                </a:solidFill>
                <a:latin typeface="Arial" charset="0"/>
                <a:ea typeface="標楷體" pitchFamily="65" charset="-120"/>
              </a:defRPr>
            </a:lvl2pPr>
            <a:lvl3pPr marL="1143000" indent="-228600" defTabSz="1066800" eaLnBrk="0" hangingPunct="0">
              <a:spcBef>
                <a:spcPct val="20000"/>
              </a:spcBef>
              <a:defRPr kumimoji="1" sz="2400" b="1">
                <a:solidFill>
                  <a:schemeClr val="tx1"/>
                </a:solidFill>
                <a:latin typeface="Arial" charset="0"/>
                <a:ea typeface="標楷體" pitchFamily="65" charset="-120"/>
              </a:defRPr>
            </a:lvl3pPr>
            <a:lvl4pPr marL="1600200" indent="-228600" defTabSz="1066800" eaLnBrk="0" hangingPunct="0">
              <a:spcBef>
                <a:spcPct val="20000"/>
              </a:spcBef>
              <a:defRPr kumimoji="1" sz="2400" b="1">
                <a:solidFill>
                  <a:schemeClr val="tx1"/>
                </a:solidFill>
                <a:latin typeface="Arial" charset="0"/>
                <a:ea typeface="標楷體" pitchFamily="65" charset="-120"/>
              </a:defRPr>
            </a:lvl4pPr>
            <a:lvl5pPr marL="2057400" indent="-228600" defTabSz="1066800" eaLnBrk="0" hangingPunct="0">
              <a:spcBef>
                <a:spcPct val="20000"/>
              </a:spcBef>
              <a:defRPr kumimoji="1" sz="2400" b="1">
                <a:solidFill>
                  <a:schemeClr val="tx1"/>
                </a:solidFill>
                <a:latin typeface="Arial" charset="0"/>
                <a:ea typeface="標楷體" pitchFamily="65" charset="-120"/>
              </a:defRPr>
            </a:lvl5pPr>
            <a:lvl6pPr marL="25146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6pPr>
            <a:lvl7pPr marL="29718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7pPr>
            <a:lvl8pPr marL="34290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8pPr>
            <a:lvl9pPr marL="3886200" indent="-228600" defTabSz="1066800" eaLnBrk="0" fontAlgn="base" hangingPunct="0">
              <a:spcBef>
                <a:spcPct val="20000"/>
              </a:spcBef>
              <a:spcAft>
                <a:spcPct val="0"/>
              </a:spcAft>
              <a:defRPr kumimoji="1" sz="2400" b="1">
                <a:solidFill>
                  <a:schemeClr val="tx1"/>
                </a:solidFill>
                <a:latin typeface="Arial" charset="0"/>
                <a:ea typeface="標楷體" pitchFamily="65" charset="-120"/>
              </a:defRPr>
            </a:lvl9pPr>
          </a:lstStyle>
          <a:p>
            <a:pPr eaLnBrk="1" hangingPunct="1">
              <a:lnSpc>
                <a:spcPct val="90000"/>
              </a:lnSpc>
              <a:spcBef>
                <a:spcPct val="0"/>
              </a:spcBef>
              <a:spcAft>
                <a:spcPct val="35000"/>
              </a:spcAft>
              <a:defRPr/>
            </a:pPr>
            <a:r>
              <a:rPr lang="zh-TW" altLang="en-US" dirty="0">
                <a:solidFill>
                  <a:srgbClr val="000099"/>
                </a:solidFill>
                <a:latin typeface="Adobe 繁黑體 Std B" pitchFamily="34" charset="-120"/>
                <a:ea typeface="Adobe 繁黑體 Std B" pitchFamily="34" charset="-120"/>
              </a:rPr>
              <a:t>務實致用</a:t>
            </a:r>
          </a:p>
          <a:p>
            <a:pPr eaLnBrk="1" hangingPunct="1">
              <a:lnSpc>
                <a:spcPct val="90000"/>
              </a:lnSpc>
              <a:spcBef>
                <a:spcPct val="0"/>
              </a:spcBef>
              <a:spcAft>
                <a:spcPct val="35000"/>
              </a:spcAft>
              <a:defRPr/>
            </a:pPr>
            <a:r>
              <a:rPr lang="zh-TW" altLang="en-US" dirty="0">
                <a:solidFill>
                  <a:srgbClr val="000099"/>
                </a:solidFill>
                <a:latin typeface="Adobe 繁黑體 Std B" pitchFamily="34" charset="-120"/>
                <a:ea typeface="Adobe 繁黑體 Std B" pitchFamily="34" charset="-120"/>
              </a:rPr>
              <a:t>卓越發展</a:t>
            </a:r>
          </a:p>
        </p:txBody>
      </p:sp>
      <p:sp>
        <p:nvSpPr>
          <p:cNvPr id="63" name="文字方塊 7"/>
          <p:cNvSpPr txBox="1">
            <a:spLocks noChangeArrowheads="1"/>
          </p:cNvSpPr>
          <p:nvPr/>
        </p:nvSpPr>
        <p:spPr bwMode="auto">
          <a:xfrm>
            <a:off x="214282" y="3967467"/>
            <a:ext cx="1740764"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標楷體" pitchFamily="65"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標楷體" pitchFamily="65"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標楷體" pitchFamily="65"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標楷體" pitchFamily="65"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標楷體" pitchFamily="65" charset="-120"/>
              </a:defRPr>
            </a:lvl9pPr>
          </a:lstStyle>
          <a:p>
            <a:pPr algn="ctr" eaLnBrk="1" hangingPunct="1">
              <a:spcBef>
                <a:spcPct val="0"/>
              </a:spcBef>
              <a:buFontTx/>
              <a:buNone/>
            </a:pPr>
            <a:r>
              <a:rPr lang="zh-TW" altLang="en-US" sz="2400" b="1" dirty="0">
                <a:latin typeface="Adobe 繁黑體 Std B" pitchFamily="34" charset="-120"/>
                <a:ea typeface="Adobe 繁黑體 Std B" pitchFamily="34" charset="-120"/>
              </a:rPr>
              <a:t>學前教育</a:t>
            </a:r>
          </a:p>
        </p:txBody>
      </p:sp>
      <p:sp>
        <p:nvSpPr>
          <p:cNvPr id="29" name="矩形 28"/>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30" name="群組 58"/>
          <p:cNvGrpSpPr/>
          <p:nvPr/>
        </p:nvGrpSpPr>
        <p:grpSpPr>
          <a:xfrm>
            <a:off x="2781559" y="116632"/>
            <a:ext cx="2056588" cy="360040"/>
            <a:chOff x="2835897" y="44624"/>
            <a:chExt cx="2056588" cy="360040"/>
          </a:xfrm>
        </p:grpSpPr>
        <p:sp>
          <p:nvSpPr>
            <p:cNvPr id="31" name="橢圓 30"/>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2" name="橢圓 31"/>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3" name="橢圓 32"/>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4" name="橢圓 33"/>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5" name="橢圓 34"/>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36" name="橢圓 35"/>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7" name="矩形 36"/>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38"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39"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extLst>
      <p:ext uri="{BB962C8B-B14F-4D97-AF65-F5344CB8AC3E}">
        <p14:creationId xmlns:p14="http://schemas.microsoft.com/office/powerpoint/2010/main" val="397263178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0" name="圓角矩形 59"/>
          <p:cNvSpPr/>
          <p:nvPr/>
        </p:nvSpPr>
        <p:spPr>
          <a:xfrm>
            <a:off x="1000100" y="1857364"/>
            <a:ext cx="7215238" cy="4714908"/>
          </a:xfrm>
          <a:prstGeom prst="roundRect">
            <a:avLst>
              <a:gd name="adj" fmla="val 17518"/>
            </a:avLst>
          </a:prstGeom>
          <a:gradFill>
            <a:gsLst>
              <a:gs pos="0">
                <a:schemeClr val="bg1">
                  <a:alpha val="0"/>
                </a:schemeClr>
              </a:gs>
              <a:gs pos="50000">
                <a:schemeClr val="bg1">
                  <a:alpha val="70000"/>
                </a:schemeClr>
              </a:gs>
              <a:gs pos="100000">
                <a:schemeClr val="accent1">
                  <a:tint val="23500"/>
                  <a:satMod val="160000"/>
                </a:schemeClr>
              </a:gs>
            </a:gsLst>
            <a:lin ang="5400000" scaled="0"/>
          </a:gradFill>
          <a:ln>
            <a:noFill/>
          </a:ln>
          <a:effectLst>
            <a:glow rad="393700">
              <a:srgbClr val="92D050">
                <a:alpha val="17647"/>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rot="5400000" flipV="1">
            <a:off x="3890912" y="3556312"/>
            <a:ext cx="1496553" cy="27725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8" name="橢圓 7"/>
          <p:cNvSpPr/>
          <p:nvPr/>
        </p:nvSpPr>
        <p:spPr>
          <a:xfrm>
            <a:off x="3805206" y="1704830"/>
            <a:ext cx="1624050" cy="1523939"/>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18" name="矩形 17"/>
          <p:cNvSpPr/>
          <p:nvPr/>
        </p:nvSpPr>
        <p:spPr>
          <a:xfrm rot="20992414" flipH="1">
            <a:off x="5159346" y="4007752"/>
            <a:ext cx="1053477" cy="2735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15" name="矩形 14"/>
          <p:cNvSpPr/>
          <p:nvPr/>
        </p:nvSpPr>
        <p:spPr>
          <a:xfrm rot="607586">
            <a:off x="3301958" y="4007752"/>
            <a:ext cx="1053477" cy="273543"/>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17" name="矩形 16"/>
          <p:cNvSpPr/>
          <p:nvPr/>
        </p:nvSpPr>
        <p:spPr>
          <a:xfrm rot="17687666">
            <a:off x="3867901" y="4972397"/>
            <a:ext cx="930754" cy="16896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22" name="矩形 21"/>
          <p:cNvSpPr/>
          <p:nvPr/>
        </p:nvSpPr>
        <p:spPr>
          <a:xfrm rot="3912334" flipH="1">
            <a:off x="4619403" y="4990176"/>
            <a:ext cx="742509" cy="1636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pic>
        <p:nvPicPr>
          <p:cNvPr id="217089" name="Picture 1" descr="C:\Users\05208\AppData\Local\Microsoft\Windows\Temporary Internet Files\Content.IE5\DWKGP2N5\Win[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00298" y="2800141"/>
            <a:ext cx="994139" cy="737172"/>
          </a:xfrm>
          <a:prstGeom prst="rect">
            <a:avLst/>
          </a:prstGeom>
          <a:noFill/>
          <a:ln>
            <a:noFill/>
          </a:ln>
        </p:spPr>
      </p:pic>
      <p:pic>
        <p:nvPicPr>
          <p:cNvPr id="13" name="Picture 1" descr="C:\Users\05208\AppData\Local\Microsoft\Windows\Temporary Internet Files\Content.IE5\DWKGP2N5\Win[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06753" y="2834704"/>
            <a:ext cx="994139" cy="737172"/>
          </a:xfrm>
          <a:prstGeom prst="rect">
            <a:avLst/>
          </a:prstGeom>
          <a:noFill/>
          <a:ln>
            <a:noFill/>
          </a:ln>
        </p:spPr>
      </p:pic>
      <p:grpSp>
        <p:nvGrpSpPr>
          <p:cNvPr id="63" name="群組 62"/>
          <p:cNvGrpSpPr/>
          <p:nvPr/>
        </p:nvGrpSpPr>
        <p:grpSpPr>
          <a:xfrm>
            <a:off x="3725967" y="3598981"/>
            <a:ext cx="1897255" cy="1438484"/>
            <a:chOff x="4064000" y="2324100"/>
            <a:chExt cx="1587500" cy="1282700"/>
          </a:xfrm>
        </p:grpSpPr>
        <p:sp>
          <p:nvSpPr>
            <p:cNvPr id="14" name="心形 13"/>
            <p:cNvSpPr/>
            <p:nvPr/>
          </p:nvSpPr>
          <p:spPr>
            <a:xfrm>
              <a:off x="4064000" y="2324100"/>
              <a:ext cx="1587500" cy="12827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19" name="文字方塊 18"/>
            <p:cNvSpPr txBox="1"/>
            <p:nvPr/>
          </p:nvSpPr>
          <p:spPr>
            <a:xfrm>
              <a:off x="4353483" y="2603500"/>
              <a:ext cx="959290" cy="768446"/>
            </a:xfrm>
            <a:prstGeom prst="rect">
              <a:avLst/>
            </a:prstGeom>
            <a:noFill/>
          </p:spPr>
          <p:txBody>
            <a:bodyPr wrap="none" rtlCol="0">
              <a:spAutoFit/>
            </a:bodyPr>
            <a:lstStyle/>
            <a:p>
              <a:pPr algn="ctr" fontAlgn="auto">
                <a:spcBef>
                  <a:spcPts val="0"/>
                </a:spcBef>
                <a:spcAft>
                  <a:spcPts val="0"/>
                </a:spcAft>
              </a:pPr>
              <a:r>
                <a:rPr kumimoji="0" lang="zh-TW" altLang="en-US" sz="2500" b="1" dirty="0">
                  <a:solidFill>
                    <a:prstClr val="white"/>
                  </a:solidFill>
                  <a:latin typeface="Adobe 繁黑體 Std B" pitchFamily="34" charset="-120"/>
                  <a:ea typeface="Adobe 繁黑體 Std B" pitchFamily="34" charset="-120"/>
                </a:rPr>
                <a:t>十二年</a:t>
              </a:r>
              <a:r>
                <a:rPr kumimoji="0" lang="en-US" altLang="zh-TW" sz="2500" b="1" dirty="0">
                  <a:solidFill>
                    <a:prstClr val="white"/>
                  </a:solidFill>
                  <a:latin typeface="Adobe 繁黑體 Std B" pitchFamily="34" charset="-120"/>
                  <a:ea typeface="Adobe 繁黑體 Std B" pitchFamily="34" charset="-120"/>
                </a:rPr>
                <a:t/>
              </a:r>
              <a:br>
                <a:rPr kumimoji="0" lang="en-US" altLang="zh-TW" sz="2500" b="1" dirty="0">
                  <a:solidFill>
                    <a:prstClr val="white"/>
                  </a:solidFill>
                  <a:latin typeface="Adobe 繁黑體 Std B" pitchFamily="34" charset="-120"/>
                  <a:ea typeface="Adobe 繁黑體 Std B" pitchFamily="34" charset="-120"/>
                </a:rPr>
              </a:br>
              <a:r>
                <a:rPr kumimoji="0" lang="zh-TW" altLang="en-US" sz="2500" b="1" dirty="0">
                  <a:solidFill>
                    <a:prstClr val="white"/>
                  </a:solidFill>
                  <a:latin typeface="Adobe 繁黑體 Std B" pitchFamily="34" charset="-120"/>
                  <a:ea typeface="Adobe 繁黑體 Std B" pitchFamily="34" charset="-120"/>
                </a:rPr>
                <a:t>國教</a:t>
              </a:r>
            </a:p>
          </p:txBody>
        </p:sp>
      </p:grpSp>
      <p:grpSp>
        <p:nvGrpSpPr>
          <p:cNvPr id="64" name="群組 63"/>
          <p:cNvGrpSpPr/>
          <p:nvPr/>
        </p:nvGrpSpPr>
        <p:grpSpPr>
          <a:xfrm>
            <a:off x="2428860" y="3357562"/>
            <a:ext cx="1147460" cy="1157091"/>
            <a:chOff x="2616200" y="2159000"/>
            <a:chExt cx="960120" cy="723900"/>
          </a:xfrm>
        </p:grpSpPr>
        <p:sp>
          <p:nvSpPr>
            <p:cNvPr id="9" name="一般五邊形 8"/>
            <p:cNvSpPr/>
            <p:nvPr/>
          </p:nvSpPr>
          <p:spPr>
            <a:xfrm>
              <a:off x="2616200" y="2159000"/>
              <a:ext cx="960120" cy="723900"/>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20" name="文字方塊 19"/>
            <p:cNvSpPr txBox="1"/>
            <p:nvPr/>
          </p:nvSpPr>
          <p:spPr>
            <a:xfrm>
              <a:off x="2735749" y="2349500"/>
              <a:ext cx="648111" cy="266014"/>
            </a:xfrm>
            <a:prstGeom prst="rect">
              <a:avLst/>
            </a:prstGeom>
            <a:noFill/>
          </p:spPr>
          <p:txBody>
            <a:bodyPr wrap="none" rtlCol="0">
              <a:spAutoFit/>
            </a:bodyPr>
            <a:lstStyle/>
            <a:p>
              <a:pPr algn="ctr" fontAlgn="auto">
                <a:spcBef>
                  <a:spcPts val="0"/>
                </a:spcBef>
                <a:spcAft>
                  <a:spcPts val="0"/>
                </a:spcAft>
              </a:pPr>
              <a:r>
                <a:rPr kumimoji="0" lang="zh-TW" altLang="en-US" sz="2300" b="1" dirty="0">
                  <a:solidFill>
                    <a:prstClr val="white"/>
                  </a:solidFill>
                  <a:latin typeface="Adobe 繁黑體 Std B" pitchFamily="34" charset="-120"/>
                  <a:ea typeface="Adobe 繁黑體 Std B" pitchFamily="34" charset="-120"/>
                </a:rPr>
                <a:t>高中</a:t>
              </a:r>
            </a:p>
          </p:txBody>
        </p:sp>
      </p:grpSp>
      <p:grpSp>
        <p:nvGrpSpPr>
          <p:cNvPr id="65" name="群組 64"/>
          <p:cNvGrpSpPr/>
          <p:nvPr/>
        </p:nvGrpSpPr>
        <p:grpSpPr>
          <a:xfrm>
            <a:off x="5929322" y="3357562"/>
            <a:ext cx="1147460" cy="1085653"/>
            <a:chOff x="6121400" y="2146300"/>
            <a:chExt cx="960120" cy="723900"/>
          </a:xfrm>
        </p:grpSpPr>
        <p:sp>
          <p:nvSpPr>
            <p:cNvPr id="25" name="一般五邊形 24"/>
            <p:cNvSpPr/>
            <p:nvPr/>
          </p:nvSpPr>
          <p:spPr>
            <a:xfrm>
              <a:off x="6121400" y="2146300"/>
              <a:ext cx="960120" cy="723900"/>
            </a:xfrm>
            <a:prstGeom prst="pentagon">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26" name="文字方塊 25"/>
            <p:cNvSpPr txBox="1"/>
            <p:nvPr/>
          </p:nvSpPr>
          <p:spPr>
            <a:xfrm>
              <a:off x="6223495" y="2336800"/>
              <a:ext cx="648111" cy="282639"/>
            </a:xfrm>
            <a:prstGeom prst="rect">
              <a:avLst/>
            </a:prstGeom>
            <a:noFill/>
          </p:spPr>
          <p:txBody>
            <a:bodyPr wrap="none" rtlCol="0">
              <a:spAutoFit/>
            </a:bodyPr>
            <a:lstStyle/>
            <a:p>
              <a:pPr algn="ctr" fontAlgn="auto">
                <a:spcBef>
                  <a:spcPts val="0"/>
                </a:spcBef>
                <a:spcAft>
                  <a:spcPts val="0"/>
                </a:spcAft>
              </a:pPr>
              <a:r>
                <a:rPr kumimoji="0" lang="zh-TW" altLang="en-US" sz="2300" b="1" dirty="0">
                  <a:solidFill>
                    <a:prstClr val="white"/>
                  </a:solidFill>
                  <a:latin typeface="Adobe 繁黑體 Std B" pitchFamily="34" charset="-120"/>
                  <a:ea typeface="Adobe 繁黑體 Std B" pitchFamily="34" charset="-120"/>
                </a:rPr>
                <a:t>高職</a:t>
              </a:r>
            </a:p>
          </p:txBody>
        </p:sp>
      </p:grpSp>
      <p:grpSp>
        <p:nvGrpSpPr>
          <p:cNvPr id="68" name="群組 67"/>
          <p:cNvGrpSpPr/>
          <p:nvPr/>
        </p:nvGrpSpPr>
        <p:grpSpPr>
          <a:xfrm>
            <a:off x="3428992" y="5371909"/>
            <a:ext cx="2428892" cy="517695"/>
            <a:chOff x="3982722" y="4226485"/>
            <a:chExt cx="2032340" cy="461631"/>
          </a:xfrm>
        </p:grpSpPr>
        <p:sp>
          <p:nvSpPr>
            <p:cNvPr id="11" name="圓角矩形 10"/>
            <p:cNvSpPr/>
            <p:nvPr/>
          </p:nvSpPr>
          <p:spPr>
            <a:xfrm>
              <a:off x="3982722" y="4226485"/>
              <a:ext cx="2032340" cy="45720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31" name="文字方塊 30"/>
            <p:cNvSpPr txBox="1"/>
            <p:nvPr/>
          </p:nvSpPr>
          <p:spPr>
            <a:xfrm>
              <a:off x="4709429" y="4290172"/>
              <a:ext cx="648111" cy="397944"/>
            </a:xfrm>
            <a:prstGeom prst="rect">
              <a:avLst/>
            </a:prstGeom>
            <a:noFill/>
          </p:spPr>
          <p:txBody>
            <a:bodyPr wrap="none" rtlCol="0">
              <a:spAutoFit/>
            </a:bodyPr>
            <a:lstStyle/>
            <a:p>
              <a:pPr algn="ctr" fontAlgn="auto">
                <a:spcBef>
                  <a:spcPts val="0"/>
                </a:spcBef>
                <a:spcAft>
                  <a:spcPts val="0"/>
                </a:spcAft>
              </a:pPr>
              <a:r>
                <a:rPr kumimoji="0" lang="zh-TW" altLang="en-US" sz="2300" b="1" dirty="0">
                  <a:solidFill>
                    <a:srgbClr val="0000FF"/>
                  </a:solidFill>
                  <a:latin typeface="Adobe 繁黑體 Std B" pitchFamily="34" charset="-120"/>
                  <a:ea typeface="Adobe 繁黑體 Std B" pitchFamily="34" charset="-120"/>
                </a:rPr>
                <a:t>國中</a:t>
              </a:r>
            </a:p>
          </p:txBody>
        </p:sp>
      </p:grpSp>
      <p:sp>
        <p:nvSpPr>
          <p:cNvPr id="32" name="文字方塊 31"/>
          <p:cNvSpPr txBox="1"/>
          <p:nvPr/>
        </p:nvSpPr>
        <p:spPr>
          <a:xfrm>
            <a:off x="2523552" y="4131238"/>
            <a:ext cx="1048316" cy="369332"/>
          </a:xfrm>
          <a:prstGeom prst="rect">
            <a:avLst/>
          </a:prstGeom>
          <a:noFill/>
        </p:spPr>
        <p:txBody>
          <a:bodyPr wrap="square" rtlCol="0">
            <a:spAutoFit/>
          </a:bodyPr>
          <a:lstStyle/>
          <a:p>
            <a:pPr algn="ctr" fontAlgn="auto">
              <a:spcBef>
                <a:spcPts val="0"/>
              </a:spcBef>
              <a:spcAft>
                <a:spcPts val="0"/>
              </a:spcAft>
            </a:pPr>
            <a:r>
              <a:rPr kumimoji="0" lang="zh-TW" altLang="en-US" b="1" dirty="0">
                <a:solidFill>
                  <a:srgbClr val="6600FF"/>
                </a:solidFill>
                <a:latin typeface="Adobe 繁黑體 Std B" pitchFamily="34" charset="-120"/>
                <a:ea typeface="Adobe 繁黑體 Std B" pitchFamily="34" charset="-120"/>
              </a:rPr>
              <a:t>優質化</a:t>
            </a:r>
          </a:p>
        </p:txBody>
      </p:sp>
      <p:sp>
        <p:nvSpPr>
          <p:cNvPr id="33" name="文字方塊 32"/>
          <p:cNvSpPr txBox="1"/>
          <p:nvPr/>
        </p:nvSpPr>
        <p:spPr>
          <a:xfrm>
            <a:off x="6000760" y="4059800"/>
            <a:ext cx="1048316" cy="369332"/>
          </a:xfrm>
          <a:prstGeom prst="rect">
            <a:avLst/>
          </a:prstGeom>
          <a:noFill/>
        </p:spPr>
        <p:txBody>
          <a:bodyPr wrap="square" rtlCol="0">
            <a:spAutoFit/>
          </a:bodyPr>
          <a:lstStyle/>
          <a:p>
            <a:pPr algn="ctr" fontAlgn="auto">
              <a:spcBef>
                <a:spcPts val="0"/>
              </a:spcBef>
              <a:spcAft>
                <a:spcPts val="0"/>
              </a:spcAft>
            </a:pPr>
            <a:r>
              <a:rPr kumimoji="0" lang="zh-TW" altLang="en-US" b="1" dirty="0">
                <a:solidFill>
                  <a:srgbClr val="6600FF"/>
                </a:solidFill>
                <a:latin typeface="Adobe 繁黑體 Std B" pitchFamily="34" charset="-120"/>
                <a:ea typeface="Adobe 繁黑體 Std B" pitchFamily="34" charset="-120"/>
              </a:rPr>
              <a:t>優質化</a:t>
            </a:r>
          </a:p>
        </p:txBody>
      </p:sp>
      <p:sp>
        <p:nvSpPr>
          <p:cNvPr id="34" name="文字方塊 33"/>
          <p:cNvSpPr txBox="1"/>
          <p:nvPr/>
        </p:nvSpPr>
        <p:spPr>
          <a:xfrm>
            <a:off x="5286380" y="5014719"/>
            <a:ext cx="1048316" cy="369332"/>
          </a:xfrm>
          <a:prstGeom prst="rect">
            <a:avLst/>
          </a:prstGeom>
          <a:noFill/>
        </p:spPr>
        <p:txBody>
          <a:bodyPr wrap="square" rtlCol="0">
            <a:spAutoFit/>
          </a:bodyPr>
          <a:lstStyle/>
          <a:p>
            <a:pPr algn="ctr" fontAlgn="auto">
              <a:spcBef>
                <a:spcPts val="0"/>
              </a:spcBef>
              <a:spcAft>
                <a:spcPts val="0"/>
              </a:spcAft>
            </a:pPr>
            <a:r>
              <a:rPr kumimoji="0" lang="zh-TW" altLang="en-US" b="1" dirty="0">
                <a:solidFill>
                  <a:srgbClr val="0000CC"/>
                </a:solidFill>
                <a:latin typeface="Adobe 繁黑體 Std B" pitchFamily="34" charset="-120"/>
                <a:ea typeface="Adobe 繁黑體 Std B" pitchFamily="34" charset="-120"/>
              </a:rPr>
              <a:t>均質化</a:t>
            </a:r>
          </a:p>
        </p:txBody>
      </p:sp>
      <p:sp>
        <p:nvSpPr>
          <p:cNvPr id="35" name="文字方塊 34"/>
          <p:cNvSpPr txBox="1"/>
          <p:nvPr/>
        </p:nvSpPr>
        <p:spPr>
          <a:xfrm>
            <a:off x="3500430" y="2800141"/>
            <a:ext cx="461665" cy="883030"/>
          </a:xfrm>
          <a:prstGeom prst="rect">
            <a:avLst/>
          </a:prstGeom>
          <a:noFill/>
        </p:spPr>
        <p:txBody>
          <a:bodyPr vert="eaVert" wrap="square" rtlCol="0">
            <a:spAutoFit/>
          </a:bodyPr>
          <a:lstStyle/>
          <a:p>
            <a:pPr fontAlgn="auto">
              <a:spcBef>
                <a:spcPts val="0"/>
              </a:spcBef>
              <a:spcAft>
                <a:spcPts val="0"/>
              </a:spcAft>
            </a:pPr>
            <a:r>
              <a:rPr kumimoji="0" lang="zh-TW" altLang="en-US" b="1" dirty="0">
                <a:solidFill>
                  <a:srgbClr val="6600FF"/>
                </a:solidFill>
                <a:latin typeface="Adobe 繁黑體 Std B" pitchFamily="34" charset="-120"/>
                <a:ea typeface="Adobe 繁黑體 Std B" pitchFamily="34" charset="-120"/>
              </a:rPr>
              <a:t>均質化</a:t>
            </a:r>
          </a:p>
        </p:txBody>
      </p:sp>
      <p:sp>
        <p:nvSpPr>
          <p:cNvPr id="36" name="文字方塊 35"/>
          <p:cNvSpPr txBox="1"/>
          <p:nvPr/>
        </p:nvSpPr>
        <p:spPr>
          <a:xfrm>
            <a:off x="5500694" y="2800141"/>
            <a:ext cx="461665" cy="883030"/>
          </a:xfrm>
          <a:prstGeom prst="rect">
            <a:avLst/>
          </a:prstGeom>
          <a:noFill/>
        </p:spPr>
        <p:txBody>
          <a:bodyPr vert="eaVert" wrap="square" rtlCol="0">
            <a:spAutoFit/>
          </a:bodyPr>
          <a:lstStyle/>
          <a:p>
            <a:pPr fontAlgn="auto">
              <a:spcBef>
                <a:spcPts val="0"/>
              </a:spcBef>
              <a:spcAft>
                <a:spcPts val="0"/>
              </a:spcAft>
            </a:pPr>
            <a:r>
              <a:rPr kumimoji="0" lang="zh-TW" altLang="en-US" b="1" dirty="0">
                <a:solidFill>
                  <a:srgbClr val="6600FF"/>
                </a:solidFill>
                <a:latin typeface="Adobe 繁黑體 Std B" pitchFamily="34" charset="-120"/>
                <a:ea typeface="Adobe 繁黑體 Std B" pitchFamily="34" charset="-120"/>
              </a:rPr>
              <a:t>均質化</a:t>
            </a:r>
          </a:p>
        </p:txBody>
      </p:sp>
      <p:sp>
        <p:nvSpPr>
          <p:cNvPr id="37" name="文字方塊 36"/>
          <p:cNvSpPr txBox="1"/>
          <p:nvPr/>
        </p:nvSpPr>
        <p:spPr>
          <a:xfrm>
            <a:off x="2880742" y="4943281"/>
            <a:ext cx="1048316" cy="369332"/>
          </a:xfrm>
          <a:prstGeom prst="rect">
            <a:avLst/>
          </a:prstGeom>
          <a:noFill/>
        </p:spPr>
        <p:txBody>
          <a:bodyPr wrap="square" rtlCol="0">
            <a:spAutoFit/>
          </a:bodyPr>
          <a:lstStyle/>
          <a:p>
            <a:pPr algn="ctr" fontAlgn="auto">
              <a:spcBef>
                <a:spcPts val="0"/>
              </a:spcBef>
              <a:spcAft>
                <a:spcPts val="0"/>
              </a:spcAft>
            </a:pPr>
            <a:r>
              <a:rPr kumimoji="0" lang="zh-TW" altLang="en-US" b="1" dirty="0">
                <a:solidFill>
                  <a:srgbClr val="0000CC"/>
                </a:solidFill>
                <a:latin typeface="Adobe 繁黑體 Std B" pitchFamily="34" charset="-120"/>
                <a:ea typeface="Adobe 繁黑體 Std B" pitchFamily="34" charset="-120"/>
              </a:rPr>
              <a:t>均質化</a:t>
            </a:r>
          </a:p>
        </p:txBody>
      </p:sp>
      <p:sp>
        <p:nvSpPr>
          <p:cNvPr id="39" name="文字方塊 38"/>
          <p:cNvSpPr txBox="1"/>
          <p:nvPr/>
        </p:nvSpPr>
        <p:spPr>
          <a:xfrm>
            <a:off x="3962190" y="3228769"/>
            <a:ext cx="1324190" cy="369332"/>
          </a:xfrm>
          <a:prstGeom prst="rect">
            <a:avLst/>
          </a:prstGeom>
          <a:noFill/>
        </p:spPr>
        <p:txBody>
          <a:bodyPr wrap="square" rtlCol="0">
            <a:spAutoFit/>
          </a:bodyPr>
          <a:lstStyle/>
          <a:p>
            <a:pPr algn="ctr" fontAlgn="auto">
              <a:spcBef>
                <a:spcPts val="0"/>
              </a:spcBef>
              <a:spcAft>
                <a:spcPts val="0"/>
              </a:spcAft>
            </a:pPr>
            <a:r>
              <a:rPr kumimoji="0" lang="zh-TW" altLang="en-US" b="1" dirty="0">
                <a:solidFill>
                  <a:srgbClr val="6600FF"/>
                </a:solidFill>
                <a:latin typeface="Adobe 繁黑體 Std B" pitchFamily="34" charset="-120"/>
                <a:ea typeface="Adobe 繁黑體 Std B" pitchFamily="34" charset="-120"/>
              </a:rPr>
              <a:t>精進優質</a:t>
            </a:r>
          </a:p>
        </p:txBody>
      </p:sp>
      <p:grpSp>
        <p:nvGrpSpPr>
          <p:cNvPr id="58" name="群組 57"/>
          <p:cNvGrpSpPr/>
          <p:nvPr/>
        </p:nvGrpSpPr>
        <p:grpSpPr>
          <a:xfrm>
            <a:off x="1130257" y="5572140"/>
            <a:ext cx="1209805" cy="811978"/>
            <a:chOff x="7416800" y="76200"/>
            <a:chExt cx="1942694" cy="977900"/>
          </a:xfrm>
        </p:grpSpPr>
        <p:sp>
          <p:nvSpPr>
            <p:cNvPr id="41" name="五角星形 40"/>
            <p:cNvSpPr/>
            <p:nvPr/>
          </p:nvSpPr>
          <p:spPr>
            <a:xfrm>
              <a:off x="7416800" y="76200"/>
              <a:ext cx="1397000" cy="9779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600">
                <a:solidFill>
                  <a:srgbClr val="FF0000"/>
                </a:solidFill>
                <a:latin typeface="Adobe 繁黑體 Std B" pitchFamily="34" charset="-120"/>
                <a:ea typeface="Adobe 繁黑體 Std B" pitchFamily="34" charset="-120"/>
              </a:endParaRPr>
            </a:p>
          </p:txBody>
        </p:sp>
        <p:sp>
          <p:nvSpPr>
            <p:cNvPr id="42" name="文字方塊 41"/>
            <p:cNvSpPr txBox="1"/>
            <p:nvPr/>
          </p:nvSpPr>
          <p:spPr>
            <a:xfrm>
              <a:off x="7580284" y="444500"/>
              <a:ext cx="1779210" cy="444802"/>
            </a:xfrm>
            <a:prstGeom prst="rect">
              <a:avLst/>
            </a:prstGeom>
            <a:noFill/>
          </p:spPr>
          <p:txBody>
            <a:bodyPr wrap="none" rtlCol="0">
              <a:spAutoFit/>
            </a:bodyPr>
            <a:lstStyle/>
            <a:p>
              <a:pPr algn="ctr" fontAlgn="auto">
                <a:spcBef>
                  <a:spcPts val="0"/>
                </a:spcBef>
                <a:spcAft>
                  <a:spcPts val="0"/>
                </a:spcAft>
              </a:pPr>
              <a:r>
                <a:rPr kumimoji="0" lang="zh-TW" altLang="en-US" b="1" dirty="0">
                  <a:solidFill>
                    <a:srgbClr val="FF0000"/>
                  </a:solidFill>
                  <a:latin typeface="Adobe 繁黑體 Std B" pitchFamily="34" charset="-120"/>
                  <a:ea typeface="Adobe 繁黑體 Std B" pitchFamily="34" charset="-120"/>
                </a:rPr>
                <a:t>創新課程</a:t>
              </a:r>
            </a:p>
          </p:txBody>
        </p:sp>
      </p:grpSp>
      <p:grpSp>
        <p:nvGrpSpPr>
          <p:cNvPr id="57" name="群組 56"/>
          <p:cNvGrpSpPr/>
          <p:nvPr/>
        </p:nvGrpSpPr>
        <p:grpSpPr>
          <a:xfrm>
            <a:off x="2559014" y="5786454"/>
            <a:ext cx="1209803" cy="811978"/>
            <a:chOff x="7416800" y="990600"/>
            <a:chExt cx="1942692" cy="977900"/>
          </a:xfrm>
        </p:grpSpPr>
        <p:sp>
          <p:nvSpPr>
            <p:cNvPr id="43" name="五角星形 42"/>
            <p:cNvSpPr/>
            <p:nvPr/>
          </p:nvSpPr>
          <p:spPr>
            <a:xfrm>
              <a:off x="7416800" y="990600"/>
              <a:ext cx="1397000" cy="9779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600">
                <a:solidFill>
                  <a:srgbClr val="FF0000"/>
                </a:solidFill>
                <a:latin typeface="Adobe 繁黑體 Std B" pitchFamily="34" charset="-120"/>
                <a:ea typeface="Adobe 繁黑體 Std B" pitchFamily="34" charset="-120"/>
              </a:endParaRPr>
            </a:p>
          </p:txBody>
        </p:sp>
        <p:sp>
          <p:nvSpPr>
            <p:cNvPr id="44" name="文字方塊 43"/>
            <p:cNvSpPr txBox="1"/>
            <p:nvPr/>
          </p:nvSpPr>
          <p:spPr>
            <a:xfrm>
              <a:off x="7580282" y="1358900"/>
              <a:ext cx="1779210" cy="444802"/>
            </a:xfrm>
            <a:prstGeom prst="rect">
              <a:avLst/>
            </a:prstGeom>
            <a:noFill/>
          </p:spPr>
          <p:txBody>
            <a:bodyPr wrap="none" rtlCol="0">
              <a:spAutoFit/>
            </a:bodyPr>
            <a:lstStyle/>
            <a:p>
              <a:pPr algn="ctr" fontAlgn="auto">
                <a:spcBef>
                  <a:spcPts val="0"/>
                </a:spcBef>
                <a:spcAft>
                  <a:spcPts val="0"/>
                </a:spcAft>
              </a:pPr>
              <a:r>
                <a:rPr kumimoji="0" lang="zh-TW" altLang="en-US" b="1" dirty="0">
                  <a:solidFill>
                    <a:srgbClr val="FF0000"/>
                  </a:solidFill>
                  <a:latin typeface="Adobe 繁黑體 Std B" pitchFamily="34" charset="-120"/>
                  <a:ea typeface="Adobe 繁黑體 Std B" pitchFamily="34" charset="-120"/>
                </a:rPr>
                <a:t>資源共享</a:t>
              </a:r>
            </a:p>
          </p:txBody>
        </p:sp>
      </p:grpSp>
      <p:grpSp>
        <p:nvGrpSpPr>
          <p:cNvPr id="56" name="群組 55"/>
          <p:cNvGrpSpPr/>
          <p:nvPr/>
        </p:nvGrpSpPr>
        <p:grpSpPr>
          <a:xfrm>
            <a:off x="4071934" y="5857892"/>
            <a:ext cx="1107996" cy="811978"/>
            <a:chOff x="7233200" y="1905000"/>
            <a:chExt cx="1779211" cy="977900"/>
          </a:xfrm>
        </p:grpSpPr>
        <p:sp>
          <p:nvSpPr>
            <p:cNvPr id="45" name="五角星形 44"/>
            <p:cNvSpPr/>
            <p:nvPr/>
          </p:nvSpPr>
          <p:spPr>
            <a:xfrm>
              <a:off x="7442200" y="1905000"/>
              <a:ext cx="1397000" cy="9779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600">
                <a:solidFill>
                  <a:srgbClr val="FF0000"/>
                </a:solidFill>
                <a:latin typeface="Adobe 繁黑體 Std B" pitchFamily="34" charset="-120"/>
                <a:ea typeface="Adobe 繁黑體 Std B" pitchFamily="34" charset="-120"/>
              </a:endParaRPr>
            </a:p>
          </p:txBody>
        </p:sp>
        <p:sp>
          <p:nvSpPr>
            <p:cNvPr id="46" name="文字方塊 45"/>
            <p:cNvSpPr txBox="1"/>
            <p:nvPr/>
          </p:nvSpPr>
          <p:spPr>
            <a:xfrm>
              <a:off x="7233200" y="2273300"/>
              <a:ext cx="1779211" cy="444802"/>
            </a:xfrm>
            <a:prstGeom prst="rect">
              <a:avLst/>
            </a:prstGeom>
            <a:noFill/>
          </p:spPr>
          <p:txBody>
            <a:bodyPr wrap="none" rtlCol="0">
              <a:spAutoFit/>
            </a:bodyPr>
            <a:lstStyle/>
            <a:p>
              <a:pPr algn="ctr" fontAlgn="auto">
                <a:spcBef>
                  <a:spcPts val="0"/>
                </a:spcBef>
                <a:spcAft>
                  <a:spcPts val="0"/>
                </a:spcAft>
              </a:pPr>
              <a:r>
                <a:rPr kumimoji="0" lang="zh-TW" altLang="en-US" b="1" dirty="0">
                  <a:solidFill>
                    <a:srgbClr val="FF0000"/>
                  </a:solidFill>
                  <a:latin typeface="Adobe 繁黑體 Std B" pitchFamily="34" charset="-120"/>
                  <a:ea typeface="Adobe 繁黑體 Std B" pitchFamily="34" charset="-120"/>
                </a:rPr>
                <a:t>校校均優</a:t>
              </a:r>
            </a:p>
          </p:txBody>
        </p:sp>
      </p:grpSp>
      <p:grpSp>
        <p:nvGrpSpPr>
          <p:cNvPr id="55" name="群組 54"/>
          <p:cNvGrpSpPr/>
          <p:nvPr/>
        </p:nvGrpSpPr>
        <p:grpSpPr>
          <a:xfrm>
            <a:off x="5643569" y="5786454"/>
            <a:ext cx="1107996" cy="811978"/>
            <a:chOff x="7322513" y="3073400"/>
            <a:chExt cx="1779211" cy="977900"/>
          </a:xfrm>
        </p:grpSpPr>
        <p:sp>
          <p:nvSpPr>
            <p:cNvPr id="47" name="五角星形 46"/>
            <p:cNvSpPr/>
            <p:nvPr/>
          </p:nvSpPr>
          <p:spPr>
            <a:xfrm>
              <a:off x="7416800" y="3073400"/>
              <a:ext cx="1397000" cy="9779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600">
                <a:solidFill>
                  <a:srgbClr val="FF0000"/>
                </a:solidFill>
                <a:latin typeface="Adobe 繁黑體 Std B" pitchFamily="34" charset="-120"/>
                <a:ea typeface="Adobe 繁黑體 Std B" pitchFamily="34" charset="-120"/>
              </a:endParaRPr>
            </a:p>
          </p:txBody>
        </p:sp>
        <p:sp>
          <p:nvSpPr>
            <p:cNvPr id="48" name="文字方塊 47"/>
            <p:cNvSpPr txBox="1"/>
            <p:nvPr/>
          </p:nvSpPr>
          <p:spPr>
            <a:xfrm>
              <a:off x="7322513" y="3441700"/>
              <a:ext cx="1779211" cy="444802"/>
            </a:xfrm>
            <a:prstGeom prst="rect">
              <a:avLst/>
            </a:prstGeom>
            <a:noFill/>
          </p:spPr>
          <p:txBody>
            <a:bodyPr wrap="none" rtlCol="0">
              <a:spAutoFit/>
            </a:bodyPr>
            <a:lstStyle/>
            <a:p>
              <a:pPr algn="ctr" fontAlgn="auto">
                <a:spcBef>
                  <a:spcPts val="0"/>
                </a:spcBef>
                <a:spcAft>
                  <a:spcPts val="0"/>
                </a:spcAft>
              </a:pPr>
              <a:r>
                <a:rPr kumimoji="0" lang="zh-TW" altLang="en-US" b="1" dirty="0">
                  <a:solidFill>
                    <a:srgbClr val="FF0000"/>
                  </a:solidFill>
                  <a:latin typeface="Adobe 繁黑體 Std B" pitchFamily="34" charset="-120"/>
                  <a:ea typeface="Adobe 繁黑體 Std B" pitchFamily="34" charset="-120"/>
                </a:rPr>
                <a:t>就近入學</a:t>
              </a:r>
            </a:p>
          </p:txBody>
        </p:sp>
      </p:grpSp>
      <p:grpSp>
        <p:nvGrpSpPr>
          <p:cNvPr id="54" name="群組 53"/>
          <p:cNvGrpSpPr/>
          <p:nvPr/>
        </p:nvGrpSpPr>
        <p:grpSpPr>
          <a:xfrm>
            <a:off x="7059611" y="5572140"/>
            <a:ext cx="1120715" cy="811978"/>
            <a:chOff x="7416800" y="4114800"/>
            <a:chExt cx="1799634" cy="977900"/>
          </a:xfrm>
        </p:grpSpPr>
        <p:sp>
          <p:nvSpPr>
            <p:cNvPr id="52" name="五角星形 51"/>
            <p:cNvSpPr/>
            <p:nvPr/>
          </p:nvSpPr>
          <p:spPr>
            <a:xfrm>
              <a:off x="7416800" y="4114800"/>
              <a:ext cx="1397000" cy="9779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sz="1600">
                <a:solidFill>
                  <a:srgbClr val="FF0000"/>
                </a:solidFill>
                <a:latin typeface="Adobe 繁黑體 Std B" pitchFamily="34" charset="-120"/>
                <a:ea typeface="Adobe 繁黑體 Std B" pitchFamily="34" charset="-120"/>
              </a:endParaRPr>
            </a:p>
          </p:txBody>
        </p:sp>
        <p:sp>
          <p:nvSpPr>
            <p:cNvPr id="53" name="文字方塊 52"/>
            <p:cNvSpPr txBox="1"/>
            <p:nvPr/>
          </p:nvSpPr>
          <p:spPr>
            <a:xfrm>
              <a:off x="7437224" y="4483100"/>
              <a:ext cx="1779210" cy="444802"/>
            </a:xfrm>
            <a:prstGeom prst="rect">
              <a:avLst/>
            </a:prstGeom>
            <a:noFill/>
          </p:spPr>
          <p:txBody>
            <a:bodyPr wrap="none" rtlCol="0">
              <a:spAutoFit/>
            </a:bodyPr>
            <a:lstStyle/>
            <a:p>
              <a:pPr algn="ctr" fontAlgn="auto">
                <a:spcBef>
                  <a:spcPts val="0"/>
                </a:spcBef>
                <a:spcAft>
                  <a:spcPts val="0"/>
                </a:spcAft>
              </a:pPr>
              <a:r>
                <a:rPr kumimoji="0" lang="zh-TW" altLang="en-US" b="1" dirty="0">
                  <a:solidFill>
                    <a:srgbClr val="FF0000"/>
                  </a:solidFill>
                  <a:latin typeface="Adobe 繁黑體 Std B" pitchFamily="34" charset="-120"/>
                  <a:ea typeface="Adobe 繁黑體 Std B" pitchFamily="34" charset="-120"/>
                </a:rPr>
                <a:t>適性揚才</a:t>
              </a:r>
            </a:p>
          </p:txBody>
        </p:sp>
      </p:grpSp>
      <p:grpSp>
        <p:nvGrpSpPr>
          <p:cNvPr id="62" name="群組 61"/>
          <p:cNvGrpSpPr/>
          <p:nvPr/>
        </p:nvGrpSpPr>
        <p:grpSpPr>
          <a:xfrm flipH="1">
            <a:off x="4217412" y="2192725"/>
            <a:ext cx="774080" cy="801036"/>
            <a:chOff x="3632200" y="622300"/>
            <a:chExt cx="1358900" cy="1498600"/>
          </a:xfrm>
        </p:grpSpPr>
        <p:sp>
          <p:nvSpPr>
            <p:cNvPr id="61" name="橢圓 60"/>
            <p:cNvSpPr/>
            <p:nvPr/>
          </p:nvSpPr>
          <p:spPr>
            <a:xfrm>
              <a:off x="3632200" y="762000"/>
              <a:ext cx="1358900" cy="1358900"/>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sp>
          <p:nvSpPr>
            <p:cNvPr id="59" name="橢圓 58"/>
            <p:cNvSpPr/>
            <p:nvPr/>
          </p:nvSpPr>
          <p:spPr>
            <a:xfrm>
              <a:off x="3632200" y="622300"/>
              <a:ext cx="1358900" cy="135890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0" lang="zh-TW" altLang="en-US">
                <a:solidFill>
                  <a:prstClr val="white"/>
                </a:solidFill>
                <a:latin typeface="Adobe 繁黑體 Std B" pitchFamily="34" charset="-120"/>
                <a:ea typeface="Adobe 繁黑體 Std B" pitchFamily="34" charset="-120"/>
              </a:endParaRPr>
            </a:p>
          </p:txBody>
        </p:sp>
      </p:grpSp>
      <p:pic>
        <p:nvPicPr>
          <p:cNvPr id="217090" name="Picture 2" descr="C:\Users\05208\AppData\Local\Microsoft\Windows\Temporary Internet Files\Content.IE5\VVCZ1DBJ\lgi01b201312101600[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26076" y="785794"/>
            <a:ext cx="1117428" cy="1085653"/>
          </a:xfrm>
          <a:prstGeom prst="rect">
            <a:avLst/>
          </a:prstGeom>
          <a:noFill/>
          <a:ln>
            <a:noFill/>
          </a:ln>
        </p:spPr>
      </p:pic>
      <p:grpSp>
        <p:nvGrpSpPr>
          <p:cNvPr id="66" name="群組 65"/>
          <p:cNvGrpSpPr/>
          <p:nvPr/>
        </p:nvGrpSpPr>
        <p:grpSpPr>
          <a:xfrm>
            <a:off x="3891677" y="1946756"/>
            <a:ext cx="1441350" cy="400111"/>
            <a:chOff x="4229967" y="965199"/>
            <a:chExt cx="1206028" cy="356780"/>
          </a:xfrm>
        </p:grpSpPr>
        <p:sp>
          <p:nvSpPr>
            <p:cNvPr id="27" name="文字方塊 26"/>
            <p:cNvSpPr txBox="1"/>
            <p:nvPr/>
          </p:nvSpPr>
          <p:spPr>
            <a:xfrm>
              <a:off x="4229967" y="965200"/>
              <a:ext cx="583729" cy="356779"/>
            </a:xfrm>
            <a:prstGeom prst="rect">
              <a:avLst/>
            </a:prstGeom>
            <a:noFill/>
          </p:spPr>
          <p:txBody>
            <a:bodyPr wrap="none" rtlCol="0">
              <a:spAutoFit/>
            </a:bodyPr>
            <a:lstStyle/>
            <a:p>
              <a:pPr algn="ctr" fontAlgn="auto">
                <a:spcBef>
                  <a:spcPts val="0"/>
                </a:spcBef>
                <a:spcAft>
                  <a:spcPts val="0"/>
                </a:spcAft>
              </a:pPr>
              <a:r>
                <a:rPr kumimoji="0" lang="zh-TW" altLang="en-US" sz="2000" b="1" dirty="0">
                  <a:solidFill>
                    <a:srgbClr val="0000FF"/>
                  </a:solidFill>
                  <a:latin typeface="Adobe 繁黑體 Std B" pitchFamily="34" charset="-120"/>
                  <a:ea typeface="Adobe 繁黑體 Std B" pitchFamily="34" charset="-120"/>
                </a:rPr>
                <a:t>大學</a:t>
              </a:r>
            </a:p>
          </p:txBody>
        </p:sp>
        <p:sp>
          <p:nvSpPr>
            <p:cNvPr id="28" name="文字方塊 27"/>
            <p:cNvSpPr txBox="1"/>
            <p:nvPr/>
          </p:nvSpPr>
          <p:spPr>
            <a:xfrm>
              <a:off x="4852266" y="965199"/>
              <a:ext cx="583729" cy="356779"/>
            </a:xfrm>
            <a:prstGeom prst="rect">
              <a:avLst/>
            </a:prstGeom>
            <a:noFill/>
          </p:spPr>
          <p:txBody>
            <a:bodyPr wrap="none" rtlCol="0">
              <a:spAutoFit/>
            </a:bodyPr>
            <a:lstStyle/>
            <a:p>
              <a:pPr algn="ctr" fontAlgn="auto">
                <a:spcBef>
                  <a:spcPts val="0"/>
                </a:spcBef>
                <a:spcAft>
                  <a:spcPts val="0"/>
                </a:spcAft>
              </a:pPr>
              <a:r>
                <a:rPr kumimoji="0" lang="zh-TW" altLang="en-US" sz="2000" b="1" dirty="0">
                  <a:solidFill>
                    <a:srgbClr val="0000FF"/>
                  </a:solidFill>
                  <a:latin typeface="Adobe 繁黑體 Std B" pitchFamily="34" charset="-120"/>
                  <a:ea typeface="Adobe 繁黑體 Std B" pitchFamily="34" charset="-120"/>
                </a:rPr>
                <a:t>科大</a:t>
              </a:r>
            </a:p>
          </p:txBody>
        </p:sp>
        <p:cxnSp>
          <p:nvCxnSpPr>
            <p:cNvPr id="30" name="直線接點 29"/>
            <p:cNvCxnSpPr/>
            <p:nvPr/>
          </p:nvCxnSpPr>
          <p:spPr>
            <a:xfrm flipH="1">
              <a:off x="4838700" y="990600"/>
              <a:ext cx="63500" cy="3175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67" name="矩形 66"/>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69" name="群組 58"/>
          <p:cNvGrpSpPr/>
          <p:nvPr/>
        </p:nvGrpSpPr>
        <p:grpSpPr>
          <a:xfrm>
            <a:off x="2781559" y="116632"/>
            <a:ext cx="2056588" cy="360040"/>
            <a:chOff x="2835897" y="44624"/>
            <a:chExt cx="2056588" cy="360040"/>
          </a:xfrm>
        </p:grpSpPr>
        <p:sp>
          <p:nvSpPr>
            <p:cNvPr id="70" name="橢圓 69"/>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1" name="橢圓 70"/>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2" name="橢圓 71"/>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3" name="橢圓 72"/>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74" name="橢圓 73"/>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75" name="橢圓 74"/>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76" name="矩形 75"/>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77" name="Picture 2" descr="D:\學輔科資料\簡報圖案\1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78"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extLst>
      <p:ext uri="{BB962C8B-B14F-4D97-AF65-F5344CB8AC3E}">
        <p14:creationId xmlns:p14="http://schemas.microsoft.com/office/powerpoint/2010/main" val="335511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nodeType="clickEffect">
                                  <p:stCondLst>
                                    <p:cond delay="0"/>
                                  </p:stCondLst>
                                  <p:childTnLst>
                                    <p:set>
                                      <p:cBhvr>
                                        <p:cTn id="18" dur="1" fill="hold">
                                          <p:stCondLst>
                                            <p:cond delay="0"/>
                                          </p:stCondLst>
                                        </p:cTn>
                                        <p:tgtEl>
                                          <p:spTgt spid="217089"/>
                                        </p:tgtEl>
                                        <p:attrNameLst>
                                          <p:attrName>style.visibility</p:attrName>
                                        </p:attrNameLst>
                                      </p:cBhvr>
                                      <p:to>
                                        <p:strVal val="visible"/>
                                      </p:to>
                                    </p:set>
                                    <p:anim calcmode="lin" valueType="num">
                                      <p:cBhvr>
                                        <p:cTn id="19" dur="500" fill="hold"/>
                                        <p:tgtEl>
                                          <p:spTgt spid="217089"/>
                                        </p:tgtEl>
                                        <p:attrNameLst>
                                          <p:attrName>ppt_w</p:attrName>
                                        </p:attrNameLst>
                                      </p:cBhvr>
                                      <p:tavLst>
                                        <p:tav tm="0" fmla="#ppt_w*sin(2.5*pi*$)">
                                          <p:val>
                                            <p:fltVal val="0"/>
                                          </p:val>
                                        </p:tav>
                                        <p:tav tm="100000">
                                          <p:val>
                                            <p:fltVal val="1"/>
                                          </p:val>
                                        </p:tav>
                                      </p:tavLst>
                                    </p:anim>
                                    <p:anim calcmode="lin" valueType="num">
                                      <p:cBhvr>
                                        <p:cTn id="20" dur="500" fill="hold"/>
                                        <p:tgtEl>
                                          <p:spTgt spid="217089"/>
                                        </p:tgtEl>
                                        <p:attrNameLst>
                                          <p:attrName>ppt_h</p:attrName>
                                        </p:attrNameLst>
                                      </p:cBhvr>
                                      <p:tavLst>
                                        <p:tav tm="0">
                                          <p:val>
                                            <p:strVal val="#ppt_h"/>
                                          </p:val>
                                        </p:tav>
                                        <p:tav tm="100000">
                                          <p:val>
                                            <p:strVal val="#ppt_h"/>
                                          </p:val>
                                        </p:tav>
                                      </p:tavLst>
                                    </p:anim>
                                  </p:childTnLst>
                                </p:cTn>
                              </p:par>
                              <p:par>
                                <p:cTn id="21" presetID="19" presetClass="entr" presetSubtype="1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fmla="#ppt_w*sin(2.5*pi*$)">
                                          <p:val>
                                            <p:fltVal val="0"/>
                                          </p:val>
                                        </p:tav>
                                        <p:tav tm="100000">
                                          <p:val>
                                            <p:fltVal val="1"/>
                                          </p:val>
                                        </p:tav>
                                      </p:tavLst>
                                    </p:anim>
                                    <p:anim calcmode="lin" valueType="num">
                                      <p:cBhvr>
                                        <p:cTn id="2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right)">
                                      <p:cBhvr>
                                        <p:cTn id="29" dur="500"/>
                                        <p:tgtEl>
                                          <p:spTgt spid="1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500"/>
                                        <p:tgtEl>
                                          <p:spTgt spid="17"/>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down)">
                                      <p:cBhvr>
                                        <p:cTn id="63" dur="500"/>
                                        <p:tgtEl>
                                          <p:spTgt spid="21"/>
                                        </p:tgtEl>
                                      </p:cBhvr>
                                    </p:animEffect>
                                  </p:childTnLst>
                                </p:cTn>
                              </p:par>
                              <p:par>
                                <p:cTn id="64" presetID="1" presetClass="entr" presetSubtype="0" fill="hold" grpId="0"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9" presetClass="entr" presetSubtype="10" fill="hold" nodeType="clickEffect">
                                  <p:stCondLst>
                                    <p:cond delay="0"/>
                                  </p:stCondLst>
                                  <p:childTnLst>
                                    <p:set>
                                      <p:cBhvr>
                                        <p:cTn id="69" dur="1" fill="hold">
                                          <p:stCondLst>
                                            <p:cond delay="0"/>
                                          </p:stCondLst>
                                        </p:cTn>
                                        <p:tgtEl>
                                          <p:spTgt spid="217090"/>
                                        </p:tgtEl>
                                        <p:attrNameLst>
                                          <p:attrName>style.visibility</p:attrName>
                                        </p:attrNameLst>
                                      </p:cBhvr>
                                      <p:to>
                                        <p:strVal val="visible"/>
                                      </p:to>
                                    </p:set>
                                    <p:anim calcmode="lin" valueType="num">
                                      <p:cBhvr>
                                        <p:cTn id="70" dur="500" fill="hold"/>
                                        <p:tgtEl>
                                          <p:spTgt spid="217090"/>
                                        </p:tgtEl>
                                        <p:attrNameLst>
                                          <p:attrName>ppt_w</p:attrName>
                                        </p:attrNameLst>
                                      </p:cBhvr>
                                      <p:tavLst>
                                        <p:tav tm="0" fmla="#ppt_w*sin(2.5*pi*$)">
                                          <p:val>
                                            <p:fltVal val="0"/>
                                          </p:val>
                                        </p:tav>
                                        <p:tav tm="100000">
                                          <p:val>
                                            <p:fltVal val="1"/>
                                          </p:val>
                                        </p:tav>
                                      </p:tavLst>
                                    </p:anim>
                                    <p:anim calcmode="lin" valueType="num">
                                      <p:cBhvr>
                                        <p:cTn id="71" dur="500" fill="hold"/>
                                        <p:tgtEl>
                                          <p:spTgt spid="217090"/>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p:cTn id="76" dur="500" fill="hold"/>
                                        <p:tgtEl>
                                          <p:spTgt spid="58"/>
                                        </p:tgtEl>
                                        <p:attrNameLst>
                                          <p:attrName>ppt_w</p:attrName>
                                        </p:attrNameLst>
                                      </p:cBhvr>
                                      <p:tavLst>
                                        <p:tav tm="0">
                                          <p:val>
                                            <p:fltVal val="0"/>
                                          </p:val>
                                        </p:tav>
                                        <p:tav tm="100000">
                                          <p:val>
                                            <p:strVal val="#ppt_w"/>
                                          </p:val>
                                        </p:tav>
                                      </p:tavLst>
                                    </p:anim>
                                    <p:anim calcmode="lin" valueType="num">
                                      <p:cBhvr>
                                        <p:cTn id="77" dur="500" fill="hold"/>
                                        <p:tgtEl>
                                          <p:spTgt spid="58"/>
                                        </p:tgtEl>
                                        <p:attrNameLst>
                                          <p:attrName>ppt_h</p:attrName>
                                        </p:attrNameLst>
                                      </p:cBhvr>
                                      <p:tavLst>
                                        <p:tav tm="0">
                                          <p:val>
                                            <p:fltVal val="0"/>
                                          </p:val>
                                        </p:tav>
                                        <p:tav tm="100000">
                                          <p:val>
                                            <p:strVal val="#ppt_h"/>
                                          </p:val>
                                        </p:tav>
                                      </p:tavLst>
                                    </p:anim>
                                    <p:animEffect transition="in" filter="fade">
                                      <p:cBhvr>
                                        <p:cTn id="78" dur="500"/>
                                        <p:tgtEl>
                                          <p:spTgt spid="58"/>
                                        </p:tgtEl>
                                      </p:cBhvr>
                                    </p:animEffect>
                                  </p:childTnLst>
                                </p:cTn>
                              </p:par>
                            </p:childTnLst>
                          </p:cTn>
                        </p:par>
                        <p:par>
                          <p:cTn id="79" fill="hold">
                            <p:stCondLst>
                              <p:cond delay="500"/>
                            </p:stCondLst>
                            <p:childTnLst>
                              <p:par>
                                <p:cTn id="80" presetID="53" presetClass="entr" presetSubtype="0" fill="hold"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500" fill="hold"/>
                                        <p:tgtEl>
                                          <p:spTgt spid="57"/>
                                        </p:tgtEl>
                                        <p:attrNameLst>
                                          <p:attrName>ppt_w</p:attrName>
                                        </p:attrNameLst>
                                      </p:cBhvr>
                                      <p:tavLst>
                                        <p:tav tm="0">
                                          <p:val>
                                            <p:fltVal val="0"/>
                                          </p:val>
                                        </p:tav>
                                        <p:tav tm="100000">
                                          <p:val>
                                            <p:strVal val="#ppt_w"/>
                                          </p:val>
                                        </p:tav>
                                      </p:tavLst>
                                    </p:anim>
                                    <p:anim calcmode="lin" valueType="num">
                                      <p:cBhvr>
                                        <p:cTn id="83" dur="500" fill="hold"/>
                                        <p:tgtEl>
                                          <p:spTgt spid="57"/>
                                        </p:tgtEl>
                                        <p:attrNameLst>
                                          <p:attrName>ppt_h</p:attrName>
                                        </p:attrNameLst>
                                      </p:cBhvr>
                                      <p:tavLst>
                                        <p:tav tm="0">
                                          <p:val>
                                            <p:fltVal val="0"/>
                                          </p:val>
                                        </p:tav>
                                        <p:tav tm="100000">
                                          <p:val>
                                            <p:strVal val="#ppt_h"/>
                                          </p:val>
                                        </p:tav>
                                      </p:tavLst>
                                    </p:anim>
                                    <p:animEffect transition="in" filter="fade">
                                      <p:cBhvr>
                                        <p:cTn id="84" dur="500"/>
                                        <p:tgtEl>
                                          <p:spTgt spid="57"/>
                                        </p:tgtEl>
                                      </p:cBhvr>
                                    </p:animEffect>
                                  </p:childTnLst>
                                </p:cTn>
                              </p:par>
                            </p:childTnLst>
                          </p:cTn>
                        </p:par>
                        <p:par>
                          <p:cTn id="85" fill="hold">
                            <p:stCondLst>
                              <p:cond delay="1000"/>
                            </p:stCondLst>
                            <p:childTnLst>
                              <p:par>
                                <p:cTn id="86" presetID="53" presetClass="entr" presetSubtype="0" fill="hold" nodeType="afterEffect">
                                  <p:stCondLst>
                                    <p:cond delay="0"/>
                                  </p:stCondLst>
                                  <p:childTnLst>
                                    <p:set>
                                      <p:cBhvr>
                                        <p:cTn id="87" dur="1" fill="hold">
                                          <p:stCondLst>
                                            <p:cond delay="0"/>
                                          </p:stCondLst>
                                        </p:cTn>
                                        <p:tgtEl>
                                          <p:spTgt spid="56"/>
                                        </p:tgtEl>
                                        <p:attrNameLst>
                                          <p:attrName>style.visibility</p:attrName>
                                        </p:attrNameLst>
                                      </p:cBhvr>
                                      <p:to>
                                        <p:strVal val="visible"/>
                                      </p:to>
                                    </p:set>
                                    <p:anim calcmode="lin" valueType="num">
                                      <p:cBhvr>
                                        <p:cTn id="88" dur="500" fill="hold"/>
                                        <p:tgtEl>
                                          <p:spTgt spid="56"/>
                                        </p:tgtEl>
                                        <p:attrNameLst>
                                          <p:attrName>ppt_w</p:attrName>
                                        </p:attrNameLst>
                                      </p:cBhvr>
                                      <p:tavLst>
                                        <p:tav tm="0">
                                          <p:val>
                                            <p:fltVal val="0"/>
                                          </p:val>
                                        </p:tav>
                                        <p:tav tm="100000">
                                          <p:val>
                                            <p:strVal val="#ppt_w"/>
                                          </p:val>
                                        </p:tav>
                                      </p:tavLst>
                                    </p:anim>
                                    <p:anim calcmode="lin" valueType="num">
                                      <p:cBhvr>
                                        <p:cTn id="89" dur="500" fill="hold"/>
                                        <p:tgtEl>
                                          <p:spTgt spid="56"/>
                                        </p:tgtEl>
                                        <p:attrNameLst>
                                          <p:attrName>ppt_h</p:attrName>
                                        </p:attrNameLst>
                                      </p:cBhvr>
                                      <p:tavLst>
                                        <p:tav tm="0">
                                          <p:val>
                                            <p:fltVal val="0"/>
                                          </p:val>
                                        </p:tav>
                                        <p:tav tm="100000">
                                          <p:val>
                                            <p:strVal val="#ppt_h"/>
                                          </p:val>
                                        </p:tav>
                                      </p:tavLst>
                                    </p:anim>
                                    <p:animEffect transition="in" filter="fade">
                                      <p:cBhvr>
                                        <p:cTn id="90" dur="500"/>
                                        <p:tgtEl>
                                          <p:spTgt spid="56"/>
                                        </p:tgtEl>
                                      </p:cBhvr>
                                    </p:animEffect>
                                  </p:childTnLst>
                                </p:cTn>
                              </p:par>
                            </p:childTnLst>
                          </p:cTn>
                        </p:par>
                        <p:par>
                          <p:cTn id="91" fill="hold">
                            <p:stCondLst>
                              <p:cond delay="1500"/>
                            </p:stCondLst>
                            <p:childTnLst>
                              <p:par>
                                <p:cTn id="92" presetID="53" presetClass="entr" presetSubtype="0" fill="hold" nodeType="afterEffect">
                                  <p:stCondLst>
                                    <p:cond delay="0"/>
                                  </p:stCondLst>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Effect transition="in" filter="fade">
                                      <p:cBhvr>
                                        <p:cTn id="96" dur="500"/>
                                        <p:tgtEl>
                                          <p:spTgt spid="55"/>
                                        </p:tgtEl>
                                      </p:cBhvr>
                                    </p:animEffect>
                                  </p:childTnLst>
                                </p:cTn>
                              </p:par>
                            </p:childTnLst>
                          </p:cTn>
                        </p:par>
                        <p:par>
                          <p:cTn id="97" fill="hold">
                            <p:stCondLst>
                              <p:cond delay="2000"/>
                            </p:stCondLst>
                            <p:childTnLst>
                              <p:par>
                                <p:cTn id="98" presetID="53" presetClass="entr" presetSubtype="0" fill="hold" nodeType="afterEffect">
                                  <p:stCondLst>
                                    <p:cond delay="0"/>
                                  </p:stCondLst>
                                  <p:childTnLst>
                                    <p:set>
                                      <p:cBhvr>
                                        <p:cTn id="99" dur="1" fill="hold">
                                          <p:stCondLst>
                                            <p:cond delay="0"/>
                                          </p:stCondLst>
                                        </p:cTn>
                                        <p:tgtEl>
                                          <p:spTgt spid="54"/>
                                        </p:tgtEl>
                                        <p:attrNameLst>
                                          <p:attrName>style.visibility</p:attrName>
                                        </p:attrNameLst>
                                      </p:cBhvr>
                                      <p:to>
                                        <p:strVal val="visible"/>
                                      </p:to>
                                    </p:set>
                                    <p:anim calcmode="lin" valueType="num">
                                      <p:cBhvr>
                                        <p:cTn id="100" dur="500" fill="hold"/>
                                        <p:tgtEl>
                                          <p:spTgt spid="54"/>
                                        </p:tgtEl>
                                        <p:attrNameLst>
                                          <p:attrName>ppt_w</p:attrName>
                                        </p:attrNameLst>
                                      </p:cBhvr>
                                      <p:tavLst>
                                        <p:tav tm="0">
                                          <p:val>
                                            <p:fltVal val="0"/>
                                          </p:val>
                                        </p:tav>
                                        <p:tav tm="100000">
                                          <p:val>
                                            <p:strVal val="#ppt_w"/>
                                          </p:val>
                                        </p:tav>
                                      </p:tavLst>
                                    </p:anim>
                                    <p:anim calcmode="lin" valueType="num">
                                      <p:cBhvr>
                                        <p:cTn id="101" dur="500" fill="hold"/>
                                        <p:tgtEl>
                                          <p:spTgt spid="54"/>
                                        </p:tgtEl>
                                        <p:attrNameLst>
                                          <p:attrName>ppt_h</p:attrName>
                                        </p:attrNameLst>
                                      </p:cBhvr>
                                      <p:tavLst>
                                        <p:tav tm="0">
                                          <p:val>
                                            <p:fltVal val="0"/>
                                          </p:val>
                                        </p:tav>
                                        <p:tav tm="100000">
                                          <p:val>
                                            <p:strVal val="#ppt_h"/>
                                          </p:val>
                                        </p:tav>
                                      </p:tavLst>
                                    </p:anim>
                                    <p:animEffect transition="in" filter="fade">
                                      <p:cBhvr>
                                        <p:cTn id="102" dur="500"/>
                                        <p:tgtEl>
                                          <p:spTgt spid="54"/>
                                        </p:tgtEl>
                                      </p:cBhvr>
                                    </p:animEffect>
                                  </p:childTnLst>
                                </p:cTn>
                              </p:par>
                            </p:childTnLst>
                          </p:cTn>
                        </p:par>
                      </p:childTnLst>
                    </p:cTn>
                  </p:par>
                  <p:par>
                    <p:cTn id="103" fill="hold">
                      <p:stCondLst>
                        <p:cond delay="indefinite"/>
                      </p:stCondLst>
                      <p:childTnLst>
                        <p:par>
                          <p:cTn id="104" fill="hold">
                            <p:stCondLst>
                              <p:cond delay="0"/>
                            </p:stCondLst>
                            <p:childTnLst>
                              <p:par>
                                <p:cTn id="105" presetID="19" presetClass="entr" presetSubtype="10" fill="hold" nodeType="clickEffect">
                                  <p:stCondLst>
                                    <p:cond delay="0"/>
                                  </p:stCondLst>
                                  <p:childTnLst>
                                    <p:set>
                                      <p:cBhvr>
                                        <p:cTn id="106" dur="1" fill="hold">
                                          <p:stCondLst>
                                            <p:cond delay="0"/>
                                          </p:stCondLst>
                                        </p:cTn>
                                        <p:tgtEl>
                                          <p:spTgt spid="62"/>
                                        </p:tgtEl>
                                        <p:attrNameLst>
                                          <p:attrName>style.visibility</p:attrName>
                                        </p:attrNameLst>
                                      </p:cBhvr>
                                      <p:to>
                                        <p:strVal val="visible"/>
                                      </p:to>
                                    </p:set>
                                    <p:anim calcmode="lin" valueType="num">
                                      <p:cBhvr>
                                        <p:cTn id="107" dur="1000" fill="hold"/>
                                        <p:tgtEl>
                                          <p:spTgt spid="62"/>
                                        </p:tgtEl>
                                        <p:attrNameLst>
                                          <p:attrName>ppt_w</p:attrName>
                                        </p:attrNameLst>
                                      </p:cBhvr>
                                      <p:tavLst>
                                        <p:tav tm="0" fmla="#ppt_w*sin(2.5*pi*$)">
                                          <p:val>
                                            <p:fltVal val="0"/>
                                          </p:val>
                                        </p:tav>
                                        <p:tav tm="100000">
                                          <p:val>
                                            <p:fltVal val="1"/>
                                          </p:val>
                                        </p:tav>
                                      </p:tavLst>
                                    </p:anim>
                                    <p:anim calcmode="lin" valueType="num">
                                      <p:cBhvr>
                                        <p:cTn id="108" dur="1000" fill="hold"/>
                                        <p:tgtEl>
                                          <p:spTgt spid="6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18" grpId="0" animBg="1"/>
      <p:bldP spid="15" grpId="0" animBg="1"/>
      <p:bldP spid="17" grpId="0" animBg="1"/>
      <p:bldP spid="22" grpId="0" animBg="1"/>
      <p:bldP spid="32" grpId="0"/>
      <p:bldP spid="33" grpId="0"/>
      <p:bldP spid="34" grpId="0"/>
      <p:bldP spid="35" grpId="0"/>
      <p:bldP spid="36" grpId="0"/>
      <p:bldP spid="37"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圖片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8596" y="785794"/>
            <a:ext cx="8001056" cy="5249268"/>
          </a:xfrm>
          <a:prstGeom prst="rect">
            <a:avLst/>
          </a:prstGeom>
          <a:ln>
            <a:noFill/>
          </a:ln>
          <a:effectLst>
            <a:softEdge rad="127000"/>
          </a:effectLst>
        </p:spPr>
      </p:pic>
      <p:sp>
        <p:nvSpPr>
          <p:cNvPr id="15" name="矩形 14"/>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16" name="群組 58"/>
          <p:cNvGrpSpPr/>
          <p:nvPr/>
        </p:nvGrpSpPr>
        <p:grpSpPr>
          <a:xfrm>
            <a:off x="2781559" y="116632"/>
            <a:ext cx="2056588" cy="360040"/>
            <a:chOff x="2835897" y="44624"/>
            <a:chExt cx="2056588" cy="360040"/>
          </a:xfrm>
        </p:grpSpPr>
        <p:sp>
          <p:nvSpPr>
            <p:cNvPr id="17" name="橢圓 16"/>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18" name="橢圓 17"/>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19" name="橢圓 18"/>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22" name="橢圓 21"/>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23" name="矩形 22"/>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24" name="Picture 2" descr="D:\學輔科資料\簡報圖案\1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25"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extLst>
      <p:ext uri="{BB962C8B-B14F-4D97-AF65-F5344CB8AC3E}">
        <p14:creationId xmlns:p14="http://schemas.microsoft.com/office/powerpoint/2010/main" val="35788267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6555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23928" y="571480"/>
            <a:ext cx="9167927" cy="1368151"/>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內容版面配置區 2"/>
          <p:cNvSpPr>
            <a:spLocks noGrp="1"/>
          </p:cNvSpPr>
          <p:nvPr>
            <p:ph idx="1"/>
          </p:nvPr>
        </p:nvSpPr>
        <p:spPr>
          <a:xfrm>
            <a:off x="768484" y="926424"/>
            <a:ext cx="7474407" cy="809295"/>
          </a:xfrm>
        </p:spPr>
        <p:txBody>
          <a:bodyPr>
            <a:normAutofit lnSpcReduction="10000"/>
          </a:bodyPr>
          <a:lstStyle/>
          <a:p>
            <a:pPr marL="0" indent="0" algn="ctr">
              <a:lnSpc>
                <a:spcPct val="110000"/>
              </a:lnSpc>
              <a:spcBef>
                <a:spcPts val="600"/>
              </a:spcBef>
              <a:buFontTx/>
              <a:buNone/>
              <a:defRPr/>
            </a:pPr>
            <a:r>
              <a:rPr lang="zh-TW" altLang="en-US" sz="4400" b="1" dirty="0">
                <a:solidFill>
                  <a:srgbClr val="FFFF99"/>
                </a:solidFill>
                <a:latin typeface="Adobe 繁黑體 Std B" pitchFamily="34" charset="-120"/>
                <a:ea typeface="Adobe 繁黑體 Std B" pitchFamily="34" charset="-120"/>
              </a:rPr>
              <a:t>貳、生涯覺察與試探</a:t>
            </a:r>
            <a:endParaRPr lang="zh-TW" altLang="en-US" sz="4800" b="1" dirty="0">
              <a:solidFill>
                <a:srgbClr val="FFFF99"/>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cxnSp>
        <p:nvCxnSpPr>
          <p:cNvPr id="87" name="直線接點 86"/>
          <p:cNvCxnSpPr/>
          <p:nvPr/>
        </p:nvCxnSpPr>
        <p:spPr>
          <a:xfrm>
            <a:off x="-23927" y="871622"/>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663710"/>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433914" y="2126620"/>
            <a:ext cx="8352928" cy="4517090"/>
            <a:chOff x="323528" y="2204864"/>
            <a:chExt cx="8496944" cy="4795075"/>
          </a:xfrm>
        </p:grpSpPr>
        <p:sp>
          <p:nvSpPr>
            <p:cNvPr id="92" name="圓角矩形 91"/>
            <p:cNvSpPr/>
            <p:nvPr/>
          </p:nvSpPr>
          <p:spPr>
            <a:xfrm>
              <a:off x="323528" y="2204864"/>
              <a:ext cx="8496944" cy="4795075"/>
            </a:xfrm>
            <a:prstGeom prst="roundRect">
              <a:avLst>
                <a:gd name="adj" fmla="val 2191"/>
              </a:avLst>
            </a:prstGeom>
            <a:gradFill>
              <a:gsLst>
                <a:gs pos="0">
                  <a:schemeClr val="tx2">
                    <a:alpha val="58000"/>
                  </a:schemeClr>
                </a:gs>
                <a:gs pos="50000">
                  <a:schemeClr val="tx2">
                    <a:lumMod val="60000"/>
                    <a:lumOff val="40000"/>
                  </a:schemeClr>
                </a:gs>
                <a:gs pos="100000">
                  <a:schemeClr val="bg1">
                    <a:alpha val="4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AutoShape 817"/>
            <p:cNvSpPr>
              <a:spLocks noChangeArrowheads="1"/>
            </p:cNvSpPr>
            <p:nvPr/>
          </p:nvSpPr>
          <p:spPr bwMode="auto">
            <a:xfrm>
              <a:off x="638175" y="5226769"/>
              <a:ext cx="1630362" cy="1296987"/>
            </a:xfrm>
            <a:prstGeom prst="cube">
              <a:avLst>
                <a:gd name="adj" fmla="val 47000"/>
              </a:avLst>
            </a:prstGeom>
            <a:gradFill rotWithShape="1">
              <a:gsLst>
                <a:gs pos="0">
                  <a:srgbClr val="FF99CC"/>
                </a:gs>
                <a:gs pos="100000">
                  <a:srgbClr val="FF99CC">
                    <a:gamma/>
                    <a:shade val="46275"/>
                    <a:invGamma/>
                  </a:srgbClr>
                </a:gs>
              </a:gsLst>
              <a:lin ang="5400000" scaled="1"/>
            </a:gradFill>
            <a:ln>
              <a:noFill/>
            </a:ln>
            <a:effectLst/>
            <a:extLs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4" name="AutoShape 818"/>
            <p:cNvSpPr>
              <a:spLocks noChangeArrowheads="1"/>
            </p:cNvSpPr>
            <p:nvPr/>
          </p:nvSpPr>
          <p:spPr bwMode="auto">
            <a:xfrm>
              <a:off x="1239837" y="3931369"/>
              <a:ext cx="1631950" cy="1296987"/>
            </a:xfrm>
            <a:prstGeom prst="cube">
              <a:avLst>
                <a:gd name="adj" fmla="val 47000"/>
              </a:avLst>
            </a:prstGeom>
            <a:gradFill rotWithShape="1">
              <a:gsLst>
                <a:gs pos="0">
                  <a:srgbClr val="FF0381"/>
                </a:gs>
                <a:gs pos="100000">
                  <a:srgbClr val="FF0381">
                    <a:gamma/>
                    <a:shade val="46275"/>
                    <a:invGamma/>
                  </a:srgbClr>
                </a:gs>
              </a:gsLst>
              <a:lin ang="5400000" scaled="1"/>
            </a:gradFill>
            <a:ln>
              <a:noFill/>
            </a:ln>
            <a:effectLst/>
            <a:extLs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5" name="AutoShape 819"/>
            <p:cNvSpPr>
              <a:spLocks noChangeArrowheads="1"/>
            </p:cNvSpPr>
            <p:nvPr/>
          </p:nvSpPr>
          <p:spPr bwMode="auto">
            <a:xfrm>
              <a:off x="1847850" y="2635969"/>
              <a:ext cx="1631950" cy="1296987"/>
            </a:xfrm>
            <a:prstGeom prst="cube">
              <a:avLst>
                <a:gd name="adj" fmla="val 47000"/>
              </a:avLst>
            </a:prstGeom>
            <a:gradFill rotWithShape="1">
              <a:gsLst>
                <a:gs pos="0">
                  <a:srgbClr val="A20051"/>
                </a:gs>
                <a:gs pos="100000">
                  <a:srgbClr val="A20051">
                    <a:gamma/>
                    <a:shade val="46275"/>
                    <a:invGamma/>
                  </a:srgbClr>
                </a:gs>
              </a:gsLst>
              <a:lin ang="5400000" scaled="1"/>
            </a:gradFill>
            <a:ln>
              <a:noFill/>
            </a:ln>
            <a:effectLst/>
            <a:extLs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6" name="AutoShape 805"/>
            <p:cNvSpPr>
              <a:spLocks noChangeArrowheads="1"/>
            </p:cNvSpPr>
            <p:nvPr/>
          </p:nvSpPr>
          <p:spPr bwMode="auto">
            <a:xfrm>
              <a:off x="1703387" y="5228356"/>
              <a:ext cx="3309938" cy="1296988"/>
            </a:xfrm>
            <a:prstGeom prst="cube">
              <a:avLst>
                <a:gd name="adj" fmla="val 47000"/>
              </a:avLst>
            </a:prstGeom>
            <a:gradFill rotWithShape="1">
              <a:gsLst>
                <a:gs pos="0">
                  <a:srgbClr val="FFCC00"/>
                </a:gs>
                <a:gs pos="100000">
                  <a:srgbClr val="FFCC00">
                    <a:gamma/>
                    <a:shade val="46275"/>
                    <a:invGamma/>
                  </a:srgbClr>
                </a:gs>
              </a:gsLst>
              <a:lin ang="5400000" scaled="1"/>
            </a:gradFill>
            <a:ln>
              <a:noFill/>
            </a:ln>
            <a:effectLst/>
            <a:extLs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7" name="AutoShape 806"/>
            <p:cNvSpPr>
              <a:spLocks noChangeArrowheads="1"/>
            </p:cNvSpPr>
            <p:nvPr/>
          </p:nvSpPr>
          <p:spPr bwMode="auto">
            <a:xfrm>
              <a:off x="2305050" y="3932956"/>
              <a:ext cx="3901068" cy="1296988"/>
            </a:xfrm>
            <a:prstGeom prst="cube">
              <a:avLst>
                <a:gd name="adj" fmla="val 47000"/>
              </a:avLst>
            </a:prstGeom>
            <a:gradFill rotWithShape="1">
              <a:gsLst>
                <a:gs pos="0">
                  <a:srgbClr val="FF6600"/>
                </a:gs>
                <a:gs pos="100000">
                  <a:srgbClr val="FF6600">
                    <a:gamma/>
                    <a:shade val="46275"/>
                    <a:invGamma/>
                  </a:srgbClr>
                </a:gs>
              </a:gsLst>
              <a:lin ang="5400000" scaled="1"/>
            </a:gradFill>
            <a:ln>
              <a:noFill/>
            </a:ln>
            <a:effectLst/>
            <a:extLs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8" name="AutoShape 807"/>
            <p:cNvSpPr>
              <a:spLocks noChangeArrowheads="1"/>
            </p:cNvSpPr>
            <p:nvPr/>
          </p:nvSpPr>
          <p:spPr bwMode="auto">
            <a:xfrm>
              <a:off x="2917824" y="2637556"/>
              <a:ext cx="5614615" cy="1296988"/>
            </a:xfrm>
            <a:prstGeom prst="cube">
              <a:avLst>
                <a:gd name="adj" fmla="val 47000"/>
              </a:avLst>
            </a:prstGeom>
            <a:gradFill rotWithShape="1">
              <a:gsLst>
                <a:gs pos="0">
                  <a:srgbClr val="CC0000"/>
                </a:gs>
                <a:gs pos="100000">
                  <a:srgbClr val="CC0000">
                    <a:gamma/>
                    <a:shade val="46275"/>
                    <a:invGamma/>
                  </a:srgbClr>
                </a:gs>
              </a:gsLst>
              <a:lin ang="5400000" scaled="1"/>
            </a:gradFill>
            <a:ln>
              <a:noFill/>
            </a:ln>
            <a:effectLst/>
            <a:extLst>
              <a:ext uri="{91240B29-F687-4F45-9708-019B960494DF}">
                <a14:hiddenLine xmlns:a14="http://schemas.microsoft.com/office/drawing/2010/main" w="9525">
                  <a:solidFill>
                    <a:srgbClr val="33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9" name="AutoShape 814"/>
            <p:cNvSpPr>
              <a:spLocks noChangeArrowheads="1"/>
            </p:cNvSpPr>
            <p:nvPr/>
          </p:nvSpPr>
          <p:spPr bwMode="auto">
            <a:xfrm>
              <a:off x="3923754" y="5228356"/>
              <a:ext cx="3384550" cy="1295400"/>
            </a:xfrm>
            <a:prstGeom prst="cube">
              <a:avLst>
                <a:gd name="adj" fmla="val 47000"/>
              </a:avLst>
            </a:prstGeom>
            <a:solidFill>
              <a:srgbClr val="FFFF00">
                <a:alpha val="20000"/>
              </a:srgbClr>
            </a:solidFill>
            <a:ln w="9525">
              <a:solidFill>
                <a:srgbClr val="FFFFFF">
                  <a:alpha val="3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TW" altLang="en-US"/>
            </a:p>
          </p:txBody>
        </p:sp>
        <p:sp>
          <p:nvSpPr>
            <p:cNvPr id="100" name="AutoShape 815"/>
            <p:cNvSpPr>
              <a:spLocks noChangeArrowheads="1"/>
            </p:cNvSpPr>
            <p:nvPr/>
          </p:nvSpPr>
          <p:spPr bwMode="auto">
            <a:xfrm>
              <a:off x="5013325" y="3932956"/>
              <a:ext cx="2887661" cy="1295400"/>
            </a:xfrm>
            <a:prstGeom prst="cube">
              <a:avLst>
                <a:gd name="adj" fmla="val 47000"/>
              </a:avLst>
            </a:prstGeom>
            <a:solidFill>
              <a:srgbClr val="FFFF00">
                <a:alpha val="20000"/>
              </a:srgbClr>
            </a:solidFill>
            <a:ln w="9525">
              <a:solidFill>
                <a:srgbClr val="FFFFFF">
                  <a:alpha val="3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微軟正黑體" panose="020B0604030504040204" pitchFamily="34" charset="-120"/>
                <a:ea typeface="微軟正黑體" panose="020B0604030504040204" pitchFamily="34" charset="-120"/>
              </a:endParaRPr>
            </a:p>
          </p:txBody>
        </p:sp>
        <p:sp>
          <p:nvSpPr>
            <p:cNvPr id="101" name="Rectangle 808"/>
            <p:cNvSpPr>
              <a:spLocks noChangeArrowheads="1"/>
            </p:cNvSpPr>
            <p:nvPr/>
          </p:nvSpPr>
          <p:spPr bwMode="auto">
            <a:xfrm>
              <a:off x="2332976" y="5789685"/>
              <a:ext cx="1440182" cy="49007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適性輔導</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02" name="WordArt 821"/>
            <p:cNvSpPr>
              <a:spLocks noChangeArrowheads="1" noChangeShapeType="1" noTextEdit="1"/>
            </p:cNvSpPr>
            <p:nvPr/>
          </p:nvSpPr>
          <p:spPr bwMode="auto">
            <a:xfrm>
              <a:off x="906462" y="6020519"/>
              <a:ext cx="522288" cy="36036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TW" sz="3600" kern="10" dirty="0">
                  <a:solidFill>
                    <a:srgbClr val="FFFFFF">
                      <a:alpha val="50000"/>
                    </a:srgbClr>
                  </a:solidFill>
                  <a:latin typeface="Arial Black"/>
                </a:rPr>
                <a:t>1</a:t>
              </a:r>
              <a:endParaRPr lang="zh-TW" altLang="en-US" sz="3600" kern="10" dirty="0">
                <a:solidFill>
                  <a:srgbClr val="FFFFFF">
                    <a:alpha val="50000"/>
                  </a:srgbClr>
                </a:solidFill>
                <a:latin typeface="Arial Black"/>
              </a:endParaRPr>
            </a:p>
          </p:txBody>
        </p:sp>
        <p:sp>
          <p:nvSpPr>
            <p:cNvPr id="103" name="WordArt 822"/>
            <p:cNvSpPr>
              <a:spLocks noChangeArrowheads="1" noChangeShapeType="1" noTextEdit="1"/>
            </p:cNvSpPr>
            <p:nvPr/>
          </p:nvSpPr>
          <p:spPr bwMode="auto">
            <a:xfrm>
              <a:off x="1509712" y="4725119"/>
              <a:ext cx="522288" cy="36036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TW" sz="3600" kern="10" dirty="0">
                  <a:solidFill>
                    <a:srgbClr val="FFFFFF">
                      <a:alpha val="50000"/>
                    </a:srgbClr>
                  </a:solidFill>
                  <a:latin typeface="Arial Black"/>
                </a:rPr>
                <a:t>2</a:t>
              </a:r>
              <a:endParaRPr lang="zh-TW" altLang="en-US" sz="3600" kern="10" dirty="0">
                <a:solidFill>
                  <a:srgbClr val="FFFFFF">
                    <a:alpha val="50000"/>
                  </a:srgbClr>
                </a:solidFill>
                <a:latin typeface="Arial Black"/>
              </a:endParaRPr>
            </a:p>
          </p:txBody>
        </p:sp>
        <p:sp>
          <p:nvSpPr>
            <p:cNvPr id="104" name="WordArt 823"/>
            <p:cNvSpPr>
              <a:spLocks noChangeArrowheads="1" noChangeShapeType="1" noTextEdit="1"/>
            </p:cNvSpPr>
            <p:nvPr/>
          </p:nvSpPr>
          <p:spPr bwMode="auto">
            <a:xfrm>
              <a:off x="2106612" y="3429719"/>
              <a:ext cx="522288" cy="36036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TW" sz="3600" kern="10" dirty="0">
                  <a:solidFill>
                    <a:srgbClr val="FFFFFF">
                      <a:alpha val="50000"/>
                    </a:srgbClr>
                  </a:solidFill>
                  <a:latin typeface="Arial Black"/>
                </a:rPr>
                <a:t>3</a:t>
              </a:r>
              <a:endParaRPr lang="zh-TW" altLang="en-US" sz="3600" kern="10" dirty="0">
                <a:solidFill>
                  <a:srgbClr val="FFFFFF">
                    <a:alpha val="50000"/>
                  </a:srgbClr>
                </a:solidFill>
                <a:latin typeface="Arial Black"/>
              </a:endParaRPr>
            </a:p>
          </p:txBody>
        </p:sp>
        <p:sp>
          <p:nvSpPr>
            <p:cNvPr id="105" name="Freeform 824"/>
            <p:cNvSpPr>
              <a:spLocks/>
            </p:cNvSpPr>
            <p:nvPr/>
          </p:nvSpPr>
          <p:spPr bwMode="auto">
            <a:xfrm rot="2127051" flipH="1" flipV="1">
              <a:off x="6706874" y="5398616"/>
              <a:ext cx="665883" cy="870272"/>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6" name="Rectangle 808"/>
            <p:cNvSpPr>
              <a:spLocks noChangeArrowheads="1"/>
            </p:cNvSpPr>
            <p:nvPr/>
          </p:nvSpPr>
          <p:spPr bwMode="auto">
            <a:xfrm>
              <a:off x="3156228" y="4461406"/>
              <a:ext cx="1440182" cy="49007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sz="2400" b="1" dirty="0">
                  <a:solidFill>
                    <a:schemeClr val="bg1"/>
                  </a:solidFill>
                  <a:latin typeface="微軟正黑體" panose="020B0604030504040204" pitchFamily="34" charset="-120"/>
                  <a:ea typeface="微軟正黑體" panose="020B0604030504040204" pitchFamily="34" charset="-120"/>
                </a:rPr>
                <a:t>適性入學</a:t>
              </a:r>
              <a:endParaRPr lang="en-US" altLang="zh-TW" sz="2400" b="1" dirty="0">
                <a:solidFill>
                  <a:schemeClr val="bg1"/>
                </a:solidFill>
                <a:latin typeface="微軟正黑體" panose="020B0604030504040204" pitchFamily="34" charset="-120"/>
                <a:ea typeface="微軟正黑體" panose="020B0604030504040204" pitchFamily="34" charset="-120"/>
              </a:endParaRPr>
            </a:p>
          </p:txBody>
        </p:sp>
        <p:sp>
          <p:nvSpPr>
            <p:cNvPr id="107" name="Rectangle 808"/>
            <p:cNvSpPr>
              <a:spLocks noChangeArrowheads="1"/>
            </p:cNvSpPr>
            <p:nvPr/>
          </p:nvSpPr>
          <p:spPr bwMode="auto">
            <a:xfrm>
              <a:off x="4089836" y="3106554"/>
              <a:ext cx="2282364" cy="68610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適性揚才</a:t>
              </a:r>
              <a:endParaRPr lang="en-US" altLang="zh-TW"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9" name="Rectangle 808"/>
            <p:cNvSpPr>
              <a:spLocks noChangeArrowheads="1"/>
            </p:cNvSpPr>
            <p:nvPr/>
          </p:nvSpPr>
          <p:spPr bwMode="auto">
            <a:xfrm>
              <a:off x="4648651" y="5969867"/>
              <a:ext cx="1753265" cy="49007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覺察與探索</a:t>
              </a:r>
              <a:endPar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0" name="Rectangle 808"/>
            <p:cNvSpPr>
              <a:spLocks noChangeArrowheads="1"/>
            </p:cNvSpPr>
            <p:nvPr/>
          </p:nvSpPr>
          <p:spPr bwMode="auto">
            <a:xfrm>
              <a:off x="5080699" y="5271591"/>
              <a:ext cx="1753265" cy="49007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評估與統整</a:t>
              </a:r>
              <a:endPar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1" name="Rectangle 808"/>
            <p:cNvSpPr>
              <a:spLocks noChangeArrowheads="1"/>
            </p:cNvSpPr>
            <p:nvPr/>
          </p:nvSpPr>
          <p:spPr bwMode="auto">
            <a:xfrm>
              <a:off x="5840268" y="4653136"/>
              <a:ext cx="1127099" cy="49007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zh-TW" altLang="en-US"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做決定</a:t>
              </a:r>
              <a:endParaRPr lang="en-US" altLang="zh-TW" sz="24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12" name="Freeform 824"/>
            <p:cNvSpPr>
              <a:spLocks/>
            </p:cNvSpPr>
            <p:nvPr/>
          </p:nvSpPr>
          <p:spPr bwMode="auto">
            <a:xfrm rot="2071066" flipH="1" flipV="1">
              <a:off x="6880530" y="3443473"/>
              <a:ext cx="973898" cy="1334243"/>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FFFFFF">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dirty="0"/>
            </a:p>
          </p:txBody>
        </p:sp>
      </p:grpSp>
    </p:spTree>
    <p:extLst>
      <p:ext uri="{BB962C8B-B14F-4D97-AF65-F5344CB8AC3E}">
        <p14:creationId xmlns:p14="http://schemas.microsoft.com/office/powerpoint/2010/main" val="2948824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15" name="Career Paths_cut.mp4">
            <a:hlinkClick r:id="" action="ppaction://media"/>
          </p:cNvPr>
          <p:cNvPicPr>
            <a:picLocks noRot="1" noChangeAspect="1"/>
          </p:cNvPicPr>
          <p:nvPr>
            <a:videoFile r:link="rId1"/>
          </p:nvPr>
        </p:nvPicPr>
        <p:blipFill>
          <a:blip r:embed="rId5"/>
          <a:stretch>
            <a:fillRect/>
          </a:stretch>
        </p:blipFill>
        <p:spPr>
          <a:xfrm>
            <a:off x="1571604" y="1017968"/>
            <a:ext cx="6215106" cy="4661330"/>
          </a:xfrm>
          <a:prstGeom prst="rect">
            <a:avLst/>
          </a:prstGeom>
        </p:spPr>
      </p:pic>
      <p:pic>
        <p:nvPicPr>
          <p:cNvPr id="26630" name="Picture 6" descr="http://s1.gigacircle.com/media/s1_53949259213c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844" y="500042"/>
            <a:ext cx="8871812" cy="5429288"/>
          </a:xfrm>
          <a:prstGeom prst="rect">
            <a:avLst/>
          </a:prstGeom>
          <a:noFill/>
          <a:effectLst>
            <a:outerShdw blurRad="266700" dist="190500" dir="2700000" algn="tl" rotWithShape="0">
              <a:prstClr val="black">
                <a:alpha val="54000"/>
              </a:prstClr>
            </a:outerShdw>
          </a:effectLst>
        </p:spPr>
      </p:pic>
      <p:sp>
        <p:nvSpPr>
          <p:cNvPr id="3" name="標題 2"/>
          <p:cNvSpPr>
            <a:spLocks noGrp="1"/>
          </p:cNvSpPr>
          <p:nvPr>
            <p:ph type="title"/>
          </p:nvPr>
        </p:nvSpPr>
        <p:spPr>
          <a:xfrm>
            <a:off x="142844" y="928670"/>
            <a:ext cx="9143999" cy="1143000"/>
          </a:xfrm>
        </p:spPr>
        <p:txBody>
          <a:bodyPr>
            <a:noAutofit/>
          </a:bodyPr>
          <a:lstStyle/>
          <a:p>
            <a:pPr algn="ctr" eaLnBrk="1" fontAlgn="auto" hangingPunct="1">
              <a:spcAft>
                <a:spcPts val="0"/>
              </a:spcAft>
              <a:defRPr/>
            </a:pPr>
            <a:r>
              <a:rPr lang="zh-TW" altLang="en-US" sz="4400" b="1" dirty="0">
                <a:latin typeface="微軟正黑體" pitchFamily="34" charset="-120"/>
                <a:ea typeface="微軟正黑體" pitchFamily="34" charset="-120"/>
              </a:rPr>
              <a:t>生涯應該要被規劃嗎？</a:t>
            </a:r>
          </a:p>
        </p:txBody>
      </p:sp>
      <p:sp>
        <p:nvSpPr>
          <p:cNvPr id="26" name="矩形 25"/>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0" cap="none" spc="0" normalizeH="0" baseline="0" noProof="0">
              <a:ln>
                <a:noFill/>
              </a:ln>
              <a:solidFill>
                <a:sysClr val="windowText" lastClr="000000"/>
              </a:solidFill>
              <a:effectLst/>
              <a:uLnTx/>
              <a:uFillTx/>
              <a:latin typeface="Calibri" pitchFamily="34" charset="0"/>
              <a:ea typeface="新細明體" pitchFamily="18" charset="-120"/>
            </a:endParaRPr>
          </a:p>
        </p:txBody>
      </p:sp>
      <p:pic>
        <p:nvPicPr>
          <p:cNvPr id="27" name="Picture 2" descr="D:\學輔科資料\簡報圖案\12.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群組 27"/>
          <p:cNvGrpSpPr/>
          <p:nvPr/>
        </p:nvGrpSpPr>
        <p:grpSpPr>
          <a:xfrm>
            <a:off x="2411762" y="44625"/>
            <a:ext cx="2480725" cy="380075"/>
            <a:chOff x="2411760" y="44624"/>
            <a:chExt cx="2480725" cy="380075"/>
          </a:xfrm>
        </p:grpSpPr>
        <p:sp>
          <p:nvSpPr>
            <p:cNvPr id="29" name="橢圓 28"/>
            <p:cNvSpPr/>
            <p:nvPr/>
          </p:nvSpPr>
          <p:spPr>
            <a:xfrm>
              <a:off x="2843808" y="64659"/>
              <a:ext cx="360040" cy="360040"/>
            </a:xfrm>
            <a:prstGeom prst="ellipse">
              <a:avLst/>
            </a:prstGeom>
            <a:solidFill>
              <a:sysClr val="window" lastClr="FFFFFF"/>
            </a:solidFill>
            <a:ln w="9525" cap="flat" cmpd="sng" algn="ctr">
              <a:solidFill>
                <a:srgbClr val="A50021"/>
              </a:solidFill>
              <a:prstDash val="solid"/>
            </a:ln>
            <a:effectLst>
              <a:glow rad="63500">
                <a:sysClr val="window" lastClr="FFFFFF">
                  <a:alpha val="55000"/>
                </a:sys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2</a:t>
              </a:r>
              <a:endParaRPr kumimoji="0" lang="zh-TW" altLang="en-US" sz="2400" b="0" i="0" u="none" strike="noStrike" kern="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endParaRPr>
            </a:p>
          </p:txBody>
        </p:sp>
        <p:sp>
          <p:nvSpPr>
            <p:cNvPr id="30" name="橢圓 29"/>
            <p:cNvSpPr/>
            <p:nvPr/>
          </p:nvSpPr>
          <p:spPr>
            <a:xfrm>
              <a:off x="3304213" y="64659"/>
              <a:ext cx="360040" cy="360040"/>
            </a:xfrm>
            <a:prstGeom prst="ellipse">
              <a:avLst/>
            </a:prstGeom>
            <a:solidFill>
              <a:srgbClr val="C0504D">
                <a:lumMod val="50000"/>
              </a:srgbClr>
            </a:solidFill>
            <a:ln w="9525" cap="flat" cmpd="sng" algn="ctr">
              <a:solidFill>
                <a:srgbClr val="A500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rPr>
                <a:t>3</a:t>
              </a:r>
              <a:endParaRPr kumimoji="0" lang="zh-TW" altLang="en-US"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1" name="橢圓 30"/>
            <p:cNvSpPr/>
            <p:nvPr/>
          </p:nvSpPr>
          <p:spPr>
            <a:xfrm>
              <a:off x="2411760" y="64659"/>
              <a:ext cx="360040" cy="360040"/>
            </a:xfrm>
            <a:prstGeom prst="ellipse">
              <a:avLst/>
            </a:prstGeom>
            <a:solidFill>
              <a:srgbClr val="C0504D">
                <a:lumMod val="50000"/>
              </a:srgbClr>
            </a:solidFill>
            <a:ln w="9525" cap="flat" cmpd="sng" algn="ctr">
              <a:solidFill>
                <a:srgbClr val="A500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rPr>
                <a:t>1</a:t>
              </a:r>
              <a:endParaRPr kumimoji="0" lang="zh-TW" altLang="en-US"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2" name="橢圓 31"/>
            <p:cNvSpPr/>
            <p:nvPr/>
          </p:nvSpPr>
          <p:spPr>
            <a:xfrm>
              <a:off x="3684171" y="44624"/>
              <a:ext cx="360040" cy="360040"/>
            </a:xfrm>
            <a:prstGeom prst="ellipse">
              <a:avLst/>
            </a:prstGeom>
            <a:solidFill>
              <a:srgbClr val="C0504D">
                <a:lumMod val="50000"/>
              </a:srgbClr>
            </a:solidFill>
            <a:ln w="9525" cap="flat" cmpd="sng" algn="ctr">
              <a:solidFill>
                <a:srgbClr val="A500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rPr>
                <a:t>4</a:t>
              </a:r>
              <a:endParaRPr kumimoji="0" lang="zh-TW" altLang="en-US"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3" name="橢圓 32"/>
            <p:cNvSpPr/>
            <p:nvPr/>
          </p:nvSpPr>
          <p:spPr>
            <a:xfrm>
              <a:off x="4108308" y="44624"/>
              <a:ext cx="360040" cy="360040"/>
            </a:xfrm>
            <a:prstGeom prst="ellipse">
              <a:avLst/>
            </a:prstGeom>
            <a:solidFill>
              <a:srgbClr val="C0504D">
                <a:lumMod val="50000"/>
              </a:srgbClr>
            </a:solidFill>
            <a:ln w="9525" cap="flat" cmpd="sng" algn="ctr">
              <a:solidFill>
                <a:srgbClr val="A500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rPr>
                <a:t>5</a:t>
              </a:r>
              <a:endParaRPr kumimoji="0" lang="zh-TW" altLang="en-US"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endParaRPr>
            </a:p>
          </p:txBody>
        </p:sp>
        <p:sp>
          <p:nvSpPr>
            <p:cNvPr id="34" name="橢圓 33"/>
            <p:cNvSpPr/>
            <p:nvPr/>
          </p:nvSpPr>
          <p:spPr>
            <a:xfrm>
              <a:off x="4532445" y="44624"/>
              <a:ext cx="360040" cy="360040"/>
            </a:xfrm>
            <a:prstGeom prst="ellipse">
              <a:avLst/>
            </a:prstGeom>
            <a:solidFill>
              <a:srgbClr val="C0504D">
                <a:lumMod val="50000"/>
              </a:srgbClr>
            </a:solidFill>
            <a:ln w="9525" cap="flat" cmpd="sng" algn="ctr">
              <a:solidFill>
                <a:srgbClr val="A5002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rPr>
                <a:t>6</a:t>
              </a:r>
              <a:endParaRPr kumimoji="0" lang="zh-TW" altLang="en-US" sz="2400" b="0" i="0" u="none" strike="noStrike" kern="0" cap="none" spc="0" normalizeH="0" baseline="0" noProof="0" dirty="0">
                <a:ln>
                  <a:noFill/>
                </a:ln>
                <a:solidFill>
                  <a:srgbClr val="C0504D">
                    <a:lumMod val="60000"/>
                    <a:lumOff val="40000"/>
                  </a:srgbClr>
                </a:solidFill>
                <a:effectLst/>
                <a:uLnTx/>
                <a:uFillTx/>
                <a:latin typeface="微軟正黑體" panose="020B0604030504040204" pitchFamily="34" charset="-120"/>
                <a:ea typeface="微軟正黑體" panose="020B0604030504040204" pitchFamily="34" charset="-120"/>
                <a:cs typeface="+mn-cs"/>
              </a:endParaRPr>
            </a:p>
          </p:txBody>
        </p:sp>
      </p:grpSp>
      <p:sp>
        <p:nvSpPr>
          <p:cNvPr id="35" name="矩形 34"/>
          <p:cNvSpPr/>
          <p:nvPr/>
        </p:nvSpPr>
        <p:spPr>
          <a:xfrm>
            <a:off x="4909968" y="44624"/>
            <a:ext cx="4054520"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000" b="1" kern="0" dirty="0">
                <a:solidFill>
                  <a:sysClr val="window" lastClr="FFFF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2000" b="0" i="0" u="none" strike="noStrike" kern="0" cap="none" spc="0" normalizeH="0" baseline="0" noProof="0" dirty="0">
              <a:ln>
                <a:noFill/>
              </a:ln>
              <a:solidFill>
                <a:sysClr val="window" lastClr="FFFFFF"/>
              </a:solidFill>
              <a:effectLst/>
              <a:uLnTx/>
              <a:uFillTx/>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93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26630"/>
                                        </p:tgtEl>
                                        <p:attrNameLst>
                                          <p:attrName>ppt_y</p:attrName>
                                        </p:attrNameLst>
                                      </p:cBhvr>
                                      <p:tavLst>
                                        <p:tav tm="0">
                                          <p:val>
                                            <p:strVal val="#ppt_y"/>
                                          </p:val>
                                        </p:tav>
                                        <p:tav tm="100000">
                                          <p:val>
                                            <p:strVal val="#ppt_y+#ppt_h*1.125000"/>
                                          </p:val>
                                        </p:tav>
                                      </p:tavLst>
                                    </p:anim>
                                    <p:animEffect transition="out" filter="wipe(down)">
                                      <p:cBhvr>
                                        <p:cTn id="7" dur="500"/>
                                        <p:tgtEl>
                                          <p:spTgt spid="26630"/>
                                        </p:tgtEl>
                                      </p:cBhvr>
                                    </p:animEffect>
                                    <p:set>
                                      <p:cBhvr>
                                        <p:cTn id="8" dur="1" fill="hold">
                                          <p:stCondLst>
                                            <p:cond delay="499"/>
                                          </p:stCondLst>
                                        </p:cTn>
                                        <p:tgtEl>
                                          <p:spTgt spid="26630"/>
                                        </p:tgtEl>
                                        <p:attrNameLst>
                                          <p:attrName>style.visibility</p:attrName>
                                        </p:attrNameLst>
                                      </p:cBhvr>
                                      <p:to>
                                        <p:strVal val="hidden"/>
                                      </p:to>
                                    </p:set>
                                  </p:childTnLst>
                                </p:cTn>
                              </p:par>
                            </p:childTnLst>
                          </p:cTn>
                        </p:par>
                        <p:par>
                          <p:cTn id="9" fill="hold">
                            <p:stCondLst>
                              <p:cond delay="500"/>
                            </p:stCondLst>
                            <p:childTnLst>
                              <p:par>
                                <p:cTn id="10" presetID="1" presetClass="mediacall" presetSubtype="0" fill="hold" nodeType="afterEffect">
                                  <p:stCondLst>
                                    <p:cond delay="0"/>
                                  </p:stCondLst>
                                  <p:childTnLst>
                                    <p:cmd type="call" cmd="playFrom(0.0)">
                                      <p:cBhvr>
                                        <p:cTn id="11"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2" fill="hold" display="0">
                  <p:stCondLst>
                    <p:cond delay="indefinite"/>
                  </p:stCondLst>
                  <p:endCondLst>
                    <p:cond evt="onNext" delay="0">
                      <p:tgtEl>
                        <p:sldTgt/>
                      </p:tgtEl>
                    </p:cond>
                    <p:cond evt="onPrev" delay="0">
                      <p:tgtEl>
                        <p:sldTgt/>
                      </p:tgtEl>
                    </p:cond>
                  </p:endCondLst>
                </p:cTn>
                <p:tgtEl>
                  <p:spTgt spid="15"/>
                </p:tgtEl>
              </p:cMediaNode>
            </p:video>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9" name="圓角矩形 38"/>
          <p:cNvSpPr/>
          <p:nvPr/>
        </p:nvSpPr>
        <p:spPr>
          <a:xfrm>
            <a:off x="433914" y="1285860"/>
            <a:ext cx="8352928" cy="5357850"/>
          </a:xfrm>
          <a:prstGeom prst="roundRect">
            <a:avLst>
              <a:gd name="adj" fmla="val 2191"/>
            </a:avLst>
          </a:prstGeom>
          <a:gradFill>
            <a:gsLst>
              <a:gs pos="0">
                <a:schemeClr val="tx2">
                  <a:alpha val="0"/>
                </a:schemeClr>
              </a:gs>
              <a:gs pos="65000">
                <a:schemeClr val="bg1">
                  <a:alpha val="72000"/>
                </a:schemeClr>
              </a:gs>
              <a:gs pos="100000">
                <a:schemeClr val="bg1">
                  <a:alpha val="47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WordArt 823"/>
          <p:cNvSpPr>
            <a:spLocks noChangeArrowheads="1" noChangeShapeType="1" noTextEdit="1"/>
          </p:cNvSpPr>
          <p:nvPr/>
        </p:nvSpPr>
        <p:spPr bwMode="auto">
          <a:xfrm>
            <a:off x="2186776" y="2654470"/>
            <a:ext cx="513436" cy="40265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endParaRPr lang="zh-TW" altLang="en-US" sz="3600" kern="10" dirty="0">
              <a:solidFill>
                <a:srgbClr val="FFFFFF">
                  <a:alpha val="50000"/>
                </a:srgbClr>
              </a:solidFill>
              <a:latin typeface="Arial Black"/>
            </a:endParaRPr>
          </a:p>
        </p:txBody>
      </p:sp>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endParaRPr lang="zh-TW" altLang="en-US" sz="2000" dirty="0">
              <a:solidFill>
                <a:schemeClr val="bg1"/>
              </a:solidFill>
              <a:latin typeface="微軟正黑體" panose="020B0604030504040204" pitchFamily="34" charset="-120"/>
              <a:ea typeface="微軟正黑體" panose="020B0604030504040204" pitchFamily="34" charset="-120"/>
            </a:endParaRPr>
          </a:p>
        </p:txBody>
      </p:sp>
      <p:grpSp>
        <p:nvGrpSpPr>
          <p:cNvPr id="18" name="群組 2"/>
          <p:cNvGrpSpPr>
            <a:grpSpLocks/>
          </p:cNvGrpSpPr>
          <p:nvPr/>
        </p:nvGrpSpPr>
        <p:grpSpPr bwMode="auto">
          <a:xfrm>
            <a:off x="1160105" y="878683"/>
            <a:ext cx="6387821" cy="5550713"/>
            <a:chOff x="1115614" y="1126247"/>
            <a:chExt cx="6192690" cy="5685625"/>
          </a:xfrm>
        </p:grpSpPr>
        <p:sp>
          <p:nvSpPr>
            <p:cNvPr id="25" name="手繪多邊形 24"/>
            <p:cNvSpPr/>
            <p:nvPr/>
          </p:nvSpPr>
          <p:spPr>
            <a:xfrm>
              <a:off x="3431308" y="3262950"/>
              <a:ext cx="1634814" cy="1669463"/>
            </a:xfrm>
            <a:custGeom>
              <a:avLst/>
              <a:gdLst>
                <a:gd name="connsiteX0" fmla="*/ 0 w 1634582"/>
                <a:gd name="connsiteY0" fmla="*/ 834927 h 1669853"/>
                <a:gd name="connsiteX1" fmla="*/ 233244 w 1634582"/>
                <a:gd name="connsiteY1" fmla="*/ 250880 h 1669853"/>
                <a:gd name="connsiteX2" fmla="*/ 817292 w 1634582"/>
                <a:gd name="connsiteY2" fmla="*/ 1 h 1669853"/>
                <a:gd name="connsiteX3" fmla="*/ 1401339 w 1634582"/>
                <a:gd name="connsiteY3" fmla="*/ 250881 h 1669853"/>
                <a:gd name="connsiteX4" fmla="*/ 1634582 w 1634582"/>
                <a:gd name="connsiteY4" fmla="*/ 834929 h 1669853"/>
                <a:gd name="connsiteX5" fmla="*/ 1401338 w 1634582"/>
                <a:gd name="connsiteY5" fmla="*/ 1418977 h 1669853"/>
                <a:gd name="connsiteX6" fmla="*/ 817290 w 1634582"/>
                <a:gd name="connsiteY6" fmla="*/ 1669856 h 1669853"/>
                <a:gd name="connsiteX7" fmla="*/ 233243 w 1634582"/>
                <a:gd name="connsiteY7" fmla="*/ 1418976 h 1669853"/>
                <a:gd name="connsiteX8" fmla="*/ 0 w 1634582"/>
                <a:gd name="connsiteY8" fmla="*/ 834928 h 1669853"/>
                <a:gd name="connsiteX9" fmla="*/ 0 w 1634582"/>
                <a:gd name="connsiteY9" fmla="*/ 834927 h 16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4582" h="1669853">
                  <a:moveTo>
                    <a:pt x="0" y="834927"/>
                  </a:moveTo>
                  <a:cubicBezTo>
                    <a:pt x="0" y="616577"/>
                    <a:pt x="83730" y="406915"/>
                    <a:pt x="233244" y="250880"/>
                  </a:cubicBezTo>
                  <a:cubicBezTo>
                    <a:pt x="386987" y="90431"/>
                    <a:pt x="597508" y="1"/>
                    <a:pt x="817292" y="1"/>
                  </a:cubicBezTo>
                  <a:cubicBezTo>
                    <a:pt x="1037076" y="1"/>
                    <a:pt x="1247597" y="90432"/>
                    <a:pt x="1401339" y="250881"/>
                  </a:cubicBezTo>
                  <a:cubicBezTo>
                    <a:pt x="1550852" y="406917"/>
                    <a:pt x="1634582" y="616579"/>
                    <a:pt x="1634582" y="834929"/>
                  </a:cubicBezTo>
                  <a:cubicBezTo>
                    <a:pt x="1634582" y="1053279"/>
                    <a:pt x="1550852" y="1262941"/>
                    <a:pt x="1401338" y="1418977"/>
                  </a:cubicBezTo>
                  <a:cubicBezTo>
                    <a:pt x="1247595" y="1579427"/>
                    <a:pt x="1037074" y="1669857"/>
                    <a:pt x="817290" y="1669856"/>
                  </a:cubicBezTo>
                  <a:cubicBezTo>
                    <a:pt x="597506" y="1669856"/>
                    <a:pt x="386985" y="1579426"/>
                    <a:pt x="233243" y="1418976"/>
                  </a:cubicBezTo>
                  <a:cubicBezTo>
                    <a:pt x="83729" y="1262940"/>
                    <a:pt x="0" y="1053278"/>
                    <a:pt x="0" y="834928"/>
                  </a:cubicBezTo>
                  <a:lnTo>
                    <a:pt x="0" y="834927"/>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lIns="264779" tIns="269944" rIns="264779" bIns="269944" anchor="ctr"/>
            <a:lstStyle/>
            <a:p>
              <a:pPr algn="ctr" defTabSz="889000">
                <a:lnSpc>
                  <a:spcPct val="90000"/>
                </a:lnSpc>
                <a:spcAft>
                  <a:spcPct val="35000"/>
                </a:spcAft>
                <a:defRPr/>
              </a:pPr>
              <a:r>
                <a:rPr kumimoji="0" lang="zh-TW" altLang="en-US" sz="2400" b="1" dirty="0">
                  <a:solidFill>
                    <a:srgbClr val="FFFFFF"/>
                  </a:solidFill>
                  <a:latin typeface="微軟正黑體"/>
                  <a:ea typeface="微軟正黑體"/>
                  <a:cs typeface="微軟正黑體"/>
                </a:rPr>
                <a:t>適性</a:t>
              </a:r>
              <a:endParaRPr kumimoji="0" lang="en-US" altLang="zh-TW" sz="2400" b="1" dirty="0">
                <a:solidFill>
                  <a:srgbClr val="FFFFFF"/>
                </a:solidFill>
                <a:latin typeface="微軟正黑體"/>
                <a:ea typeface="微軟正黑體"/>
                <a:cs typeface="微軟正黑體"/>
              </a:endParaRPr>
            </a:p>
            <a:p>
              <a:pPr algn="ctr" defTabSz="889000">
                <a:lnSpc>
                  <a:spcPct val="90000"/>
                </a:lnSpc>
                <a:spcAft>
                  <a:spcPct val="35000"/>
                </a:spcAft>
                <a:defRPr/>
              </a:pPr>
              <a:r>
                <a:rPr kumimoji="0" lang="zh-TW" altLang="en-US" sz="2400" b="1" dirty="0">
                  <a:solidFill>
                    <a:srgbClr val="FFFFFF"/>
                  </a:solidFill>
                  <a:latin typeface="微軟正黑體"/>
                  <a:ea typeface="微軟正黑體"/>
                  <a:cs typeface="微軟正黑體"/>
                </a:rPr>
                <a:t>輔導</a:t>
              </a:r>
            </a:p>
          </p:txBody>
        </p:sp>
        <p:sp>
          <p:nvSpPr>
            <p:cNvPr id="26" name="手繪多邊形 25"/>
            <p:cNvSpPr/>
            <p:nvPr/>
          </p:nvSpPr>
          <p:spPr>
            <a:xfrm rot="16200000">
              <a:off x="4154217" y="2837655"/>
              <a:ext cx="187246" cy="505848"/>
            </a:xfrm>
            <a:custGeom>
              <a:avLst/>
              <a:gdLst>
                <a:gd name="connsiteX0" fmla="*/ 0 w 187566"/>
                <a:gd name="connsiteY0" fmla="*/ 101045 h 505225"/>
                <a:gd name="connsiteX1" fmla="*/ 93783 w 187566"/>
                <a:gd name="connsiteY1" fmla="*/ 101045 h 505225"/>
                <a:gd name="connsiteX2" fmla="*/ 93783 w 187566"/>
                <a:gd name="connsiteY2" fmla="*/ 0 h 505225"/>
                <a:gd name="connsiteX3" fmla="*/ 187566 w 187566"/>
                <a:gd name="connsiteY3" fmla="*/ 252613 h 505225"/>
                <a:gd name="connsiteX4" fmla="*/ 93783 w 187566"/>
                <a:gd name="connsiteY4" fmla="*/ 505225 h 505225"/>
                <a:gd name="connsiteX5" fmla="*/ 93783 w 187566"/>
                <a:gd name="connsiteY5" fmla="*/ 404180 h 505225"/>
                <a:gd name="connsiteX6" fmla="*/ 0 w 187566"/>
                <a:gd name="connsiteY6" fmla="*/ 404180 h 505225"/>
                <a:gd name="connsiteX7" fmla="*/ 0 w 187566"/>
                <a:gd name="connsiteY7" fmla="*/ 101045 h 5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566" h="505225">
                  <a:moveTo>
                    <a:pt x="0" y="101045"/>
                  </a:moveTo>
                  <a:lnTo>
                    <a:pt x="93783" y="101045"/>
                  </a:lnTo>
                  <a:lnTo>
                    <a:pt x="93783" y="0"/>
                  </a:lnTo>
                  <a:lnTo>
                    <a:pt x="187566" y="252613"/>
                  </a:lnTo>
                  <a:lnTo>
                    <a:pt x="93783" y="505225"/>
                  </a:lnTo>
                  <a:lnTo>
                    <a:pt x="93783" y="404180"/>
                  </a:lnTo>
                  <a:lnTo>
                    <a:pt x="0" y="404180"/>
                  </a:lnTo>
                  <a:lnTo>
                    <a:pt x="0" y="101045"/>
                  </a:lnTo>
                  <a:close/>
                </a:path>
              </a:pathLst>
            </a:custGeom>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1" tIns="101044" rIns="56270" bIns="101045" spcCol="1270" anchor="ctr"/>
            <a:lstStyle/>
            <a:p>
              <a:pPr algn="ctr" defTabSz="889000" fontAlgn="auto">
                <a:lnSpc>
                  <a:spcPct val="90000"/>
                </a:lnSpc>
                <a:spcAft>
                  <a:spcPct val="35000"/>
                </a:spcAft>
                <a:defRPr/>
              </a:pPr>
              <a:endParaRPr kumimoji="0" lang="zh-TW" altLang="en-US" sz="2000" b="1">
                <a:latin typeface="微軟正黑體" pitchFamily="34" charset="-120"/>
                <a:ea typeface="微軟正黑體" pitchFamily="34" charset="-120"/>
              </a:endParaRPr>
            </a:p>
          </p:txBody>
        </p:sp>
        <p:sp>
          <p:nvSpPr>
            <p:cNvPr id="27" name="手繪多邊形 26"/>
            <p:cNvSpPr/>
            <p:nvPr/>
          </p:nvSpPr>
          <p:spPr>
            <a:xfrm>
              <a:off x="3347292" y="1126247"/>
              <a:ext cx="1801097" cy="1781461"/>
            </a:xfrm>
            <a:custGeom>
              <a:avLst/>
              <a:gdLst>
                <a:gd name="connsiteX0" fmla="*/ 0 w 1800206"/>
                <a:gd name="connsiteY0" fmla="*/ 891046 h 1782092"/>
                <a:gd name="connsiteX1" fmla="*/ 266861 w 1800206"/>
                <a:gd name="connsiteY1" fmla="*/ 257804 h 1782092"/>
                <a:gd name="connsiteX2" fmla="*/ 900104 w 1800206"/>
                <a:gd name="connsiteY2" fmla="*/ 1 h 1782092"/>
                <a:gd name="connsiteX3" fmla="*/ 1533346 w 1800206"/>
                <a:gd name="connsiteY3" fmla="*/ 257805 h 1782092"/>
                <a:gd name="connsiteX4" fmla="*/ 1800206 w 1800206"/>
                <a:gd name="connsiteY4" fmla="*/ 891048 h 1782092"/>
                <a:gd name="connsiteX5" fmla="*/ 1533345 w 1800206"/>
                <a:gd name="connsiteY5" fmla="*/ 1524291 h 1782092"/>
                <a:gd name="connsiteX6" fmla="*/ 900102 w 1800206"/>
                <a:gd name="connsiteY6" fmla="*/ 1782094 h 1782092"/>
                <a:gd name="connsiteX7" fmla="*/ 266859 w 1800206"/>
                <a:gd name="connsiteY7" fmla="*/ 1524290 h 1782092"/>
                <a:gd name="connsiteX8" fmla="*/ -1 w 1800206"/>
                <a:gd name="connsiteY8" fmla="*/ 891047 h 1782092"/>
                <a:gd name="connsiteX9" fmla="*/ 0 w 1800206"/>
                <a:gd name="connsiteY9" fmla="*/ 891046 h 17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6" h="1782092">
                  <a:moveTo>
                    <a:pt x="0" y="891046"/>
                  </a:moveTo>
                  <a:cubicBezTo>
                    <a:pt x="0" y="653164"/>
                    <a:pt x="96087" y="425159"/>
                    <a:pt x="266861" y="257804"/>
                  </a:cubicBezTo>
                  <a:cubicBezTo>
                    <a:pt x="435394" y="92646"/>
                    <a:pt x="662959" y="1"/>
                    <a:pt x="900104" y="1"/>
                  </a:cubicBezTo>
                  <a:cubicBezTo>
                    <a:pt x="1137250" y="1"/>
                    <a:pt x="1364814" y="92647"/>
                    <a:pt x="1533346" y="257805"/>
                  </a:cubicBezTo>
                  <a:cubicBezTo>
                    <a:pt x="1704120" y="425160"/>
                    <a:pt x="1800206" y="653166"/>
                    <a:pt x="1800206" y="891048"/>
                  </a:cubicBezTo>
                  <a:cubicBezTo>
                    <a:pt x="1800206" y="1128930"/>
                    <a:pt x="1704120" y="1356936"/>
                    <a:pt x="1533345" y="1524291"/>
                  </a:cubicBezTo>
                  <a:cubicBezTo>
                    <a:pt x="1364812" y="1689449"/>
                    <a:pt x="1137248" y="1782094"/>
                    <a:pt x="900102" y="1782094"/>
                  </a:cubicBezTo>
                  <a:cubicBezTo>
                    <a:pt x="662957" y="1782094"/>
                    <a:pt x="435392" y="1689449"/>
                    <a:pt x="266859" y="1524290"/>
                  </a:cubicBezTo>
                  <a:cubicBezTo>
                    <a:pt x="96085" y="1356935"/>
                    <a:pt x="-1" y="1128929"/>
                    <a:pt x="-1" y="891047"/>
                  </a:cubicBezTo>
                  <a:lnTo>
                    <a:pt x="0" y="891046"/>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lIns="289034" tIns="286381" rIns="289034" bIns="286381" spcCol="1270" anchor="ctr"/>
            <a:lstStyle/>
            <a:p>
              <a:pPr algn="ctr" defTabSz="889000" fontAlgn="auto">
                <a:lnSpc>
                  <a:spcPct val="90000"/>
                </a:lnSpc>
                <a:spcAft>
                  <a:spcPct val="35000"/>
                </a:spcAft>
                <a:defRPr/>
              </a:pPr>
              <a:r>
                <a:rPr kumimoji="0" lang="zh-TW" altLang="en-US" sz="2400" b="1" dirty="0">
                  <a:latin typeface="微軟正黑體" pitchFamily="34" charset="-120"/>
                  <a:ea typeface="微軟正黑體" pitchFamily="34" charset="-120"/>
                </a:rPr>
                <a:t>探索</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與</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認識</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自我</a:t>
              </a:r>
            </a:p>
          </p:txBody>
        </p:sp>
        <p:sp>
          <p:nvSpPr>
            <p:cNvPr id="28" name="手繪多邊形 27"/>
            <p:cNvSpPr/>
            <p:nvPr/>
          </p:nvSpPr>
          <p:spPr>
            <a:xfrm rot="20520000">
              <a:off x="5074875" y="3553443"/>
              <a:ext cx="133026" cy="505739"/>
            </a:xfrm>
            <a:custGeom>
              <a:avLst/>
              <a:gdLst>
                <a:gd name="connsiteX0" fmla="*/ 0 w 131792"/>
                <a:gd name="connsiteY0" fmla="*/ 101045 h 505225"/>
                <a:gd name="connsiteX1" fmla="*/ 65896 w 131792"/>
                <a:gd name="connsiteY1" fmla="*/ 101045 h 505225"/>
                <a:gd name="connsiteX2" fmla="*/ 65896 w 131792"/>
                <a:gd name="connsiteY2" fmla="*/ 0 h 505225"/>
                <a:gd name="connsiteX3" fmla="*/ 131792 w 131792"/>
                <a:gd name="connsiteY3" fmla="*/ 252613 h 505225"/>
                <a:gd name="connsiteX4" fmla="*/ 65896 w 131792"/>
                <a:gd name="connsiteY4" fmla="*/ 505225 h 505225"/>
                <a:gd name="connsiteX5" fmla="*/ 65896 w 131792"/>
                <a:gd name="connsiteY5" fmla="*/ 404180 h 505225"/>
                <a:gd name="connsiteX6" fmla="*/ 0 w 131792"/>
                <a:gd name="connsiteY6" fmla="*/ 404180 h 505225"/>
                <a:gd name="connsiteX7" fmla="*/ 0 w 131792"/>
                <a:gd name="connsiteY7" fmla="*/ 101045 h 5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792" h="505225">
                  <a:moveTo>
                    <a:pt x="0" y="101045"/>
                  </a:moveTo>
                  <a:lnTo>
                    <a:pt x="65896" y="101045"/>
                  </a:lnTo>
                  <a:lnTo>
                    <a:pt x="65896" y="0"/>
                  </a:lnTo>
                  <a:lnTo>
                    <a:pt x="131792" y="252613"/>
                  </a:lnTo>
                  <a:lnTo>
                    <a:pt x="65896" y="505225"/>
                  </a:lnTo>
                  <a:lnTo>
                    <a:pt x="65896" y="404180"/>
                  </a:lnTo>
                  <a:lnTo>
                    <a:pt x="0" y="404180"/>
                  </a:lnTo>
                  <a:lnTo>
                    <a:pt x="0" y="101045"/>
                  </a:lnTo>
                  <a:close/>
                </a:path>
              </a:pathLst>
            </a:custGeom>
          </p:spPr>
          <p:style>
            <a:lnRef idx="0">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0" tIns="101045" rIns="39537" bIns="101044" spcCol="1270" anchor="ctr"/>
            <a:lstStyle/>
            <a:p>
              <a:pPr algn="ctr" defTabSz="889000" fontAlgn="auto">
                <a:lnSpc>
                  <a:spcPct val="90000"/>
                </a:lnSpc>
                <a:spcAft>
                  <a:spcPct val="35000"/>
                </a:spcAft>
                <a:defRPr/>
              </a:pPr>
              <a:endParaRPr kumimoji="0" lang="zh-TW" altLang="en-US" sz="2000" b="1">
                <a:latin typeface="微軟正黑體" pitchFamily="34" charset="-120"/>
                <a:ea typeface="微軟正黑體" pitchFamily="34" charset="-120"/>
              </a:endParaRPr>
            </a:p>
          </p:txBody>
        </p:sp>
        <p:sp>
          <p:nvSpPr>
            <p:cNvPr id="29" name="手繪多邊形 28"/>
            <p:cNvSpPr/>
            <p:nvPr/>
          </p:nvSpPr>
          <p:spPr>
            <a:xfrm>
              <a:off x="5216652" y="2422968"/>
              <a:ext cx="2091652" cy="2063205"/>
            </a:xfrm>
            <a:custGeom>
              <a:avLst/>
              <a:gdLst>
                <a:gd name="connsiteX0" fmla="*/ 0 w 2020513"/>
                <a:gd name="connsiteY0" fmla="*/ 1032056 h 2064111"/>
                <a:gd name="connsiteX1" fmla="*/ 288315 w 2020513"/>
                <a:gd name="connsiteY1" fmla="*/ 310113 h 2064111"/>
                <a:gd name="connsiteX2" fmla="*/ 1010259 w 2020513"/>
                <a:gd name="connsiteY2" fmla="*/ 1 h 2064111"/>
                <a:gd name="connsiteX3" fmla="*/ 1732202 w 2020513"/>
                <a:gd name="connsiteY3" fmla="*/ 310115 h 2064111"/>
                <a:gd name="connsiteX4" fmla="*/ 2020515 w 2020513"/>
                <a:gd name="connsiteY4" fmla="*/ 1032059 h 2064111"/>
                <a:gd name="connsiteX5" fmla="*/ 1732201 w 2020513"/>
                <a:gd name="connsiteY5" fmla="*/ 1754003 h 2064111"/>
                <a:gd name="connsiteX6" fmla="*/ 1010257 w 2020513"/>
                <a:gd name="connsiteY6" fmla="*/ 2064115 h 2064111"/>
                <a:gd name="connsiteX7" fmla="*/ 288314 w 2020513"/>
                <a:gd name="connsiteY7" fmla="*/ 1754002 h 2064111"/>
                <a:gd name="connsiteX8" fmla="*/ 1 w 2020513"/>
                <a:gd name="connsiteY8" fmla="*/ 1032058 h 2064111"/>
                <a:gd name="connsiteX9" fmla="*/ 0 w 2020513"/>
                <a:gd name="connsiteY9" fmla="*/ 1032056 h 20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0513" h="2064111">
                  <a:moveTo>
                    <a:pt x="0" y="1032056"/>
                  </a:moveTo>
                  <a:cubicBezTo>
                    <a:pt x="0" y="762153"/>
                    <a:pt x="103500" y="502989"/>
                    <a:pt x="288315" y="310113"/>
                  </a:cubicBezTo>
                  <a:cubicBezTo>
                    <a:pt x="478358" y="111781"/>
                    <a:pt x="738584" y="1"/>
                    <a:pt x="1010259" y="1"/>
                  </a:cubicBezTo>
                  <a:cubicBezTo>
                    <a:pt x="1281934" y="1"/>
                    <a:pt x="1542160" y="111782"/>
                    <a:pt x="1732202" y="310115"/>
                  </a:cubicBezTo>
                  <a:cubicBezTo>
                    <a:pt x="1917016" y="502992"/>
                    <a:pt x="2020515" y="762156"/>
                    <a:pt x="2020515" y="1032059"/>
                  </a:cubicBezTo>
                  <a:cubicBezTo>
                    <a:pt x="2020515" y="1301962"/>
                    <a:pt x="1917016" y="1561126"/>
                    <a:pt x="1732201" y="1754003"/>
                  </a:cubicBezTo>
                  <a:cubicBezTo>
                    <a:pt x="1542159" y="1952335"/>
                    <a:pt x="1281933" y="2064116"/>
                    <a:pt x="1010257" y="2064115"/>
                  </a:cubicBezTo>
                  <a:cubicBezTo>
                    <a:pt x="738582" y="2064115"/>
                    <a:pt x="478356" y="1952334"/>
                    <a:pt x="288314" y="1754002"/>
                  </a:cubicBezTo>
                  <a:cubicBezTo>
                    <a:pt x="103499" y="1561125"/>
                    <a:pt x="1" y="1301961"/>
                    <a:pt x="1" y="1032058"/>
                  </a:cubicBezTo>
                  <a:cubicBezTo>
                    <a:pt x="1" y="1032057"/>
                    <a:pt x="0" y="1032057"/>
                    <a:pt x="0" y="1032056"/>
                  </a:cubicBez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lIns="321297" tIns="327682" rIns="321297" bIns="327682" spcCol="1270" anchor="ctr"/>
            <a:lstStyle/>
            <a:p>
              <a:pPr algn="ctr">
                <a:defRPr/>
              </a:pPr>
              <a:r>
                <a:rPr kumimoji="0" lang="zh-TW" altLang="en-US" sz="2400" b="1" dirty="0">
                  <a:latin typeface="微軟正黑體" pitchFamily="34" charset="-120"/>
                  <a:ea typeface="微軟正黑體" pitchFamily="34" charset="-120"/>
                </a:rPr>
                <a:t>認識教育與</a:t>
              </a:r>
              <a:r>
                <a:rPr lang="zh-TW" altLang="en-US" sz="2400" b="1" dirty="0">
                  <a:latin typeface="微軟正黑體" pitchFamily="34" charset="-120"/>
                  <a:ea typeface="微軟正黑體" pitchFamily="34" charset="-120"/>
                </a:rPr>
                <a:t>職業環境</a:t>
              </a:r>
            </a:p>
          </p:txBody>
        </p:sp>
        <p:sp>
          <p:nvSpPr>
            <p:cNvPr id="30" name="手繪多邊形 29"/>
            <p:cNvSpPr/>
            <p:nvPr/>
          </p:nvSpPr>
          <p:spPr>
            <a:xfrm rot="3240000">
              <a:off x="4738823" y="4603366"/>
              <a:ext cx="120748" cy="505847"/>
            </a:xfrm>
            <a:custGeom>
              <a:avLst/>
              <a:gdLst>
                <a:gd name="connsiteX0" fmla="*/ 0 w 120204"/>
                <a:gd name="connsiteY0" fmla="*/ 101045 h 505225"/>
                <a:gd name="connsiteX1" fmla="*/ 60102 w 120204"/>
                <a:gd name="connsiteY1" fmla="*/ 101045 h 505225"/>
                <a:gd name="connsiteX2" fmla="*/ 60102 w 120204"/>
                <a:gd name="connsiteY2" fmla="*/ 0 h 505225"/>
                <a:gd name="connsiteX3" fmla="*/ 120204 w 120204"/>
                <a:gd name="connsiteY3" fmla="*/ 252613 h 505225"/>
                <a:gd name="connsiteX4" fmla="*/ 60102 w 120204"/>
                <a:gd name="connsiteY4" fmla="*/ 505225 h 505225"/>
                <a:gd name="connsiteX5" fmla="*/ 60102 w 120204"/>
                <a:gd name="connsiteY5" fmla="*/ 404180 h 505225"/>
                <a:gd name="connsiteX6" fmla="*/ 0 w 120204"/>
                <a:gd name="connsiteY6" fmla="*/ 404180 h 505225"/>
                <a:gd name="connsiteX7" fmla="*/ 0 w 120204"/>
                <a:gd name="connsiteY7" fmla="*/ 101045 h 5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04" h="505225">
                  <a:moveTo>
                    <a:pt x="0" y="101045"/>
                  </a:moveTo>
                  <a:lnTo>
                    <a:pt x="60102" y="101045"/>
                  </a:lnTo>
                  <a:lnTo>
                    <a:pt x="60102" y="0"/>
                  </a:lnTo>
                  <a:lnTo>
                    <a:pt x="120204" y="252613"/>
                  </a:lnTo>
                  <a:lnTo>
                    <a:pt x="60102" y="505225"/>
                  </a:lnTo>
                  <a:lnTo>
                    <a:pt x="60102" y="404180"/>
                  </a:lnTo>
                  <a:lnTo>
                    <a:pt x="0" y="404180"/>
                  </a:lnTo>
                  <a:lnTo>
                    <a:pt x="0" y="101045"/>
                  </a:lnTo>
                  <a:close/>
                </a:path>
              </a:pathLst>
            </a:custGeom>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0" tIns="101045" rIns="36060" bIns="101044" spcCol="1270" anchor="ctr"/>
            <a:lstStyle/>
            <a:p>
              <a:pPr algn="ctr" defTabSz="889000" fontAlgn="auto">
                <a:lnSpc>
                  <a:spcPct val="90000"/>
                </a:lnSpc>
                <a:spcAft>
                  <a:spcPct val="35000"/>
                </a:spcAft>
                <a:defRPr/>
              </a:pPr>
              <a:endParaRPr kumimoji="0" lang="zh-TW" altLang="en-US" sz="2000" b="1">
                <a:latin typeface="微軟正黑體" pitchFamily="34" charset="-120"/>
                <a:ea typeface="微軟正黑體" pitchFamily="34" charset="-120"/>
              </a:endParaRPr>
            </a:p>
          </p:txBody>
        </p:sp>
        <p:sp>
          <p:nvSpPr>
            <p:cNvPr id="31" name="手繪多邊形 30"/>
            <p:cNvSpPr/>
            <p:nvPr/>
          </p:nvSpPr>
          <p:spPr>
            <a:xfrm>
              <a:off x="4460506" y="4746917"/>
              <a:ext cx="2019888" cy="2064955"/>
            </a:xfrm>
            <a:custGeom>
              <a:avLst/>
              <a:gdLst>
                <a:gd name="connsiteX0" fmla="*/ 0 w 2020513"/>
                <a:gd name="connsiteY0" fmla="*/ 1032056 h 2064111"/>
                <a:gd name="connsiteX1" fmla="*/ 288315 w 2020513"/>
                <a:gd name="connsiteY1" fmla="*/ 310113 h 2064111"/>
                <a:gd name="connsiteX2" fmla="*/ 1010259 w 2020513"/>
                <a:gd name="connsiteY2" fmla="*/ 1 h 2064111"/>
                <a:gd name="connsiteX3" fmla="*/ 1732202 w 2020513"/>
                <a:gd name="connsiteY3" fmla="*/ 310115 h 2064111"/>
                <a:gd name="connsiteX4" fmla="*/ 2020515 w 2020513"/>
                <a:gd name="connsiteY4" fmla="*/ 1032059 h 2064111"/>
                <a:gd name="connsiteX5" fmla="*/ 1732201 w 2020513"/>
                <a:gd name="connsiteY5" fmla="*/ 1754003 h 2064111"/>
                <a:gd name="connsiteX6" fmla="*/ 1010257 w 2020513"/>
                <a:gd name="connsiteY6" fmla="*/ 2064115 h 2064111"/>
                <a:gd name="connsiteX7" fmla="*/ 288314 w 2020513"/>
                <a:gd name="connsiteY7" fmla="*/ 1754002 h 2064111"/>
                <a:gd name="connsiteX8" fmla="*/ 1 w 2020513"/>
                <a:gd name="connsiteY8" fmla="*/ 1032058 h 2064111"/>
                <a:gd name="connsiteX9" fmla="*/ 0 w 2020513"/>
                <a:gd name="connsiteY9" fmla="*/ 1032056 h 20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0513" h="2064111">
                  <a:moveTo>
                    <a:pt x="0" y="1032056"/>
                  </a:moveTo>
                  <a:cubicBezTo>
                    <a:pt x="0" y="762153"/>
                    <a:pt x="103500" y="502989"/>
                    <a:pt x="288315" y="310113"/>
                  </a:cubicBezTo>
                  <a:cubicBezTo>
                    <a:pt x="478358" y="111781"/>
                    <a:pt x="738584" y="1"/>
                    <a:pt x="1010259" y="1"/>
                  </a:cubicBezTo>
                  <a:cubicBezTo>
                    <a:pt x="1281934" y="1"/>
                    <a:pt x="1542160" y="111782"/>
                    <a:pt x="1732202" y="310115"/>
                  </a:cubicBezTo>
                  <a:cubicBezTo>
                    <a:pt x="1917016" y="502992"/>
                    <a:pt x="2020515" y="762156"/>
                    <a:pt x="2020515" y="1032059"/>
                  </a:cubicBezTo>
                  <a:cubicBezTo>
                    <a:pt x="2020515" y="1301962"/>
                    <a:pt x="1917016" y="1561126"/>
                    <a:pt x="1732201" y="1754003"/>
                  </a:cubicBezTo>
                  <a:cubicBezTo>
                    <a:pt x="1542159" y="1952335"/>
                    <a:pt x="1281933" y="2064116"/>
                    <a:pt x="1010257" y="2064115"/>
                  </a:cubicBezTo>
                  <a:cubicBezTo>
                    <a:pt x="738582" y="2064115"/>
                    <a:pt x="478356" y="1952334"/>
                    <a:pt x="288314" y="1754002"/>
                  </a:cubicBezTo>
                  <a:cubicBezTo>
                    <a:pt x="103499" y="1561125"/>
                    <a:pt x="1" y="1301961"/>
                    <a:pt x="1" y="1032058"/>
                  </a:cubicBezTo>
                  <a:cubicBezTo>
                    <a:pt x="1" y="1032057"/>
                    <a:pt x="0" y="1032057"/>
                    <a:pt x="0" y="1032056"/>
                  </a:cubicBez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lIns="321297" tIns="327682" rIns="321297" bIns="327682" spcCol="1270" anchor="ctr"/>
            <a:lstStyle/>
            <a:p>
              <a:pPr algn="ctr" defTabSz="889000" fontAlgn="auto">
                <a:lnSpc>
                  <a:spcPct val="90000"/>
                </a:lnSpc>
                <a:spcAft>
                  <a:spcPct val="35000"/>
                </a:spcAft>
                <a:defRPr/>
              </a:pPr>
              <a:r>
                <a:rPr kumimoji="0" lang="zh-TW" altLang="en-US" sz="2400" b="1" dirty="0">
                  <a:latin typeface="微軟正黑體" pitchFamily="34" charset="-120"/>
                  <a:ea typeface="微軟正黑體" pitchFamily="34" charset="-120"/>
                </a:rPr>
                <a:t>生涯           決策</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能力</a:t>
              </a:r>
            </a:p>
          </p:txBody>
        </p:sp>
        <p:sp>
          <p:nvSpPr>
            <p:cNvPr id="32" name="手繪多邊形 31"/>
            <p:cNvSpPr/>
            <p:nvPr/>
          </p:nvSpPr>
          <p:spPr>
            <a:xfrm rot="18360000">
              <a:off x="3636111" y="4603366"/>
              <a:ext cx="120748" cy="505847"/>
            </a:xfrm>
            <a:custGeom>
              <a:avLst/>
              <a:gdLst>
                <a:gd name="connsiteX0" fmla="*/ 0 w 120204"/>
                <a:gd name="connsiteY0" fmla="*/ 101045 h 505225"/>
                <a:gd name="connsiteX1" fmla="*/ 60102 w 120204"/>
                <a:gd name="connsiteY1" fmla="*/ 101045 h 505225"/>
                <a:gd name="connsiteX2" fmla="*/ 60102 w 120204"/>
                <a:gd name="connsiteY2" fmla="*/ 0 h 505225"/>
                <a:gd name="connsiteX3" fmla="*/ 120204 w 120204"/>
                <a:gd name="connsiteY3" fmla="*/ 252613 h 505225"/>
                <a:gd name="connsiteX4" fmla="*/ 60102 w 120204"/>
                <a:gd name="connsiteY4" fmla="*/ 505225 h 505225"/>
                <a:gd name="connsiteX5" fmla="*/ 60102 w 120204"/>
                <a:gd name="connsiteY5" fmla="*/ 404180 h 505225"/>
                <a:gd name="connsiteX6" fmla="*/ 0 w 120204"/>
                <a:gd name="connsiteY6" fmla="*/ 404180 h 505225"/>
                <a:gd name="connsiteX7" fmla="*/ 0 w 120204"/>
                <a:gd name="connsiteY7" fmla="*/ 101045 h 5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204" h="505225">
                  <a:moveTo>
                    <a:pt x="120203" y="404180"/>
                  </a:moveTo>
                  <a:lnTo>
                    <a:pt x="60102" y="404180"/>
                  </a:lnTo>
                  <a:lnTo>
                    <a:pt x="60102" y="505225"/>
                  </a:lnTo>
                  <a:lnTo>
                    <a:pt x="1" y="252612"/>
                  </a:lnTo>
                  <a:lnTo>
                    <a:pt x="60102" y="0"/>
                  </a:lnTo>
                  <a:lnTo>
                    <a:pt x="60102" y="101045"/>
                  </a:lnTo>
                  <a:lnTo>
                    <a:pt x="120203" y="101045"/>
                  </a:lnTo>
                  <a:lnTo>
                    <a:pt x="120203" y="404180"/>
                  </a:lnTo>
                  <a:close/>
                </a:path>
              </a:pathLst>
            </a:custGeom>
          </p:spPr>
          <p:style>
            <a:lnRef idx="0">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lIns="36060" tIns="101046" rIns="0" bIns="101044" spcCol="1270" anchor="ctr"/>
            <a:lstStyle/>
            <a:p>
              <a:pPr algn="ctr" defTabSz="889000" fontAlgn="auto">
                <a:lnSpc>
                  <a:spcPct val="90000"/>
                </a:lnSpc>
                <a:spcAft>
                  <a:spcPct val="35000"/>
                </a:spcAft>
                <a:defRPr/>
              </a:pPr>
              <a:endParaRPr kumimoji="0" lang="zh-TW" altLang="en-US" sz="2000" b="1">
                <a:latin typeface="微軟正黑體" pitchFamily="34" charset="-120"/>
                <a:ea typeface="微軟正黑體" pitchFamily="34" charset="-120"/>
              </a:endParaRPr>
            </a:p>
          </p:txBody>
        </p:sp>
        <p:sp>
          <p:nvSpPr>
            <p:cNvPr id="33" name="手繪多邊形 32"/>
            <p:cNvSpPr/>
            <p:nvPr/>
          </p:nvSpPr>
          <p:spPr>
            <a:xfrm>
              <a:off x="2015287" y="4746917"/>
              <a:ext cx="2019888" cy="2064955"/>
            </a:xfrm>
            <a:custGeom>
              <a:avLst/>
              <a:gdLst>
                <a:gd name="connsiteX0" fmla="*/ 0 w 2020513"/>
                <a:gd name="connsiteY0" fmla="*/ 1032056 h 2064111"/>
                <a:gd name="connsiteX1" fmla="*/ 288315 w 2020513"/>
                <a:gd name="connsiteY1" fmla="*/ 310113 h 2064111"/>
                <a:gd name="connsiteX2" fmla="*/ 1010259 w 2020513"/>
                <a:gd name="connsiteY2" fmla="*/ 1 h 2064111"/>
                <a:gd name="connsiteX3" fmla="*/ 1732202 w 2020513"/>
                <a:gd name="connsiteY3" fmla="*/ 310115 h 2064111"/>
                <a:gd name="connsiteX4" fmla="*/ 2020515 w 2020513"/>
                <a:gd name="connsiteY4" fmla="*/ 1032059 h 2064111"/>
                <a:gd name="connsiteX5" fmla="*/ 1732201 w 2020513"/>
                <a:gd name="connsiteY5" fmla="*/ 1754003 h 2064111"/>
                <a:gd name="connsiteX6" fmla="*/ 1010257 w 2020513"/>
                <a:gd name="connsiteY6" fmla="*/ 2064115 h 2064111"/>
                <a:gd name="connsiteX7" fmla="*/ 288314 w 2020513"/>
                <a:gd name="connsiteY7" fmla="*/ 1754002 h 2064111"/>
                <a:gd name="connsiteX8" fmla="*/ 1 w 2020513"/>
                <a:gd name="connsiteY8" fmla="*/ 1032058 h 2064111"/>
                <a:gd name="connsiteX9" fmla="*/ 0 w 2020513"/>
                <a:gd name="connsiteY9" fmla="*/ 1032056 h 20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0513" h="2064111">
                  <a:moveTo>
                    <a:pt x="0" y="1032056"/>
                  </a:moveTo>
                  <a:cubicBezTo>
                    <a:pt x="0" y="762153"/>
                    <a:pt x="103500" y="502989"/>
                    <a:pt x="288315" y="310113"/>
                  </a:cubicBezTo>
                  <a:cubicBezTo>
                    <a:pt x="478358" y="111781"/>
                    <a:pt x="738584" y="1"/>
                    <a:pt x="1010259" y="1"/>
                  </a:cubicBezTo>
                  <a:cubicBezTo>
                    <a:pt x="1281934" y="1"/>
                    <a:pt x="1542160" y="111782"/>
                    <a:pt x="1732202" y="310115"/>
                  </a:cubicBezTo>
                  <a:cubicBezTo>
                    <a:pt x="1917016" y="502992"/>
                    <a:pt x="2020515" y="762156"/>
                    <a:pt x="2020515" y="1032059"/>
                  </a:cubicBezTo>
                  <a:cubicBezTo>
                    <a:pt x="2020515" y="1301962"/>
                    <a:pt x="1917016" y="1561126"/>
                    <a:pt x="1732201" y="1754003"/>
                  </a:cubicBezTo>
                  <a:cubicBezTo>
                    <a:pt x="1542159" y="1952335"/>
                    <a:pt x="1281933" y="2064116"/>
                    <a:pt x="1010257" y="2064115"/>
                  </a:cubicBezTo>
                  <a:cubicBezTo>
                    <a:pt x="738582" y="2064115"/>
                    <a:pt x="478356" y="1952334"/>
                    <a:pt x="288314" y="1754002"/>
                  </a:cubicBezTo>
                  <a:cubicBezTo>
                    <a:pt x="103499" y="1561125"/>
                    <a:pt x="1" y="1301961"/>
                    <a:pt x="1" y="1032058"/>
                  </a:cubicBezTo>
                  <a:cubicBezTo>
                    <a:pt x="1" y="1032057"/>
                    <a:pt x="0" y="1032057"/>
                    <a:pt x="0" y="1032056"/>
                  </a:cubicBez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lIns="321297" tIns="327682" rIns="321297" bIns="327682" spcCol="1270" anchor="ctr"/>
            <a:lstStyle/>
            <a:p>
              <a:pPr algn="ctr" defTabSz="889000" fontAlgn="auto">
                <a:lnSpc>
                  <a:spcPct val="90000"/>
                </a:lnSpc>
                <a:spcAft>
                  <a:spcPct val="35000"/>
                </a:spcAft>
                <a:defRPr/>
              </a:pPr>
              <a:r>
                <a:rPr kumimoji="0" lang="zh-TW" altLang="en-US" sz="2400" b="1" dirty="0">
                  <a:latin typeface="微軟正黑體" pitchFamily="34" charset="-120"/>
                  <a:ea typeface="微軟正黑體" pitchFamily="34" charset="-120"/>
                </a:rPr>
                <a:t>生涯</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準備</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與           發展</a:t>
              </a:r>
            </a:p>
          </p:txBody>
        </p:sp>
        <p:sp>
          <p:nvSpPr>
            <p:cNvPr id="34" name="手繪多邊形 33"/>
            <p:cNvSpPr/>
            <p:nvPr/>
          </p:nvSpPr>
          <p:spPr>
            <a:xfrm rot="22611010">
              <a:off x="3182761" y="3553443"/>
              <a:ext cx="204790" cy="503989"/>
            </a:xfrm>
            <a:custGeom>
              <a:avLst/>
              <a:gdLst>
                <a:gd name="connsiteX0" fmla="*/ 0 w 204857"/>
                <a:gd name="connsiteY0" fmla="*/ 101045 h 505225"/>
                <a:gd name="connsiteX1" fmla="*/ 102429 w 204857"/>
                <a:gd name="connsiteY1" fmla="*/ 101045 h 505225"/>
                <a:gd name="connsiteX2" fmla="*/ 102429 w 204857"/>
                <a:gd name="connsiteY2" fmla="*/ 0 h 505225"/>
                <a:gd name="connsiteX3" fmla="*/ 204857 w 204857"/>
                <a:gd name="connsiteY3" fmla="*/ 252613 h 505225"/>
                <a:gd name="connsiteX4" fmla="*/ 102429 w 204857"/>
                <a:gd name="connsiteY4" fmla="*/ 505225 h 505225"/>
                <a:gd name="connsiteX5" fmla="*/ 102429 w 204857"/>
                <a:gd name="connsiteY5" fmla="*/ 404180 h 505225"/>
                <a:gd name="connsiteX6" fmla="*/ 0 w 204857"/>
                <a:gd name="connsiteY6" fmla="*/ 404180 h 505225"/>
                <a:gd name="connsiteX7" fmla="*/ 0 w 204857"/>
                <a:gd name="connsiteY7" fmla="*/ 101045 h 505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857" h="505225">
                  <a:moveTo>
                    <a:pt x="204856" y="404180"/>
                  </a:moveTo>
                  <a:lnTo>
                    <a:pt x="102428" y="404180"/>
                  </a:lnTo>
                  <a:lnTo>
                    <a:pt x="102428" y="505225"/>
                  </a:lnTo>
                  <a:lnTo>
                    <a:pt x="1" y="252612"/>
                  </a:lnTo>
                  <a:lnTo>
                    <a:pt x="102428" y="0"/>
                  </a:lnTo>
                  <a:lnTo>
                    <a:pt x="102428" y="101045"/>
                  </a:lnTo>
                  <a:lnTo>
                    <a:pt x="204856" y="101045"/>
                  </a:lnTo>
                  <a:lnTo>
                    <a:pt x="204856" y="404180"/>
                  </a:lnTo>
                  <a:close/>
                </a:path>
              </a:pathLst>
            </a:custGeom>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lIns="61457" tIns="101045" rIns="-1" bIns="101045" spcCol="1270" anchor="ctr"/>
            <a:lstStyle/>
            <a:p>
              <a:pPr algn="ctr" defTabSz="889000" fontAlgn="auto">
                <a:lnSpc>
                  <a:spcPct val="90000"/>
                </a:lnSpc>
                <a:spcAft>
                  <a:spcPct val="35000"/>
                </a:spcAft>
                <a:defRPr/>
              </a:pPr>
              <a:endParaRPr kumimoji="0" lang="zh-TW" altLang="en-US" sz="2000" b="1">
                <a:latin typeface="微軟正黑體" pitchFamily="34" charset="-120"/>
                <a:ea typeface="微軟正黑體" pitchFamily="34" charset="-120"/>
              </a:endParaRPr>
            </a:p>
          </p:txBody>
        </p:sp>
        <p:sp>
          <p:nvSpPr>
            <p:cNvPr id="35" name="手繪多邊形 34"/>
            <p:cNvSpPr/>
            <p:nvPr/>
          </p:nvSpPr>
          <p:spPr>
            <a:xfrm>
              <a:off x="1115614" y="2422968"/>
              <a:ext cx="2019888" cy="2063205"/>
            </a:xfrm>
            <a:custGeom>
              <a:avLst/>
              <a:gdLst>
                <a:gd name="connsiteX0" fmla="*/ 0 w 2020513"/>
                <a:gd name="connsiteY0" fmla="*/ 1032056 h 2064111"/>
                <a:gd name="connsiteX1" fmla="*/ 288315 w 2020513"/>
                <a:gd name="connsiteY1" fmla="*/ 310113 h 2064111"/>
                <a:gd name="connsiteX2" fmla="*/ 1010259 w 2020513"/>
                <a:gd name="connsiteY2" fmla="*/ 1 h 2064111"/>
                <a:gd name="connsiteX3" fmla="*/ 1732202 w 2020513"/>
                <a:gd name="connsiteY3" fmla="*/ 310115 h 2064111"/>
                <a:gd name="connsiteX4" fmla="*/ 2020515 w 2020513"/>
                <a:gd name="connsiteY4" fmla="*/ 1032059 h 2064111"/>
                <a:gd name="connsiteX5" fmla="*/ 1732201 w 2020513"/>
                <a:gd name="connsiteY5" fmla="*/ 1754003 h 2064111"/>
                <a:gd name="connsiteX6" fmla="*/ 1010257 w 2020513"/>
                <a:gd name="connsiteY6" fmla="*/ 2064115 h 2064111"/>
                <a:gd name="connsiteX7" fmla="*/ 288314 w 2020513"/>
                <a:gd name="connsiteY7" fmla="*/ 1754002 h 2064111"/>
                <a:gd name="connsiteX8" fmla="*/ 1 w 2020513"/>
                <a:gd name="connsiteY8" fmla="*/ 1032058 h 2064111"/>
                <a:gd name="connsiteX9" fmla="*/ 0 w 2020513"/>
                <a:gd name="connsiteY9" fmla="*/ 1032056 h 206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0513" h="2064111">
                  <a:moveTo>
                    <a:pt x="0" y="1032056"/>
                  </a:moveTo>
                  <a:cubicBezTo>
                    <a:pt x="0" y="762153"/>
                    <a:pt x="103500" y="502989"/>
                    <a:pt x="288315" y="310113"/>
                  </a:cubicBezTo>
                  <a:cubicBezTo>
                    <a:pt x="478358" y="111781"/>
                    <a:pt x="738584" y="1"/>
                    <a:pt x="1010259" y="1"/>
                  </a:cubicBezTo>
                  <a:cubicBezTo>
                    <a:pt x="1281934" y="1"/>
                    <a:pt x="1542160" y="111782"/>
                    <a:pt x="1732202" y="310115"/>
                  </a:cubicBezTo>
                  <a:cubicBezTo>
                    <a:pt x="1917016" y="502992"/>
                    <a:pt x="2020515" y="762156"/>
                    <a:pt x="2020515" y="1032059"/>
                  </a:cubicBezTo>
                  <a:cubicBezTo>
                    <a:pt x="2020515" y="1301962"/>
                    <a:pt x="1917016" y="1561126"/>
                    <a:pt x="1732201" y="1754003"/>
                  </a:cubicBezTo>
                  <a:cubicBezTo>
                    <a:pt x="1542159" y="1952335"/>
                    <a:pt x="1281933" y="2064116"/>
                    <a:pt x="1010257" y="2064115"/>
                  </a:cubicBezTo>
                  <a:cubicBezTo>
                    <a:pt x="738582" y="2064115"/>
                    <a:pt x="478356" y="1952334"/>
                    <a:pt x="288314" y="1754002"/>
                  </a:cubicBezTo>
                  <a:cubicBezTo>
                    <a:pt x="103499" y="1561125"/>
                    <a:pt x="1" y="1301961"/>
                    <a:pt x="1" y="1032058"/>
                  </a:cubicBezTo>
                  <a:cubicBezTo>
                    <a:pt x="1" y="1032057"/>
                    <a:pt x="0" y="1032057"/>
                    <a:pt x="0" y="1032056"/>
                  </a:cubicBez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lIns="321297" tIns="327682" rIns="321297" bIns="327682" spcCol="1270" anchor="ctr"/>
            <a:lstStyle/>
            <a:p>
              <a:pPr algn="ctr" defTabSz="889000" fontAlgn="auto">
                <a:lnSpc>
                  <a:spcPct val="90000"/>
                </a:lnSpc>
                <a:spcAft>
                  <a:spcPct val="35000"/>
                </a:spcAft>
                <a:defRPr/>
              </a:pPr>
              <a:r>
                <a:rPr kumimoji="0" lang="zh-TW" altLang="en-US" sz="2400" b="1" dirty="0">
                  <a:latin typeface="微軟正黑體" pitchFamily="34" charset="-120"/>
                  <a:ea typeface="微軟正黑體" pitchFamily="34" charset="-120"/>
                </a:rPr>
                <a:t>生涯</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發展的</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意義</a:t>
              </a:r>
            </a:p>
          </p:txBody>
        </p:sp>
      </p:grpSp>
    </p:spTree>
    <p:extLst>
      <p:ext uri="{BB962C8B-B14F-4D97-AF65-F5344CB8AC3E}">
        <p14:creationId xmlns:p14="http://schemas.microsoft.com/office/powerpoint/2010/main" val="246734813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0"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363593" y="529516"/>
            <a:ext cx="4334164" cy="523220"/>
          </a:xfrm>
          <a:prstGeom prst="rect">
            <a:avLst/>
          </a:prstGeom>
          <a:noFill/>
        </p:spPr>
        <p:txBody>
          <a:bodyPr wrap="none" rtlCol="0">
            <a:spAutoFit/>
          </a:bodyPr>
          <a:lstStyle/>
          <a:p>
            <a:r>
              <a:rPr lang="zh-TW" altLang="en-US" sz="2800" dirty="0">
                <a:solidFill>
                  <a:srgbClr val="FFFFCC"/>
                </a:solidFill>
                <a:latin typeface="Adobe 繁黑體 Std B" pitchFamily="34" charset="-120"/>
                <a:ea typeface="Adobe 繁黑體 Std B" pitchFamily="34" charset="-120"/>
              </a:rPr>
              <a:t>國中生生涯規劃實施歷程</a:t>
            </a:r>
            <a:r>
              <a:rPr lang="en-US" altLang="zh-TW" sz="2800" dirty="0">
                <a:solidFill>
                  <a:srgbClr val="FFFFCC"/>
                </a:solidFill>
                <a:latin typeface="Adobe 繁黑體 Std B" pitchFamily="34" charset="-120"/>
                <a:ea typeface="Adobe 繁黑體 Std B" pitchFamily="34" charset="-120"/>
              </a:rPr>
              <a:t>1</a:t>
            </a:r>
            <a:endParaRPr lang="zh-TW" altLang="en-US" sz="2800" dirty="0">
              <a:solidFill>
                <a:srgbClr val="FFFFCC"/>
              </a:solidFill>
              <a:latin typeface="Adobe 繁黑體 Std B" pitchFamily="34" charset="-120"/>
              <a:ea typeface="Adobe 繁黑體 Std B" pitchFamily="34" charset="-120"/>
            </a:endParaRPr>
          </a:p>
        </p:txBody>
      </p:sp>
      <p:cxnSp>
        <p:nvCxnSpPr>
          <p:cNvPr id="40" name="直線接點 39"/>
          <p:cNvCxnSpPr/>
          <p:nvPr/>
        </p:nvCxnSpPr>
        <p:spPr bwMode="auto">
          <a:xfrm>
            <a:off x="251520" y="2852936"/>
            <a:ext cx="8496944" cy="0"/>
          </a:xfrm>
          <a:prstGeom prst="line">
            <a:avLst/>
          </a:prstGeom>
          <a:ln w="28575">
            <a:solidFill>
              <a:srgbClr val="0070C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pic>
        <p:nvPicPr>
          <p:cNvPr id="42" name="圖片 41" descr="適性輔導-歷程.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0120" y="1196753"/>
            <a:ext cx="8676456" cy="5000332"/>
          </a:xfrm>
          <a:prstGeom prst="rect">
            <a:avLst/>
          </a:prstGeom>
        </p:spPr>
      </p:pic>
    </p:spTree>
    <p:extLst>
      <p:ext uri="{BB962C8B-B14F-4D97-AF65-F5344CB8AC3E}">
        <p14:creationId xmlns:p14="http://schemas.microsoft.com/office/powerpoint/2010/main" val="70491818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43000"/>
            <a:lum/>
            <a:extLst>
              <a:ext uri="{28A0092B-C50C-407E-A947-70E740481C1C}">
                <a14:useLocalDpi xmlns:a14="http://schemas.microsoft.com/office/drawing/2010/main" val="0"/>
              </a:ext>
            </a:extLst>
          </a:blip>
          <a:srcRect/>
          <a:stretch>
            <a:fillRect t="8000"/>
          </a:stretch>
        </a:blipFill>
        <a:effectLst/>
      </p:bgPr>
    </p:bg>
    <p:spTree>
      <p:nvGrpSpPr>
        <p:cNvPr id="1" name=""/>
        <p:cNvGrpSpPr/>
        <p:nvPr/>
      </p:nvGrpSpPr>
      <p:grpSpPr>
        <a:xfrm>
          <a:off x="0" y="0"/>
          <a:ext cx="0" cy="0"/>
          <a:chOff x="0" y="0"/>
          <a:chExt cx="0" cy="0"/>
        </a:xfrm>
      </p:grpSpPr>
      <p:sp>
        <p:nvSpPr>
          <p:cNvPr id="4" name="矩形 3"/>
          <p:cNvSpPr/>
          <p:nvPr/>
        </p:nvSpPr>
        <p:spPr bwMode="auto">
          <a:xfrm>
            <a:off x="0" y="0"/>
            <a:ext cx="9144000" cy="620688"/>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2" name="群組 4"/>
          <p:cNvGrpSpPr/>
          <p:nvPr/>
        </p:nvGrpSpPr>
        <p:grpSpPr>
          <a:xfrm>
            <a:off x="3195937" y="98852"/>
            <a:ext cx="2056588" cy="360040"/>
            <a:chOff x="2835897" y="44624"/>
            <a:chExt cx="2056588" cy="360040"/>
          </a:xfrm>
        </p:grpSpPr>
        <p:sp>
          <p:nvSpPr>
            <p:cNvPr id="6" name="橢圓 5"/>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7" name="橢圓 6"/>
            <p:cNvSpPr/>
            <p:nvPr/>
          </p:nvSpPr>
          <p:spPr>
            <a:xfrm>
              <a:off x="326003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 name="橢圓 7"/>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9" name="橢圓 8"/>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0" name="橢圓 9"/>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12" name="橢圓 11"/>
          <p:cNvSpPr/>
          <p:nvPr/>
        </p:nvSpPr>
        <p:spPr>
          <a:xfrm>
            <a:off x="2339752" y="98852"/>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0</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13" name="橢圓 12"/>
          <p:cNvSpPr/>
          <p:nvPr/>
        </p:nvSpPr>
        <p:spPr>
          <a:xfrm>
            <a:off x="2771800" y="98852"/>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pic>
        <p:nvPicPr>
          <p:cNvPr id="14"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內容版面配置區 3"/>
          <p:cNvGraphicFramePr>
            <a:graphicFrameLocks noGrp="1"/>
          </p:cNvGraphicFramePr>
          <p:nvPr>
            <p:ph idx="4294967295"/>
            <p:extLst>
              <p:ext uri="{D42A27DB-BD31-4B8C-83A1-F6EECF244321}">
                <p14:modId xmlns:p14="http://schemas.microsoft.com/office/powerpoint/2010/main" val="1084499251"/>
              </p:ext>
            </p:extLst>
          </p:nvPr>
        </p:nvGraphicFramePr>
        <p:xfrm>
          <a:off x="84137" y="1916832"/>
          <a:ext cx="9059863"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矩形 16"/>
          <p:cNvSpPr/>
          <p:nvPr/>
        </p:nvSpPr>
        <p:spPr>
          <a:xfrm>
            <a:off x="-23927" y="836712"/>
            <a:ext cx="9167927" cy="936105"/>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挑戰與面對</a:t>
            </a:r>
            <a:endParaRPr lang="zh-TW" altLang="en-US" sz="4000" dirty="0"/>
          </a:p>
        </p:txBody>
      </p:sp>
      <p:cxnSp>
        <p:nvCxnSpPr>
          <p:cNvPr id="19" name="直線接點 18"/>
          <p:cNvCxnSpPr/>
          <p:nvPr/>
        </p:nvCxnSpPr>
        <p:spPr>
          <a:xfrm>
            <a:off x="8321" y="908720"/>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4264" y="1628799"/>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5314942" y="44624"/>
            <a:ext cx="748923" cy="430887"/>
          </a:xfrm>
          <a:prstGeom prst="rect">
            <a:avLst/>
          </a:prstGeom>
        </p:spPr>
        <p:txBody>
          <a:bodyPr wrap="none">
            <a:spAutoFit/>
          </a:bodyPr>
          <a:lstStyle/>
          <a:p>
            <a:r>
              <a:rPr lang="zh-TW" altLang="en-US" sz="22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前言</a:t>
            </a:r>
          </a:p>
        </p:txBody>
      </p:sp>
    </p:spTree>
    <p:extLst>
      <p:ext uri="{BB962C8B-B14F-4D97-AF65-F5344CB8AC3E}">
        <p14:creationId xmlns:p14="http://schemas.microsoft.com/office/powerpoint/2010/main" val="13670097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0"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363592" y="529516"/>
            <a:ext cx="4334164" cy="523220"/>
          </a:xfrm>
          <a:prstGeom prst="rect">
            <a:avLst/>
          </a:prstGeom>
          <a:noFill/>
        </p:spPr>
        <p:txBody>
          <a:bodyPr wrap="none" rtlCol="0">
            <a:spAutoFit/>
          </a:bodyPr>
          <a:lstStyle/>
          <a:p>
            <a:r>
              <a:rPr lang="zh-TW" altLang="en-US" sz="2800" dirty="0">
                <a:solidFill>
                  <a:srgbClr val="FFFFCC"/>
                </a:solidFill>
                <a:latin typeface="Adobe 繁黑體 Std B" pitchFamily="34" charset="-120"/>
                <a:ea typeface="Adobe 繁黑體 Std B" pitchFamily="34" charset="-120"/>
              </a:rPr>
              <a:t>國中生生涯規劃實施歷程</a:t>
            </a:r>
            <a:r>
              <a:rPr lang="en-US" altLang="zh-TW" sz="2800" dirty="0">
                <a:solidFill>
                  <a:srgbClr val="FFFFCC"/>
                </a:solidFill>
                <a:latin typeface="Adobe 繁黑體 Std B" pitchFamily="34" charset="-120"/>
                <a:ea typeface="Adobe 繁黑體 Std B" pitchFamily="34" charset="-120"/>
              </a:rPr>
              <a:t>2</a:t>
            </a:r>
            <a:endParaRPr lang="zh-TW" altLang="en-US" sz="2800" dirty="0">
              <a:solidFill>
                <a:srgbClr val="FFFFCC"/>
              </a:solidFill>
              <a:latin typeface="Adobe 繁黑體 Std B" pitchFamily="34" charset="-120"/>
              <a:ea typeface="Adobe 繁黑體 Std B" pitchFamily="34" charset="-120"/>
            </a:endParaRPr>
          </a:p>
        </p:txBody>
      </p:sp>
      <p:pic>
        <p:nvPicPr>
          <p:cNvPr id="2" name="圖片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51522" y="1196753"/>
            <a:ext cx="8320353" cy="4791060"/>
          </a:xfrm>
          <a:prstGeom prst="rect">
            <a:avLst/>
          </a:prstGeom>
        </p:spPr>
      </p:pic>
      <p:cxnSp>
        <p:nvCxnSpPr>
          <p:cNvPr id="17" name="直線接點 16"/>
          <p:cNvCxnSpPr/>
          <p:nvPr/>
        </p:nvCxnSpPr>
        <p:spPr bwMode="auto">
          <a:xfrm>
            <a:off x="251520" y="2996952"/>
            <a:ext cx="8496944" cy="0"/>
          </a:xfrm>
          <a:prstGeom prst="line">
            <a:avLst/>
          </a:prstGeom>
          <a:ln w="28575">
            <a:solidFill>
              <a:srgbClr val="0070C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46174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圖片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4390" y="1405500"/>
            <a:ext cx="8302066" cy="4309516"/>
          </a:xfrm>
          <a:prstGeom prst="rect">
            <a:avLst/>
          </a:prstGeom>
        </p:spPr>
      </p:pic>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
        <p:nvSpPr>
          <p:cNvPr id="36" name="矩形 35"/>
          <p:cNvSpPr/>
          <p:nvPr/>
        </p:nvSpPr>
        <p:spPr>
          <a:xfrm>
            <a:off x="0"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363592" y="529516"/>
            <a:ext cx="4334164" cy="523220"/>
          </a:xfrm>
          <a:prstGeom prst="rect">
            <a:avLst/>
          </a:prstGeom>
          <a:noFill/>
        </p:spPr>
        <p:txBody>
          <a:bodyPr wrap="none" rtlCol="0">
            <a:spAutoFit/>
          </a:bodyPr>
          <a:lstStyle/>
          <a:p>
            <a:r>
              <a:rPr lang="zh-TW" altLang="en-US" sz="2800" dirty="0">
                <a:solidFill>
                  <a:srgbClr val="FFFFCC"/>
                </a:solidFill>
                <a:latin typeface="Adobe 繁黑體 Std B" pitchFamily="34" charset="-120"/>
                <a:ea typeface="Adobe 繁黑體 Std B" pitchFamily="34" charset="-120"/>
              </a:rPr>
              <a:t>國中生生涯規劃實施歷程</a:t>
            </a:r>
            <a:r>
              <a:rPr lang="en-US" altLang="zh-TW" sz="2800" dirty="0">
                <a:solidFill>
                  <a:srgbClr val="FFFFCC"/>
                </a:solidFill>
                <a:latin typeface="Adobe 繁黑體 Std B" pitchFamily="34" charset="-120"/>
                <a:ea typeface="Adobe 繁黑體 Std B" pitchFamily="34" charset="-120"/>
              </a:rPr>
              <a:t>3</a:t>
            </a:r>
            <a:endParaRPr lang="zh-TW" altLang="en-US" sz="2800" dirty="0">
              <a:solidFill>
                <a:srgbClr val="FFFFCC"/>
              </a:solidFill>
              <a:latin typeface="Adobe 繁黑體 Std B" pitchFamily="34" charset="-120"/>
              <a:ea typeface="Adobe 繁黑體 Std B" pitchFamily="34" charset="-120"/>
            </a:endParaRPr>
          </a:p>
        </p:txBody>
      </p:sp>
      <p:cxnSp>
        <p:nvCxnSpPr>
          <p:cNvPr id="17" name="直線接點 16"/>
          <p:cNvCxnSpPr/>
          <p:nvPr/>
        </p:nvCxnSpPr>
        <p:spPr bwMode="auto">
          <a:xfrm>
            <a:off x="251520" y="3286124"/>
            <a:ext cx="8496944" cy="0"/>
          </a:xfrm>
          <a:prstGeom prst="line">
            <a:avLst/>
          </a:prstGeom>
          <a:ln w="28575">
            <a:solidFill>
              <a:srgbClr val="0070C0"/>
            </a:solidFill>
            <a:prstDash val="sysDash"/>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86791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graphicFrame>
        <p:nvGraphicFramePr>
          <p:cNvPr id="46101" name="Group 21"/>
          <p:cNvGraphicFramePr>
            <a:graphicFrameLocks noGrp="1"/>
          </p:cNvGraphicFramePr>
          <p:nvPr/>
        </p:nvGraphicFramePr>
        <p:xfrm>
          <a:off x="47625" y="1484313"/>
          <a:ext cx="9096375" cy="5373688"/>
        </p:xfrm>
        <a:graphic>
          <a:graphicData uri="http://schemas.openxmlformats.org/drawingml/2006/table">
            <a:tbl>
              <a:tblPr/>
              <a:tblGrid>
                <a:gridCol w="852488">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6923087">
                  <a:extLst>
                    <a:ext uri="{9D8B030D-6E8A-4147-A177-3AD203B41FA5}">
                      <a16:colId xmlns:a16="http://schemas.microsoft.com/office/drawing/2014/main" val="20002"/>
                    </a:ext>
                  </a:extLst>
                </a:gridCol>
              </a:tblGrid>
              <a:tr h="401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rPr>
                        <a:t>年級</a:t>
                      </a:r>
                      <a:endParaRPr kumimoji="0" lang="zh-TW" altLang="en-US" sz="2000" b="0"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endParaRPr>
                    </a:p>
                  </a:txBody>
                  <a:tcPr marL="68579" marR="6857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Adobe 繁黑體 Std B" pitchFamily="34" charset="-120"/>
                          <a:ea typeface="Adobe 繁黑體 Std B" pitchFamily="34" charset="-120"/>
                          <a:cs typeface="標楷體" charset="0"/>
                        </a:rPr>
                        <a:t>核心內涵</a:t>
                      </a:r>
                      <a:endParaRPr kumimoji="0" lang="zh-TW" altLang="en-US" sz="2000" b="0" i="0" u="none" strike="noStrike" cap="none" normalizeH="0" baseline="0">
                        <a:ln>
                          <a:noFill/>
                        </a:ln>
                        <a:solidFill>
                          <a:schemeClr val="tx1"/>
                        </a:solidFill>
                        <a:effectLst/>
                        <a:latin typeface="Adobe 繁黑體 Std B" pitchFamily="34" charset="-120"/>
                        <a:ea typeface="Adobe 繁黑體 Std B" pitchFamily="34" charset="-120"/>
                        <a:cs typeface="標楷體"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080808"/>
                          </a:solidFill>
                          <a:effectLst/>
                          <a:latin typeface="Adobe 繁黑體 Std B" pitchFamily="34" charset="-120"/>
                          <a:ea typeface="Adobe 繁黑體 Std B" pitchFamily="34" charset="-120"/>
                          <a:cs typeface="標楷體" charset="0"/>
                        </a:rPr>
                        <a:t>教學主題與活動</a:t>
                      </a:r>
                      <a:endParaRPr kumimoji="0" lang="zh-TW" altLang="en-US" sz="2000" b="0" i="0" u="none" strike="noStrike" cap="none" normalizeH="0" baseline="0">
                        <a:ln>
                          <a:noFill/>
                        </a:ln>
                        <a:solidFill>
                          <a:srgbClr val="080808"/>
                        </a:solidFill>
                        <a:effectLst/>
                        <a:latin typeface="Adobe 繁黑體 Std B" pitchFamily="34" charset="-120"/>
                        <a:ea typeface="Adobe 繁黑體 Std B" pitchFamily="34" charset="-120"/>
                        <a:cs typeface="標楷體"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972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400" b="1"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rPr>
                        <a:t>七  年  級</a:t>
                      </a:r>
                    </a:p>
                  </a:txBody>
                  <a:tcPr marL="68579" marR="68579"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自我</a:t>
                      </a:r>
                      <a:endParaRPr kumimoji="0" lang="en-US" altLang="zh-TW" sz="28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覺察</a:t>
                      </a:r>
                      <a:endParaRPr kumimoji="0" lang="en-US" altLang="zh-TW" sz="28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與探索</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8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生涯</a:t>
                      </a:r>
                      <a:endParaRPr kumimoji="0" lang="en-US" altLang="zh-TW" sz="28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覺察</a:t>
                      </a:r>
                      <a:endParaRPr kumimoji="0" lang="en-US" altLang="zh-TW" sz="28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與試探</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ts val="2300"/>
                        </a:lnSpc>
                        <a:spcBef>
                          <a:spcPct val="0"/>
                        </a:spcBef>
                        <a:spcAft>
                          <a:spcPct val="0"/>
                        </a:spcAft>
                        <a:buClrTx/>
                        <a:buSzTx/>
                        <a:buFontTx/>
                        <a:buNone/>
                        <a:tabLst/>
                      </a:pPr>
                      <a:endParaRPr kumimoji="0" lang="en-US" altLang="zh-TW" sz="2000" b="1" i="0" u="none" strike="noStrike" cap="none" normalizeH="0" baseline="0" dirty="0">
                        <a:ln>
                          <a:noFill/>
                        </a:ln>
                        <a:solidFill>
                          <a:srgbClr val="080808"/>
                        </a:solidFill>
                        <a:effectLst/>
                        <a:latin typeface="Adobe 繁黑體 Std B" pitchFamily="34" charset="-120"/>
                        <a:ea typeface="Adobe 繁黑體 Std B" pitchFamily="34" charset="-120"/>
                        <a:cs typeface="Times New Roman"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sp>
        <p:nvSpPr>
          <p:cNvPr id="68623" name="矩形 7"/>
          <p:cNvSpPr>
            <a:spLocks noChangeArrowheads="1"/>
          </p:cNvSpPr>
          <p:nvPr/>
        </p:nvSpPr>
        <p:spPr bwMode="auto">
          <a:xfrm>
            <a:off x="0" y="692150"/>
            <a:ext cx="9144000" cy="649288"/>
          </a:xfrm>
          <a:prstGeom prst="rect">
            <a:avLst/>
          </a:prstGeom>
          <a:solidFill>
            <a:srgbClr val="FFCCFF"/>
          </a:solidFill>
          <a:ln w="25400">
            <a:solidFill>
              <a:srgbClr val="FF33CC"/>
            </a:solidFill>
            <a:round/>
            <a:headEnd/>
            <a:tailEnd/>
          </a:ln>
        </p:spPr>
        <p:txBody>
          <a:bodyPr anchor="ctr"/>
          <a:lstStyle/>
          <a:p>
            <a:pPr marL="165100" indent="-165100" algn="ctr"/>
            <a:r>
              <a:rPr lang="zh-TW" altLang="en-US" sz="3200" b="1" dirty="0">
                <a:solidFill>
                  <a:srgbClr val="C00000"/>
                </a:solidFill>
                <a:latin typeface="Adobe 繁黑體 Std B" pitchFamily="34" charset="-120"/>
                <a:ea typeface="Adobe 繁黑體 Std B" pitchFamily="34" charset="-120"/>
                <a:cs typeface="標楷體" charset="0"/>
                <a:sym typeface="Wingdings" charset="0"/>
              </a:rPr>
              <a:t>多元進路</a:t>
            </a:r>
            <a:r>
              <a:rPr lang="en-US" altLang="zh-TW" sz="3200" b="1" dirty="0">
                <a:solidFill>
                  <a:srgbClr val="C00000"/>
                </a:solidFill>
                <a:latin typeface="Adobe 繁黑體 Std B" pitchFamily="34" charset="-120"/>
                <a:ea typeface="Adobe 繁黑體 Std B" pitchFamily="34" charset="-120"/>
                <a:cs typeface="標楷體" charset="0"/>
                <a:sym typeface="Wingdings" charset="0"/>
              </a:rPr>
              <a:t> </a:t>
            </a:r>
            <a:r>
              <a:rPr lang="zh-TW" altLang="en-US" sz="3200" b="1" dirty="0">
                <a:solidFill>
                  <a:srgbClr val="C00000"/>
                </a:solidFill>
                <a:latin typeface="Adobe 繁黑體 Std B" pitchFamily="34" charset="-120"/>
                <a:ea typeface="Adobe 繁黑體 Std B" pitchFamily="34" charset="-120"/>
                <a:cs typeface="標楷體" charset="0"/>
                <a:sym typeface="Wingdings" charset="0"/>
              </a:rPr>
              <a:t>認識技職</a:t>
            </a:r>
            <a:endParaRPr lang="zh-TW" altLang="en-US" sz="3200" b="1" dirty="0">
              <a:solidFill>
                <a:srgbClr val="000000"/>
              </a:solidFill>
              <a:latin typeface="Adobe 繁黑體 Std B" pitchFamily="34" charset="-120"/>
              <a:ea typeface="Adobe 繁黑體 Std B" pitchFamily="34" charset="-120"/>
              <a:cs typeface="標楷體" charset="0"/>
            </a:endParaRPr>
          </a:p>
        </p:txBody>
      </p:sp>
      <p:pic>
        <p:nvPicPr>
          <p:cNvPr id="19473" name="Picture 18" descr="DSC0247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95513" y="1916113"/>
            <a:ext cx="34559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1" name="Picture 29" descr="SDC13208"/>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8104" y="4437063"/>
            <a:ext cx="3629504"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30" name="投影片編號版面配置區 5"/>
          <p:cNvSpPr>
            <a:spLocks noGrp="1"/>
          </p:cNvSpPr>
          <p:nvPr>
            <p:ph type="sldNum" sz="quarter" idx="12"/>
          </p:nvPr>
        </p:nvSpPr>
        <p:spPr bwMode="auto">
          <a:xfrm>
            <a:off x="6588125"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新細明體" charset="0"/>
                <a:cs typeface="新細明體" charset="0"/>
              </a:defRPr>
            </a:lvl1pPr>
            <a:lvl2pPr marL="742950" indent="-285750">
              <a:defRPr kumimoji="1" sz="3200">
                <a:solidFill>
                  <a:schemeClr val="tx1"/>
                </a:solidFill>
                <a:latin typeface="Calibri" charset="0"/>
                <a:ea typeface="新細明體" charset="0"/>
              </a:defRPr>
            </a:lvl2pPr>
            <a:lvl3pPr marL="1143000" indent="-228600">
              <a:defRPr kumimoji="1" sz="3200">
                <a:solidFill>
                  <a:schemeClr val="tx1"/>
                </a:solidFill>
                <a:latin typeface="Calibri" charset="0"/>
                <a:ea typeface="新細明體" charset="0"/>
              </a:defRPr>
            </a:lvl3pPr>
            <a:lvl4pPr marL="1600200" indent="-228600">
              <a:defRPr kumimoji="1" sz="3200">
                <a:solidFill>
                  <a:schemeClr val="tx1"/>
                </a:solidFill>
                <a:latin typeface="Calibri" charset="0"/>
                <a:ea typeface="新細明體" charset="0"/>
              </a:defRPr>
            </a:lvl4pPr>
            <a:lvl5pPr marL="2057400" indent="-228600">
              <a:defRPr kumimoji="1" sz="3200">
                <a:solidFill>
                  <a:schemeClr val="tx1"/>
                </a:solidFill>
                <a:latin typeface="Calibri" charset="0"/>
                <a:ea typeface="新細明體" charset="0"/>
              </a:defRPr>
            </a:lvl5pPr>
            <a:lvl6pPr marL="2514600" indent="-228600" fontAlgn="base">
              <a:spcBef>
                <a:spcPct val="0"/>
              </a:spcBef>
              <a:spcAft>
                <a:spcPct val="0"/>
              </a:spcAft>
              <a:defRPr kumimoji="1" sz="3200">
                <a:solidFill>
                  <a:schemeClr val="tx1"/>
                </a:solidFill>
                <a:latin typeface="Calibri" charset="0"/>
                <a:ea typeface="新細明體" charset="0"/>
              </a:defRPr>
            </a:lvl6pPr>
            <a:lvl7pPr marL="2971800" indent="-228600" fontAlgn="base">
              <a:spcBef>
                <a:spcPct val="0"/>
              </a:spcBef>
              <a:spcAft>
                <a:spcPct val="0"/>
              </a:spcAft>
              <a:defRPr kumimoji="1" sz="3200">
                <a:solidFill>
                  <a:schemeClr val="tx1"/>
                </a:solidFill>
                <a:latin typeface="Calibri" charset="0"/>
                <a:ea typeface="新細明體" charset="0"/>
              </a:defRPr>
            </a:lvl7pPr>
            <a:lvl8pPr marL="3429000" indent="-228600" fontAlgn="base">
              <a:spcBef>
                <a:spcPct val="0"/>
              </a:spcBef>
              <a:spcAft>
                <a:spcPct val="0"/>
              </a:spcAft>
              <a:defRPr kumimoji="1" sz="3200">
                <a:solidFill>
                  <a:schemeClr val="tx1"/>
                </a:solidFill>
                <a:latin typeface="Calibri" charset="0"/>
                <a:ea typeface="新細明體" charset="0"/>
              </a:defRPr>
            </a:lvl8pPr>
            <a:lvl9pPr marL="3886200" indent="-228600" fontAlgn="base">
              <a:spcBef>
                <a:spcPct val="0"/>
              </a:spcBef>
              <a:spcAft>
                <a:spcPct val="0"/>
              </a:spcAft>
              <a:defRPr kumimoji="1" sz="3200">
                <a:solidFill>
                  <a:schemeClr val="tx1"/>
                </a:solidFill>
                <a:latin typeface="Calibri" charset="0"/>
                <a:ea typeface="新細明體" charset="0"/>
              </a:defRPr>
            </a:lvl9pPr>
          </a:lstStyle>
          <a:p>
            <a:r>
              <a:rPr lang="en-US" altLang="zh-TW" sz="1400">
                <a:solidFill>
                  <a:srgbClr val="000000"/>
                </a:solidFill>
                <a:latin typeface="Adobe 繁黑體 Std B" pitchFamily="34" charset="-120"/>
                <a:ea typeface="Adobe 繁黑體 Std B" pitchFamily="34" charset="-120"/>
              </a:rPr>
              <a:t>1</a:t>
            </a:r>
            <a:endParaRPr lang="zh-TW" altLang="en-US" sz="1400">
              <a:solidFill>
                <a:srgbClr val="000000"/>
              </a:solidFill>
              <a:latin typeface="Adobe 繁黑體 Std B" pitchFamily="34" charset="-120"/>
              <a:ea typeface="Adobe 繁黑體 Std B" pitchFamily="34" charset="-120"/>
            </a:endParaRPr>
          </a:p>
        </p:txBody>
      </p:sp>
      <p:pic>
        <p:nvPicPr>
          <p:cNvPr id="19478" name="Picture 26" descr="DSCN215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95736" y="4437063"/>
            <a:ext cx="331311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9" descr="DSC0384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80112" y="1844824"/>
            <a:ext cx="3499589"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矩形 8"/>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Adobe 繁黑體 Std B" pitchFamily="34" charset="-120"/>
              <a:ea typeface="Adobe 繁黑體 Std B" pitchFamily="34" charset="-120"/>
            </a:endParaRPr>
          </a:p>
        </p:txBody>
      </p:sp>
      <p:pic>
        <p:nvPicPr>
          <p:cNvPr id="10" name="Picture 2" descr="D:\學輔科資料\簡報圖案\12.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群組 10"/>
          <p:cNvGrpSpPr/>
          <p:nvPr/>
        </p:nvGrpSpPr>
        <p:grpSpPr>
          <a:xfrm>
            <a:off x="2411762" y="44625"/>
            <a:ext cx="2480725" cy="380075"/>
            <a:chOff x="2411760" y="44624"/>
            <a:chExt cx="2480725" cy="380075"/>
          </a:xfrm>
        </p:grpSpPr>
        <p:sp>
          <p:nvSpPr>
            <p:cNvPr id="12" name="橢圓 11"/>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2</a:t>
              </a:r>
              <a:endParaRPr lang="zh-TW" altLang="en-US" sz="2400" dirty="0">
                <a:solidFill>
                  <a:srgbClr val="C00000"/>
                </a:solidFill>
                <a:latin typeface="Adobe 繁黑體 Std B" pitchFamily="34" charset="-120"/>
                <a:ea typeface="Adobe 繁黑體 Std B" pitchFamily="34" charset="-120"/>
              </a:endParaRPr>
            </a:p>
          </p:txBody>
        </p:sp>
        <p:sp>
          <p:nvSpPr>
            <p:cNvPr id="13" name="橢圓 12"/>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3</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4" name="橢圓 13"/>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1</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5" name="橢圓 14"/>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4</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6" name="橢圓 15"/>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5</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7" name="橢圓 16"/>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6</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grpSp>
      <p:sp>
        <p:nvSpPr>
          <p:cNvPr id="18" name="矩形 17"/>
          <p:cNvSpPr/>
          <p:nvPr/>
        </p:nvSpPr>
        <p:spPr>
          <a:xfrm>
            <a:off x="4909968" y="44624"/>
            <a:ext cx="4054520" cy="400110"/>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生涯覺察與試探</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19481"/>
                                        </p:tgtEl>
                                        <p:attrNameLst>
                                          <p:attrName>style.visibility</p:attrName>
                                        </p:attrNameLst>
                                      </p:cBhvr>
                                      <p:to>
                                        <p:strVal val="visible"/>
                                      </p:to>
                                    </p:set>
                                    <p:animEffect transition="in" filter="plus(in)">
                                      <p:cBhvr>
                                        <p:cTn id="7" dur="3000"/>
                                        <p:tgtEl>
                                          <p:spTgt spid="19481"/>
                                        </p:tgtEl>
                                      </p:cBhvr>
                                    </p:animEffect>
                                  </p:childTnLst>
                                </p:cTn>
                              </p:par>
                              <p:par>
                                <p:cTn id="8" presetID="29" presetClass="entr" presetSubtype="0" fill="hold" nodeType="withEffect">
                                  <p:stCondLst>
                                    <p:cond delay="0"/>
                                  </p:stCondLst>
                                  <p:childTnLst>
                                    <p:set>
                                      <p:cBhvr>
                                        <p:cTn id="9" dur="1" fill="hold">
                                          <p:stCondLst>
                                            <p:cond delay="0"/>
                                          </p:stCondLst>
                                        </p:cTn>
                                        <p:tgtEl>
                                          <p:spTgt spid="19478"/>
                                        </p:tgtEl>
                                        <p:attrNameLst>
                                          <p:attrName>style.visibility</p:attrName>
                                        </p:attrNameLst>
                                      </p:cBhvr>
                                      <p:to>
                                        <p:strVal val="visible"/>
                                      </p:to>
                                    </p:set>
                                    <p:anim calcmode="lin" valueType="num">
                                      <p:cBhvr>
                                        <p:cTn id="10" dur="1000" fill="hold"/>
                                        <p:tgtEl>
                                          <p:spTgt spid="19478"/>
                                        </p:tgtEl>
                                        <p:attrNameLst>
                                          <p:attrName>ppt_x</p:attrName>
                                        </p:attrNameLst>
                                      </p:cBhvr>
                                      <p:tavLst>
                                        <p:tav tm="0">
                                          <p:val>
                                            <p:strVal val="#ppt_x-.2"/>
                                          </p:val>
                                        </p:tav>
                                        <p:tav tm="100000">
                                          <p:val>
                                            <p:strVal val="#ppt_x"/>
                                          </p:val>
                                        </p:tav>
                                      </p:tavLst>
                                    </p:anim>
                                    <p:anim calcmode="lin" valueType="num">
                                      <p:cBhvr>
                                        <p:cTn id="11" dur="1000" fill="hold"/>
                                        <p:tgtEl>
                                          <p:spTgt spid="19478"/>
                                        </p:tgtEl>
                                        <p:attrNameLst>
                                          <p:attrName>ppt_y</p:attrName>
                                        </p:attrNameLst>
                                      </p:cBhvr>
                                      <p:tavLst>
                                        <p:tav tm="0">
                                          <p:val>
                                            <p:strVal val="#ppt_y"/>
                                          </p:val>
                                        </p:tav>
                                        <p:tav tm="100000">
                                          <p:val>
                                            <p:strVal val="#ppt_y"/>
                                          </p:val>
                                        </p:tav>
                                      </p:tavLst>
                                    </p:anim>
                                    <p:animEffect transition="in" filter="wipe(right)" prLst="gradientSize: 0.1">
                                      <p:cBhvr>
                                        <p:cTn id="12" dur="1000"/>
                                        <p:tgtEl>
                                          <p:spTgt spid="19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49213" y="1557338"/>
          <a:ext cx="8986837" cy="4967288"/>
        </p:xfrm>
        <a:graphic>
          <a:graphicData uri="http://schemas.openxmlformats.org/drawingml/2006/table">
            <a:tbl>
              <a:tblPr/>
              <a:tblGrid>
                <a:gridCol w="922337">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6840537">
                  <a:extLst>
                    <a:ext uri="{9D8B030D-6E8A-4147-A177-3AD203B41FA5}">
                      <a16:colId xmlns:a16="http://schemas.microsoft.com/office/drawing/2014/main" val="20002"/>
                    </a:ext>
                  </a:extLst>
                </a:gridCol>
              </a:tblGrid>
              <a:tr h="582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rPr>
                        <a:t>年級</a:t>
                      </a:r>
                      <a:endParaRPr kumimoji="0" lang="zh-TW" altLang="en-US" sz="2000" b="0"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endParaRPr>
                    </a:p>
                  </a:txBody>
                  <a:tcPr marL="68579" marR="6857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rPr>
                        <a:t>核心內涵</a:t>
                      </a:r>
                      <a:endParaRPr kumimoji="0" lang="zh-TW" altLang="en-US" sz="2000" b="0"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endParaRP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080808"/>
                          </a:solidFill>
                          <a:effectLst/>
                          <a:latin typeface="Adobe 繁黑體 Std B" pitchFamily="34" charset="-120"/>
                          <a:ea typeface="Adobe 繁黑體 Std B" pitchFamily="34" charset="-120"/>
                          <a:cs typeface="標楷體" charset="0"/>
                        </a:rPr>
                        <a:t>教學主題與活動</a:t>
                      </a:r>
                      <a:endParaRPr kumimoji="0" lang="zh-TW" altLang="en-US" sz="2000" b="0" i="0" u="none" strike="noStrike" cap="none" normalizeH="0" baseline="0">
                        <a:ln>
                          <a:noFill/>
                        </a:ln>
                        <a:solidFill>
                          <a:srgbClr val="080808"/>
                        </a:solidFill>
                        <a:effectLst/>
                        <a:latin typeface="Adobe 繁黑體 Std B" pitchFamily="34" charset="-120"/>
                        <a:ea typeface="Adobe 繁黑體 Std B" pitchFamily="34" charset="-120"/>
                        <a:cs typeface="標楷體"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384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400" b="1" i="0" u="none" strike="noStrike" cap="none" normalizeH="0" baseline="0">
                          <a:ln>
                            <a:noFill/>
                          </a:ln>
                          <a:solidFill>
                            <a:srgbClr val="080808"/>
                          </a:solidFill>
                          <a:effectLst/>
                          <a:latin typeface="Adobe 繁黑體 Std B" pitchFamily="34" charset="-120"/>
                          <a:ea typeface="Adobe 繁黑體 Std B" pitchFamily="34" charset="-120"/>
                          <a:cs typeface="標楷體" charset="0"/>
                        </a:rPr>
                        <a:t>八  年  級</a:t>
                      </a:r>
                    </a:p>
                  </a:txBody>
                  <a:tcPr marL="68579" marR="68579"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0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生涯</a:t>
                      </a:r>
                      <a:endParaRPr kumimoji="0" lang="en-US" altLang="zh-TW" sz="40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0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覺察</a:t>
                      </a:r>
                      <a:endParaRPr kumimoji="0" lang="en-US" altLang="zh-TW" sz="40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0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與</a:t>
                      </a:r>
                      <a:endParaRPr kumimoji="0" lang="en-US" altLang="zh-TW" sz="40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0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試探</a:t>
                      </a:r>
                    </a:p>
                  </a:txBody>
                  <a:tcPr marL="68579" marR="68579"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ts val="2300"/>
                        </a:lnSpc>
                        <a:spcBef>
                          <a:spcPct val="0"/>
                        </a:spcBef>
                        <a:spcAft>
                          <a:spcPct val="0"/>
                        </a:spcAft>
                        <a:buClrTx/>
                        <a:buSzTx/>
                        <a:buFontTx/>
                        <a:buNone/>
                        <a:tabLst/>
                      </a:pPr>
                      <a:endParaRPr kumimoji="0" lang="en-US" altLang="zh-TW" sz="4000" b="1" i="0" u="none" strike="noStrike" cap="none" normalizeH="0" baseline="0" dirty="0">
                        <a:ln>
                          <a:noFill/>
                        </a:ln>
                        <a:solidFill>
                          <a:srgbClr val="080808"/>
                        </a:solidFill>
                        <a:effectLst/>
                        <a:latin typeface="Adobe 繁黑體 Std B" pitchFamily="34" charset="-120"/>
                        <a:ea typeface="Adobe 繁黑體 Std B" pitchFamily="34" charset="-120"/>
                        <a:cs typeface="Times New Roman" charset="0"/>
                      </a:endParaRPr>
                    </a:p>
                  </a:txBody>
                  <a:tcPr marL="68579" marR="68579"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sp>
        <p:nvSpPr>
          <p:cNvPr id="70671" name="矩形 5"/>
          <p:cNvSpPr>
            <a:spLocks noChangeArrowheads="1"/>
          </p:cNvSpPr>
          <p:nvPr/>
        </p:nvSpPr>
        <p:spPr bwMode="auto">
          <a:xfrm>
            <a:off x="0" y="642918"/>
            <a:ext cx="9144000" cy="720725"/>
          </a:xfrm>
          <a:prstGeom prst="rect">
            <a:avLst/>
          </a:prstGeom>
          <a:solidFill>
            <a:srgbClr val="FFCCFF"/>
          </a:solidFill>
          <a:ln w="25400">
            <a:solidFill>
              <a:srgbClr val="FF33CC"/>
            </a:solidFill>
            <a:round/>
            <a:headEnd/>
            <a:tailEnd/>
          </a:ln>
        </p:spPr>
        <p:txBody>
          <a:bodyPr anchor="ctr"/>
          <a:lstStyle/>
          <a:p>
            <a:pPr marL="165100" indent="-165100" algn="ctr"/>
            <a:r>
              <a:rPr lang="zh-TW" altLang="en-US" sz="3200" b="1" dirty="0">
                <a:solidFill>
                  <a:srgbClr val="C00000"/>
                </a:solidFill>
                <a:latin typeface="Adobe 繁黑體 Std B" pitchFamily="34" charset="-120"/>
                <a:ea typeface="Adobe 繁黑體 Std B" pitchFamily="34" charset="-120"/>
                <a:cs typeface="標楷體" charset="0"/>
                <a:sym typeface="Wingdings" charset="0"/>
              </a:rPr>
              <a:t>性向試探</a:t>
            </a:r>
            <a:r>
              <a:rPr lang="en-US" altLang="zh-TW" sz="3200" b="1" dirty="0">
                <a:solidFill>
                  <a:srgbClr val="C00000"/>
                </a:solidFill>
                <a:latin typeface="Adobe 繁黑體 Std B" pitchFamily="34" charset="-120"/>
                <a:ea typeface="Adobe 繁黑體 Std B" pitchFamily="34" charset="-120"/>
                <a:cs typeface="標楷體" charset="0"/>
                <a:sym typeface="Wingdings" charset="0"/>
              </a:rPr>
              <a:t> </a:t>
            </a:r>
            <a:r>
              <a:rPr lang="zh-TW" altLang="en-US" sz="3200" b="1" dirty="0">
                <a:solidFill>
                  <a:srgbClr val="C00000"/>
                </a:solidFill>
                <a:latin typeface="Adobe 繁黑體 Std B" pitchFamily="34" charset="-120"/>
                <a:ea typeface="Adobe 繁黑體 Std B" pitchFamily="34" charset="-120"/>
                <a:cs typeface="標楷體" charset="0"/>
                <a:sym typeface="Wingdings" charset="0"/>
              </a:rPr>
              <a:t>體驗學習</a:t>
            </a:r>
            <a:endParaRPr lang="zh-TW" altLang="en-US" sz="3200" b="1" dirty="0">
              <a:solidFill>
                <a:srgbClr val="000000"/>
              </a:solidFill>
              <a:latin typeface="Adobe 繁黑體 Std B" pitchFamily="34" charset="-120"/>
              <a:ea typeface="Adobe 繁黑體 Std B" pitchFamily="34" charset="-120"/>
              <a:cs typeface="標楷體" charset="0"/>
            </a:endParaRPr>
          </a:p>
        </p:txBody>
      </p:sp>
      <p:pic>
        <p:nvPicPr>
          <p:cNvPr id="20499" name="Picture 4" descr="DSC0119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68538" y="4437063"/>
            <a:ext cx="324008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73" name="投影片編號版面配置區 6"/>
          <p:cNvSpPr>
            <a:spLocks noGrp="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新細明體" charset="0"/>
                <a:cs typeface="新細明體" charset="0"/>
              </a:defRPr>
            </a:lvl1pPr>
            <a:lvl2pPr marL="742950" indent="-285750">
              <a:defRPr kumimoji="1" sz="3200">
                <a:solidFill>
                  <a:schemeClr val="tx1"/>
                </a:solidFill>
                <a:latin typeface="Calibri" charset="0"/>
                <a:ea typeface="新細明體" charset="0"/>
              </a:defRPr>
            </a:lvl2pPr>
            <a:lvl3pPr marL="1143000" indent="-228600">
              <a:defRPr kumimoji="1" sz="3200">
                <a:solidFill>
                  <a:schemeClr val="tx1"/>
                </a:solidFill>
                <a:latin typeface="Calibri" charset="0"/>
                <a:ea typeface="新細明體" charset="0"/>
              </a:defRPr>
            </a:lvl3pPr>
            <a:lvl4pPr marL="1600200" indent="-228600">
              <a:defRPr kumimoji="1" sz="3200">
                <a:solidFill>
                  <a:schemeClr val="tx1"/>
                </a:solidFill>
                <a:latin typeface="Calibri" charset="0"/>
                <a:ea typeface="新細明體" charset="0"/>
              </a:defRPr>
            </a:lvl4pPr>
            <a:lvl5pPr marL="2057400" indent="-228600">
              <a:defRPr kumimoji="1" sz="3200">
                <a:solidFill>
                  <a:schemeClr val="tx1"/>
                </a:solidFill>
                <a:latin typeface="Calibri" charset="0"/>
                <a:ea typeface="新細明體" charset="0"/>
              </a:defRPr>
            </a:lvl5pPr>
            <a:lvl6pPr marL="2514600" indent="-228600" fontAlgn="base">
              <a:spcBef>
                <a:spcPct val="0"/>
              </a:spcBef>
              <a:spcAft>
                <a:spcPct val="0"/>
              </a:spcAft>
              <a:defRPr kumimoji="1" sz="3200">
                <a:solidFill>
                  <a:schemeClr val="tx1"/>
                </a:solidFill>
                <a:latin typeface="Calibri" charset="0"/>
                <a:ea typeface="新細明體" charset="0"/>
              </a:defRPr>
            </a:lvl6pPr>
            <a:lvl7pPr marL="2971800" indent="-228600" fontAlgn="base">
              <a:spcBef>
                <a:spcPct val="0"/>
              </a:spcBef>
              <a:spcAft>
                <a:spcPct val="0"/>
              </a:spcAft>
              <a:defRPr kumimoji="1" sz="3200">
                <a:solidFill>
                  <a:schemeClr val="tx1"/>
                </a:solidFill>
                <a:latin typeface="Calibri" charset="0"/>
                <a:ea typeface="新細明體" charset="0"/>
              </a:defRPr>
            </a:lvl7pPr>
            <a:lvl8pPr marL="3429000" indent="-228600" fontAlgn="base">
              <a:spcBef>
                <a:spcPct val="0"/>
              </a:spcBef>
              <a:spcAft>
                <a:spcPct val="0"/>
              </a:spcAft>
              <a:defRPr kumimoji="1" sz="3200">
                <a:solidFill>
                  <a:schemeClr val="tx1"/>
                </a:solidFill>
                <a:latin typeface="Calibri" charset="0"/>
                <a:ea typeface="新細明體" charset="0"/>
              </a:defRPr>
            </a:lvl8pPr>
            <a:lvl9pPr marL="3886200" indent="-228600" fontAlgn="base">
              <a:spcBef>
                <a:spcPct val="0"/>
              </a:spcBef>
              <a:spcAft>
                <a:spcPct val="0"/>
              </a:spcAft>
              <a:defRPr kumimoji="1" sz="3200">
                <a:solidFill>
                  <a:schemeClr val="tx1"/>
                </a:solidFill>
                <a:latin typeface="Calibri" charset="0"/>
                <a:ea typeface="新細明體" charset="0"/>
              </a:defRPr>
            </a:lvl9pPr>
          </a:lstStyle>
          <a:p>
            <a:r>
              <a:rPr lang="en-US" altLang="zh-TW" sz="1400">
                <a:solidFill>
                  <a:srgbClr val="000000"/>
                </a:solidFill>
                <a:latin typeface="Adobe 繁黑體 Std B" pitchFamily="34" charset="-120"/>
                <a:ea typeface="Adobe 繁黑體 Std B" pitchFamily="34" charset="-120"/>
              </a:rPr>
              <a:t>1</a:t>
            </a:r>
            <a:endParaRPr lang="zh-TW" altLang="en-US" sz="1400">
              <a:solidFill>
                <a:srgbClr val="000000"/>
              </a:solidFill>
              <a:latin typeface="Adobe 繁黑體 Std B" pitchFamily="34" charset="-120"/>
              <a:ea typeface="Adobe 繁黑體 Std B" pitchFamily="34" charset="-120"/>
            </a:endParaRPr>
          </a:p>
        </p:txBody>
      </p:sp>
      <p:pic>
        <p:nvPicPr>
          <p:cNvPr id="20509" name="Picture 29"/>
          <p:cNvPicPr preferRelativeResize="0">
            <a:picLocks noChangeArrowheads="1"/>
          </p:cNvPicPr>
          <p:nvPr/>
        </p:nvPicPr>
        <p:blipFill>
          <a:blip r:embed="rId5" cstate="print">
            <a:extLst>
              <a:ext uri="{28A0092B-C50C-407E-A947-70E740481C1C}">
                <a14:useLocalDpi xmlns:a14="http://schemas.microsoft.com/office/drawing/2010/main" val="0"/>
              </a:ext>
            </a:extLst>
          </a:blip>
          <a:srcRect l="-308"/>
          <a:stretch>
            <a:fillRect/>
          </a:stretch>
        </p:blipFill>
        <p:spPr bwMode="auto">
          <a:xfrm>
            <a:off x="5435600" y="2133600"/>
            <a:ext cx="360045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1" name="Picture 31" descr="DSC0276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68538" y="2133600"/>
            <a:ext cx="316706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Adobe 繁黑體 Std B" pitchFamily="34" charset="-120"/>
              <a:ea typeface="Adobe 繁黑體 Std B" pitchFamily="34" charset="-120"/>
            </a:endParaRPr>
          </a:p>
        </p:txBody>
      </p:sp>
      <p:pic>
        <p:nvPicPr>
          <p:cNvPr id="9" name="Picture 2" descr="D:\學輔科資料\簡報圖案\12.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群組 9"/>
          <p:cNvGrpSpPr/>
          <p:nvPr/>
        </p:nvGrpSpPr>
        <p:grpSpPr>
          <a:xfrm>
            <a:off x="2411762" y="44625"/>
            <a:ext cx="2480725" cy="380075"/>
            <a:chOff x="2411760" y="44624"/>
            <a:chExt cx="2480725" cy="380075"/>
          </a:xfrm>
        </p:grpSpPr>
        <p:sp>
          <p:nvSpPr>
            <p:cNvPr id="11" name="橢圓 10"/>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2</a:t>
              </a:r>
              <a:endParaRPr lang="zh-TW" altLang="en-US" sz="2400" dirty="0">
                <a:solidFill>
                  <a:srgbClr val="C00000"/>
                </a:solidFill>
                <a:latin typeface="Adobe 繁黑體 Std B" pitchFamily="34" charset="-120"/>
                <a:ea typeface="Adobe 繁黑體 Std B" pitchFamily="34" charset="-120"/>
              </a:endParaRPr>
            </a:p>
          </p:txBody>
        </p:sp>
        <p:sp>
          <p:nvSpPr>
            <p:cNvPr id="12" name="橢圓 11"/>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3</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3" name="橢圓 12"/>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1</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4" name="橢圓 13"/>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4</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5" name="橢圓 14"/>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5</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6" name="橢圓 15"/>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6</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grpSp>
      <p:sp>
        <p:nvSpPr>
          <p:cNvPr id="17" name="矩形 16"/>
          <p:cNvSpPr/>
          <p:nvPr/>
        </p:nvSpPr>
        <p:spPr>
          <a:xfrm>
            <a:off x="4909968" y="44624"/>
            <a:ext cx="4054520" cy="400110"/>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生涯覺察與試探</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0511"/>
                                        </p:tgtEl>
                                        <p:attrNameLst>
                                          <p:attrName>style.visibility</p:attrName>
                                        </p:attrNameLst>
                                      </p:cBhvr>
                                      <p:to>
                                        <p:strVal val="visible"/>
                                      </p:to>
                                    </p:set>
                                    <p:animEffect transition="in" filter="wedge">
                                      <p:cBhvr>
                                        <p:cTn id="12" dur="3000"/>
                                        <p:tgtEl>
                                          <p:spTgt spid="20511"/>
                                        </p:tgtEl>
                                      </p:cBhvr>
                                    </p:animEffect>
                                  </p:childTnLst>
                                </p:cTn>
                              </p:par>
                              <p:par>
                                <p:cTn id="13" presetID="20" presetClass="entr" presetSubtype="0" fill="hold" nodeType="withEffect">
                                  <p:stCondLst>
                                    <p:cond delay="0"/>
                                  </p:stCondLst>
                                  <p:childTnLst>
                                    <p:set>
                                      <p:cBhvr>
                                        <p:cTn id="14" dur="1" fill="hold">
                                          <p:stCondLst>
                                            <p:cond delay="0"/>
                                          </p:stCondLst>
                                        </p:cTn>
                                        <p:tgtEl>
                                          <p:spTgt spid="20499"/>
                                        </p:tgtEl>
                                        <p:attrNameLst>
                                          <p:attrName>style.visibility</p:attrName>
                                        </p:attrNameLst>
                                      </p:cBhvr>
                                      <p:to>
                                        <p:strVal val="visible"/>
                                      </p:to>
                                    </p:set>
                                    <p:animEffect transition="in" filter="wedge">
                                      <p:cBhvr>
                                        <p:cTn id="15" dur="3000"/>
                                        <p:tgtEl>
                                          <p:spTgt spid="20499"/>
                                        </p:tgtEl>
                                      </p:cBhvr>
                                    </p:animEffect>
                                  </p:childTnLst>
                                </p:cTn>
                              </p:par>
                              <p:par>
                                <p:cTn id="16" presetID="52" presetClass="entr" presetSubtype="0" fill="hold" nodeType="withEffect">
                                  <p:stCondLst>
                                    <p:cond delay="0"/>
                                  </p:stCondLst>
                                  <p:childTnLst>
                                    <p:set>
                                      <p:cBhvr>
                                        <p:cTn id="17" dur="1" fill="hold">
                                          <p:stCondLst>
                                            <p:cond delay="0"/>
                                          </p:stCondLst>
                                        </p:cTn>
                                        <p:tgtEl>
                                          <p:spTgt spid="20509"/>
                                        </p:tgtEl>
                                        <p:attrNameLst>
                                          <p:attrName>style.visibility</p:attrName>
                                        </p:attrNameLst>
                                      </p:cBhvr>
                                      <p:to>
                                        <p:strVal val="visible"/>
                                      </p:to>
                                    </p:set>
                                    <p:animScale>
                                      <p:cBhvr>
                                        <p:cTn id="18" dur="2000" decel="50000" fill="hold">
                                          <p:stCondLst>
                                            <p:cond delay="0"/>
                                          </p:stCondLst>
                                        </p:cTn>
                                        <p:tgtEl>
                                          <p:spTgt spid="205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2000" decel="50000" fill="hold">
                                          <p:stCondLst>
                                            <p:cond delay="0"/>
                                          </p:stCondLst>
                                        </p:cTn>
                                        <p:tgtEl>
                                          <p:spTgt spid="20509"/>
                                        </p:tgtEl>
                                        <p:attrNameLst>
                                          <p:attrName>ppt_x</p:attrName>
                                          <p:attrName>ppt_y</p:attrName>
                                        </p:attrNameLst>
                                      </p:cBhvr>
                                    </p:animMotion>
                                    <p:animEffect transition="in" filter="fade">
                                      <p:cBhvr>
                                        <p:cTn id="20" dur="2000"/>
                                        <p:tgtEl>
                                          <p:spTgt spid="20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graphicFrame>
        <p:nvGraphicFramePr>
          <p:cNvPr id="4" name="表格 3"/>
          <p:cNvGraphicFramePr>
            <a:graphicFrameLocks noGrp="1"/>
          </p:cNvGraphicFramePr>
          <p:nvPr/>
        </p:nvGraphicFramePr>
        <p:xfrm>
          <a:off x="34925" y="1484313"/>
          <a:ext cx="9001125" cy="5341938"/>
        </p:xfrm>
        <a:graphic>
          <a:graphicData uri="http://schemas.openxmlformats.org/drawingml/2006/table">
            <a:tbl>
              <a:tblPr/>
              <a:tblGrid>
                <a:gridCol w="936625">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6840537">
                  <a:extLst>
                    <a:ext uri="{9D8B030D-6E8A-4147-A177-3AD203B41FA5}">
                      <a16:colId xmlns:a16="http://schemas.microsoft.com/office/drawing/2014/main" val="20002"/>
                    </a:ext>
                  </a:extLst>
                </a:gridCol>
              </a:tblGrid>
              <a:tr h="709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rPr>
                        <a:t>年級</a:t>
                      </a:r>
                      <a:endParaRPr kumimoji="0" lang="zh-TW" altLang="en-US" sz="2000" b="0"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endParaRPr>
                    </a:p>
                  </a:txBody>
                  <a:tcPr marL="68579" marR="68579"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080808"/>
                          </a:solidFill>
                          <a:effectLst/>
                          <a:latin typeface="Adobe 繁黑體 Std B" pitchFamily="34" charset="-120"/>
                          <a:ea typeface="Adobe 繁黑體 Std B" pitchFamily="34" charset="-120"/>
                          <a:cs typeface="標楷體" charset="0"/>
                        </a:rPr>
                        <a:t>核心內涵</a:t>
                      </a:r>
                      <a:endParaRPr kumimoji="0" lang="zh-TW" altLang="en-US" sz="2000" b="0" i="0" u="none" strike="noStrike" cap="none" normalizeH="0" baseline="0">
                        <a:ln>
                          <a:noFill/>
                        </a:ln>
                        <a:solidFill>
                          <a:srgbClr val="080808"/>
                        </a:solidFill>
                        <a:effectLst/>
                        <a:latin typeface="Adobe 繁黑體 Std B" pitchFamily="34" charset="-120"/>
                        <a:ea typeface="Adobe 繁黑體 Std B" pitchFamily="34" charset="-120"/>
                        <a:cs typeface="標楷體" charset="0"/>
                      </a:endParaRPr>
                    </a:p>
                  </a:txBody>
                  <a:tcPr marL="68582" marR="68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080808"/>
                          </a:solidFill>
                          <a:effectLst/>
                          <a:latin typeface="Adobe 繁黑體 Std B" pitchFamily="34" charset="-120"/>
                          <a:ea typeface="Adobe 繁黑體 Std B" pitchFamily="34" charset="-120"/>
                          <a:cs typeface="標楷體" charset="0"/>
                        </a:rPr>
                        <a:t>教學主題與活動</a:t>
                      </a:r>
                      <a:endParaRPr kumimoji="0" lang="zh-TW" altLang="en-US" sz="2000" b="0" i="0" u="none" strike="noStrike" cap="none" normalizeH="0" baseline="0">
                        <a:ln>
                          <a:noFill/>
                        </a:ln>
                        <a:solidFill>
                          <a:srgbClr val="080808"/>
                        </a:solidFill>
                        <a:effectLst/>
                        <a:latin typeface="Adobe 繁黑體 Std B" pitchFamily="34" charset="-120"/>
                        <a:ea typeface="Adobe 繁黑體 Std B" pitchFamily="34" charset="-120"/>
                        <a:cs typeface="標楷體" charset="0"/>
                      </a:endParaRPr>
                    </a:p>
                  </a:txBody>
                  <a:tcPr marL="68582" marR="6858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0"/>
                  </a:ext>
                </a:extLst>
              </a:tr>
              <a:tr h="4632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4400" b="1" i="0" u="none" strike="noStrike" cap="none" normalizeH="0" baseline="0" dirty="0">
                          <a:ln>
                            <a:noFill/>
                          </a:ln>
                          <a:solidFill>
                            <a:srgbClr val="080808"/>
                          </a:solidFill>
                          <a:effectLst/>
                          <a:latin typeface="Adobe 繁黑體 Std B" pitchFamily="34" charset="-120"/>
                          <a:ea typeface="Adobe 繁黑體 Std B" pitchFamily="34" charset="-120"/>
                          <a:cs typeface="標楷體" charset="0"/>
                        </a:rPr>
                        <a:t>九  年  級</a:t>
                      </a:r>
                    </a:p>
                  </a:txBody>
                  <a:tcPr marL="68579" marR="68579" marT="0" marB="0" vert="eaVert"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生涯</a:t>
                      </a:r>
                      <a:endParaRPr kumimoji="0" lang="en-US" altLang="zh-TW" sz="36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探索</a:t>
                      </a:r>
                      <a:endParaRPr kumimoji="0" lang="en-US" altLang="zh-TW" sz="36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與</a:t>
                      </a:r>
                      <a:endParaRPr kumimoji="0" lang="zh-TW" sz="36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進路</a:t>
                      </a:r>
                      <a:endParaRPr kumimoji="0" lang="en-US" altLang="zh-TW" sz="3600" b="1" i="0" u="none" strike="noStrike" cap="none" normalizeH="0" baseline="0">
                        <a:ln>
                          <a:noFill/>
                        </a:ln>
                        <a:solidFill>
                          <a:srgbClr val="FF0000"/>
                        </a:solidFill>
                        <a:effectLst/>
                        <a:latin typeface="Adobe 繁黑體 Std B" pitchFamily="34" charset="-120"/>
                        <a:ea typeface="Adobe 繁黑體 Std B" pitchFamily="34" charset="-12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600" b="1" i="0" u="none" strike="noStrike" cap="none" normalizeH="0" baseline="0">
                          <a:ln>
                            <a:noFill/>
                          </a:ln>
                          <a:solidFill>
                            <a:srgbClr val="FF0000"/>
                          </a:solidFill>
                          <a:effectLst/>
                          <a:latin typeface="Adobe 繁黑體 Std B" pitchFamily="34" charset="-120"/>
                          <a:ea typeface="Adobe 繁黑體 Std B" pitchFamily="34" charset="-120"/>
                          <a:cs typeface="標楷體" charset="0"/>
                        </a:rPr>
                        <a:t>選擇</a:t>
                      </a:r>
                    </a:p>
                  </a:txBody>
                  <a:tcPr marL="68582" marR="6858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en-US" altLang="zh-TW" sz="2000" b="0" i="0" u="none" strike="noStrike" cap="none" normalizeH="0" baseline="0" dirty="0">
                        <a:ln>
                          <a:noFill/>
                        </a:ln>
                        <a:solidFill>
                          <a:srgbClr val="080808"/>
                        </a:solidFill>
                        <a:effectLst/>
                        <a:latin typeface="Adobe 繁黑體 Std B" pitchFamily="34" charset="-120"/>
                        <a:ea typeface="Adobe 繁黑體 Std B" pitchFamily="34" charset="-120"/>
                        <a:cs typeface="Times New Roman" charset="0"/>
                      </a:endParaRPr>
                    </a:p>
                  </a:txBody>
                  <a:tcPr marL="68582" marR="68582"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10001"/>
                  </a:ext>
                </a:extLst>
              </a:tr>
            </a:tbl>
          </a:graphicData>
        </a:graphic>
      </p:graphicFrame>
      <p:sp>
        <p:nvSpPr>
          <p:cNvPr id="72719" name="矩形 5"/>
          <p:cNvSpPr>
            <a:spLocks noChangeArrowheads="1"/>
          </p:cNvSpPr>
          <p:nvPr/>
        </p:nvSpPr>
        <p:spPr bwMode="auto">
          <a:xfrm>
            <a:off x="0" y="642918"/>
            <a:ext cx="9144000" cy="649287"/>
          </a:xfrm>
          <a:prstGeom prst="rect">
            <a:avLst/>
          </a:prstGeom>
          <a:solidFill>
            <a:srgbClr val="FFCCFF"/>
          </a:solidFill>
          <a:ln w="25400">
            <a:solidFill>
              <a:srgbClr val="FF33CC"/>
            </a:solidFill>
            <a:round/>
            <a:headEnd/>
            <a:tailEnd/>
          </a:ln>
        </p:spPr>
        <p:txBody>
          <a:bodyPr anchor="ctr"/>
          <a:lstStyle/>
          <a:p>
            <a:pPr marL="165100" indent="-165100" algn="ctr"/>
            <a:r>
              <a:rPr kumimoji="0" lang="zh-TW" altLang="en-US" sz="3200" b="1" dirty="0">
                <a:solidFill>
                  <a:srgbClr val="C00000"/>
                </a:solidFill>
                <a:latin typeface="Adobe 繁黑體 Std B" pitchFamily="34" charset="-120"/>
                <a:ea typeface="Adobe 繁黑體 Std B" pitchFamily="34" charset="-120"/>
                <a:cs typeface="標楷體" charset="0"/>
                <a:sym typeface="Wingdings" charset="0"/>
              </a:rPr>
              <a:t>生涯定向</a:t>
            </a:r>
            <a:r>
              <a:rPr kumimoji="0" lang="en-US" altLang="zh-TW" sz="3200" b="1" dirty="0">
                <a:solidFill>
                  <a:srgbClr val="C00000"/>
                </a:solidFill>
                <a:latin typeface="Adobe 繁黑體 Std B" pitchFamily="34" charset="-120"/>
                <a:ea typeface="Adobe 繁黑體 Std B" pitchFamily="34" charset="-120"/>
                <a:cs typeface="標楷體" charset="0"/>
                <a:sym typeface="Wingdings" charset="0"/>
              </a:rPr>
              <a:t> </a:t>
            </a:r>
            <a:r>
              <a:rPr kumimoji="0" lang="zh-TW" altLang="en-US" sz="3200" b="1" dirty="0">
                <a:solidFill>
                  <a:srgbClr val="C00000"/>
                </a:solidFill>
                <a:latin typeface="Adobe 繁黑體 Std B" pitchFamily="34" charset="-120"/>
                <a:ea typeface="Adobe 繁黑體 Std B" pitchFamily="34" charset="-120"/>
                <a:cs typeface="標楷體" charset="0"/>
                <a:sym typeface="Wingdings" charset="0"/>
              </a:rPr>
              <a:t>適性選擇</a:t>
            </a:r>
            <a:endParaRPr kumimoji="0" lang="zh-TW" altLang="en-US" sz="3200" b="1" dirty="0">
              <a:solidFill>
                <a:srgbClr val="000000"/>
              </a:solidFill>
              <a:latin typeface="Adobe 繁黑體 Std B" pitchFamily="34" charset="-120"/>
              <a:ea typeface="Adobe 繁黑體 Std B" pitchFamily="34" charset="-120"/>
              <a:cs typeface="標楷體" charset="0"/>
            </a:endParaRPr>
          </a:p>
        </p:txBody>
      </p:sp>
      <p:pic>
        <p:nvPicPr>
          <p:cNvPr id="5" name="Picture 2" descr="\\120.104.14.1\zgjh上傳區\12 照片上傳區\2012-03-23升學博覽會\2012-03-23升學博覽會.jpg"/>
          <p:cNvPicPr>
            <a:picLocks noGrp="1" noChangeAspect="1" noChangeArrowheads="1"/>
          </p:cNvPicPr>
          <p:nvPr>
            <p:ph sz="quarter" idx="1"/>
          </p:nvPr>
        </p:nvPicPr>
        <p:blipFill>
          <a:blip r:embed="rId4" cstate="email">
            <a:extLst>
              <a:ext uri="{28A0092B-C50C-407E-A947-70E740481C1C}">
                <a14:useLocalDpi xmlns:a14="http://schemas.microsoft.com/office/drawing/2010/main" val="0"/>
              </a:ext>
            </a:extLst>
          </a:blip>
          <a:srcRect/>
          <a:stretch>
            <a:fillRect/>
          </a:stretch>
        </p:blipFill>
        <p:spPr>
          <a:xfrm>
            <a:off x="2339975" y="2251075"/>
            <a:ext cx="6516688" cy="4418013"/>
          </a:xfrm>
        </p:spPr>
      </p:pic>
      <p:pic>
        <p:nvPicPr>
          <p:cNvPr id="11" name="Picture 4" descr="\\120.104.14.1\zgjh上傳區\12 照片上傳區\2012-05-03TVBS 採訪側拍\IMG_4093.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08104" y="4509120"/>
            <a:ext cx="3276941"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120.104.14.1\zgjh上傳區\12 照片上傳區\2012-05-03TVBS 採訪側拍\IMG_4077.JPG"/>
          <p:cNvPicPr>
            <a:picLocks noChangeAspect="1" noChangeArrowheads="1"/>
          </p:cNvPicPr>
          <p:nvPr/>
        </p:nvPicPr>
        <p:blipFill>
          <a:blip r:embed="rId6" cstate="email">
            <a:lum bright="10000"/>
            <a:extLst>
              <a:ext uri="{28A0092B-C50C-407E-A947-70E740481C1C}">
                <a14:useLocalDpi xmlns:a14="http://schemas.microsoft.com/office/drawing/2010/main" val="0"/>
              </a:ext>
            </a:extLst>
          </a:blip>
          <a:srcRect/>
          <a:stretch>
            <a:fillRect/>
          </a:stretch>
        </p:blipFill>
        <p:spPr bwMode="auto">
          <a:xfrm>
            <a:off x="5940152" y="2348880"/>
            <a:ext cx="302375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5"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3200">
                <a:solidFill>
                  <a:schemeClr val="tx1"/>
                </a:solidFill>
                <a:latin typeface="Calibri" charset="0"/>
                <a:ea typeface="新細明體" charset="0"/>
                <a:cs typeface="新細明體" charset="0"/>
              </a:defRPr>
            </a:lvl1pPr>
            <a:lvl2pPr marL="742950" indent="-285750">
              <a:defRPr kumimoji="1" sz="3200">
                <a:solidFill>
                  <a:schemeClr val="tx1"/>
                </a:solidFill>
                <a:latin typeface="Calibri" charset="0"/>
                <a:ea typeface="新細明體" charset="0"/>
              </a:defRPr>
            </a:lvl2pPr>
            <a:lvl3pPr marL="1143000" indent="-228600">
              <a:defRPr kumimoji="1" sz="3200">
                <a:solidFill>
                  <a:schemeClr val="tx1"/>
                </a:solidFill>
                <a:latin typeface="Calibri" charset="0"/>
                <a:ea typeface="新細明體" charset="0"/>
              </a:defRPr>
            </a:lvl3pPr>
            <a:lvl4pPr marL="1600200" indent="-228600">
              <a:defRPr kumimoji="1" sz="3200">
                <a:solidFill>
                  <a:schemeClr val="tx1"/>
                </a:solidFill>
                <a:latin typeface="Calibri" charset="0"/>
                <a:ea typeface="新細明體" charset="0"/>
              </a:defRPr>
            </a:lvl4pPr>
            <a:lvl5pPr marL="2057400" indent="-228600">
              <a:defRPr kumimoji="1" sz="3200">
                <a:solidFill>
                  <a:schemeClr val="tx1"/>
                </a:solidFill>
                <a:latin typeface="Calibri" charset="0"/>
                <a:ea typeface="新細明體" charset="0"/>
              </a:defRPr>
            </a:lvl5pPr>
            <a:lvl6pPr marL="2514600" indent="-228600" fontAlgn="base">
              <a:spcBef>
                <a:spcPct val="0"/>
              </a:spcBef>
              <a:spcAft>
                <a:spcPct val="0"/>
              </a:spcAft>
              <a:defRPr kumimoji="1" sz="3200">
                <a:solidFill>
                  <a:schemeClr val="tx1"/>
                </a:solidFill>
                <a:latin typeface="Calibri" charset="0"/>
                <a:ea typeface="新細明體" charset="0"/>
              </a:defRPr>
            </a:lvl6pPr>
            <a:lvl7pPr marL="2971800" indent="-228600" fontAlgn="base">
              <a:spcBef>
                <a:spcPct val="0"/>
              </a:spcBef>
              <a:spcAft>
                <a:spcPct val="0"/>
              </a:spcAft>
              <a:defRPr kumimoji="1" sz="3200">
                <a:solidFill>
                  <a:schemeClr val="tx1"/>
                </a:solidFill>
                <a:latin typeface="Calibri" charset="0"/>
                <a:ea typeface="新細明體" charset="0"/>
              </a:defRPr>
            </a:lvl7pPr>
            <a:lvl8pPr marL="3429000" indent="-228600" fontAlgn="base">
              <a:spcBef>
                <a:spcPct val="0"/>
              </a:spcBef>
              <a:spcAft>
                <a:spcPct val="0"/>
              </a:spcAft>
              <a:defRPr kumimoji="1" sz="3200">
                <a:solidFill>
                  <a:schemeClr val="tx1"/>
                </a:solidFill>
                <a:latin typeface="Calibri" charset="0"/>
                <a:ea typeface="新細明體" charset="0"/>
              </a:defRPr>
            </a:lvl8pPr>
            <a:lvl9pPr marL="3886200" indent="-228600" fontAlgn="base">
              <a:spcBef>
                <a:spcPct val="0"/>
              </a:spcBef>
              <a:spcAft>
                <a:spcPct val="0"/>
              </a:spcAft>
              <a:defRPr kumimoji="1" sz="3200">
                <a:solidFill>
                  <a:schemeClr val="tx1"/>
                </a:solidFill>
                <a:latin typeface="Calibri" charset="0"/>
                <a:ea typeface="新細明體" charset="0"/>
              </a:defRPr>
            </a:lvl9pPr>
          </a:lstStyle>
          <a:p>
            <a:r>
              <a:rPr lang="en-US" altLang="zh-TW" sz="1400">
                <a:solidFill>
                  <a:srgbClr val="000000"/>
                </a:solidFill>
                <a:latin typeface="Arial" charset="0"/>
              </a:rPr>
              <a:t>1</a:t>
            </a:r>
            <a:endParaRPr lang="zh-TW" altLang="en-US" sz="1400">
              <a:solidFill>
                <a:srgbClr val="000000"/>
              </a:solidFill>
              <a:latin typeface="Arial" charset="0"/>
            </a:endParaRPr>
          </a:p>
        </p:txBody>
      </p:sp>
      <p:sp>
        <p:nvSpPr>
          <p:cNvPr id="8" name="矩形 7"/>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9" name="Picture 2" descr="D:\學輔科資料\簡報圖案\12.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群組 9"/>
          <p:cNvGrpSpPr/>
          <p:nvPr/>
        </p:nvGrpSpPr>
        <p:grpSpPr>
          <a:xfrm>
            <a:off x="2411762" y="44625"/>
            <a:ext cx="2480725" cy="380075"/>
            <a:chOff x="2411760" y="44624"/>
            <a:chExt cx="2480725" cy="380075"/>
          </a:xfrm>
        </p:grpSpPr>
        <p:sp>
          <p:nvSpPr>
            <p:cNvPr id="12" name="橢圓 11"/>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13" name="橢圓 12"/>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4" name="橢圓 13"/>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5" name="橢圓 14"/>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7" name="橢圓 16"/>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8" name="橢圓 17"/>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19" name="矩形 18"/>
          <p:cNvSpPr/>
          <p:nvPr/>
        </p:nvSpPr>
        <p:spPr>
          <a:xfrm>
            <a:off x="4909968" y="44624"/>
            <a:ext cx="4054520" cy="400110"/>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000" fill="hold"/>
                                        <p:tgtEl>
                                          <p:spTgt spid="11"/>
                                        </p:tgtEl>
                                        <p:attrNameLst>
                                          <p:attrName>ppt_x</p:attrName>
                                        </p:attrNameLst>
                                      </p:cBhvr>
                                      <p:tavLst>
                                        <p:tav tm="0">
                                          <p:val>
                                            <p:strVal val="1+#ppt_w/2"/>
                                          </p:val>
                                        </p:tav>
                                        <p:tav tm="100000">
                                          <p:val>
                                            <p:strVal val="#ppt_x"/>
                                          </p:val>
                                        </p:tav>
                                      </p:tavLst>
                                    </p:anim>
                                    <p:anim calcmode="lin" valueType="num">
                                      <p:cBhvr additive="base">
                                        <p:cTn id="17" dur="20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000" fill="hold"/>
                                        <p:tgtEl>
                                          <p:spTgt spid="16"/>
                                        </p:tgtEl>
                                        <p:attrNameLst>
                                          <p:attrName>ppt_x</p:attrName>
                                        </p:attrNameLst>
                                      </p:cBhvr>
                                      <p:tavLst>
                                        <p:tav tm="0">
                                          <p:val>
                                            <p:strVal val="1+#ppt_w/2"/>
                                          </p:val>
                                        </p:tav>
                                        <p:tav tm="100000">
                                          <p:val>
                                            <p:strVal val="#ppt_x"/>
                                          </p:val>
                                        </p:tav>
                                      </p:tavLst>
                                    </p:anim>
                                    <p:anim calcmode="lin" valueType="num">
                                      <p:cBhvr additive="base">
                                        <p:cTn id="21" dur="2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179512" y="529516"/>
            <a:ext cx="5570756" cy="523220"/>
          </a:xfrm>
          <a:prstGeom prst="rect">
            <a:avLst/>
          </a:prstGeom>
          <a:noFill/>
        </p:spPr>
        <p:txBody>
          <a:bodyPr wrap="none" rtlCol="0">
            <a:spAutoFit/>
          </a:bodyPr>
          <a:lstStyle/>
          <a:p>
            <a:r>
              <a:rPr lang="zh-TW" altLang="en-US" sz="2800" dirty="0">
                <a:solidFill>
                  <a:srgbClr val="FFFFCC"/>
                </a:solidFill>
                <a:latin typeface="Adobe 繁黑體 Std B" pitchFamily="34" charset="-120"/>
                <a:ea typeface="Adobe 繁黑體 Std B" pitchFamily="34" charset="-120"/>
                <a:sym typeface="Wingdings" pitchFamily="2" charset="2"/>
              </a:rPr>
              <a:t>國中學生生涯發展教育指引與紀錄</a:t>
            </a:r>
            <a:endParaRPr lang="zh-TW" altLang="en-US" sz="2800" dirty="0">
              <a:solidFill>
                <a:srgbClr val="FFFFCC"/>
              </a:solidFill>
              <a:latin typeface="Adobe 繁黑體 Std B" pitchFamily="34" charset="-120"/>
              <a:ea typeface="Adobe 繁黑體 Std B" pitchFamily="34" charset="-120"/>
            </a:endParaRPr>
          </a:p>
        </p:txBody>
      </p:sp>
      <p:grpSp>
        <p:nvGrpSpPr>
          <p:cNvPr id="3" name="群組 2"/>
          <p:cNvGrpSpPr/>
          <p:nvPr/>
        </p:nvGrpSpPr>
        <p:grpSpPr>
          <a:xfrm>
            <a:off x="139957" y="1085944"/>
            <a:ext cx="8784976" cy="5079360"/>
            <a:chOff x="179512" y="1473200"/>
            <a:chExt cx="8784976" cy="5268168"/>
          </a:xfrm>
        </p:grpSpPr>
        <p:sp>
          <p:nvSpPr>
            <p:cNvPr id="17" name="圓角矩形 16"/>
            <p:cNvSpPr/>
            <p:nvPr/>
          </p:nvSpPr>
          <p:spPr>
            <a:xfrm flipV="1">
              <a:off x="179512" y="2287720"/>
              <a:ext cx="8784976" cy="4453648"/>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p:cNvGrpSpPr>
              <a:grpSpLocks/>
            </p:cNvGrpSpPr>
            <p:nvPr/>
          </p:nvGrpSpPr>
          <p:grpSpPr bwMode="auto">
            <a:xfrm>
              <a:off x="595313" y="1473200"/>
              <a:ext cx="3513137" cy="4578350"/>
              <a:chOff x="746510" y="1249139"/>
              <a:chExt cx="3517900" cy="4958656"/>
            </a:xfrm>
          </p:grpSpPr>
          <p:sp>
            <p:nvSpPr>
              <p:cNvPr id="19" name="矩形 18"/>
              <p:cNvSpPr/>
              <p:nvPr/>
            </p:nvSpPr>
            <p:spPr bwMode="auto">
              <a:xfrm>
                <a:off x="814865" y="1326511"/>
                <a:ext cx="3449545" cy="4881284"/>
              </a:xfrm>
              <a:prstGeom prst="rect">
                <a:avLst/>
              </a:prstGeom>
              <a:solidFill>
                <a:srgbClr val="7030A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zh-TW" altLang="en-US">
                  <a:ea typeface="新細明體" pitchFamily="18" charset="-120"/>
                </a:endParaRPr>
              </a:p>
            </p:txBody>
          </p:sp>
          <p:pic>
            <p:nvPicPr>
              <p:cNvPr id="20"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6510" y="1249139"/>
                <a:ext cx="3433884" cy="483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群組 20"/>
            <p:cNvGrpSpPr>
              <a:grpSpLocks/>
            </p:cNvGrpSpPr>
            <p:nvPr/>
          </p:nvGrpSpPr>
          <p:grpSpPr bwMode="auto">
            <a:xfrm>
              <a:off x="4860032" y="1524000"/>
              <a:ext cx="3668713" cy="4527550"/>
              <a:chOff x="4932363" y="1387128"/>
              <a:chExt cx="3252787" cy="4562475"/>
            </a:xfrm>
          </p:grpSpPr>
          <p:sp>
            <p:nvSpPr>
              <p:cNvPr id="22" name="矩形 21"/>
              <p:cNvSpPr/>
              <p:nvPr/>
            </p:nvSpPr>
            <p:spPr bwMode="auto">
              <a:xfrm>
                <a:off x="5021037" y="1487912"/>
                <a:ext cx="3164113" cy="4461691"/>
              </a:xfrm>
              <a:prstGeom prst="rect">
                <a:avLst/>
              </a:prstGeom>
              <a:solidFill>
                <a:srgbClr val="7030A0"/>
              </a:soli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defRPr/>
                </a:pPr>
                <a:endParaRPr lang="zh-TW" altLang="en-US">
                  <a:ea typeface="新細明體" pitchFamily="18" charset="-120"/>
                </a:endParaRPr>
              </a:p>
            </p:txBody>
          </p:sp>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363" y="1387128"/>
                <a:ext cx="3184525"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文字方塊 1"/>
            <p:cNvSpPr txBox="1">
              <a:spLocks noChangeArrowheads="1"/>
            </p:cNvSpPr>
            <p:nvPr/>
          </p:nvSpPr>
          <p:spPr bwMode="auto">
            <a:xfrm>
              <a:off x="4428555" y="5373216"/>
              <a:ext cx="4463925" cy="1215802"/>
            </a:xfrm>
            <a:prstGeom prst="rect">
              <a:avLst/>
            </a:prstGeom>
            <a:solidFill>
              <a:srgbClr val="FFCC99"/>
            </a:solid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defRPr sz="2400">
                  <a:latin typeface="標楷體" pitchFamily="65" charset="-120"/>
                  <a:ea typeface="標楷體" pitchFamily="65" charset="-12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TW" altLang="zh-TW" dirty="0">
                  <a:solidFill>
                    <a:schemeClr val="tx1"/>
                  </a:solidFill>
                </a:rPr>
                <a:t>協助學</a:t>
              </a:r>
              <a:r>
                <a:rPr lang="zh-TW" altLang="en-US" dirty="0">
                  <a:solidFill>
                    <a:schemeClr val="tx1"/>
                  </a:solidFill>
                </a:rPr>
                <a:t>生</a:t>
              </a:r>
              <a:r>
                <a:rPr lang="zh-TW" altLang="zh-TW" dirty="0">
                  <a:solidFill>
                    <a:schemeClr val="tx1"/>
                  </a:solidFill>
                </a:rPr>
                <a:t>記錄生涯規劃所需資料以利在九年級做升學進路選擇時有較完整、資訊可供參考。</a:t>
              </a:r>
              <a:endParaRPr lang="zh-TW" altLang="en-US" dirty="0">
                <a:solidFill>
                  <a:schemeClr val="tx1"/>
                </a:solidFill>
              </a:endParaRPr>
            </a:p>
          </p:txBody>
        </p:sp>
        <p:sp>
          <p:nvSpPr>
            <p:cNvPr id="25" name="文字方塊 1"/>
            <p:cNvSpPr txBox="1">
              <a:spLocks noChangeArrowheads="1"/>
            </p:cNvSpPr>
            <p:nvPr/>
          </p:nvSpPr>
          <p:spPr bwMode="auto">
            <a:xfrm>
              <a:off x="395288" y="5373216"/>
              <a:ext cx="3856037" cy="1196752"/>
            </a:xfrm>
            <a:prstGeom prst="rect">
              <a:avLst/>
            </a:prstGeom>
            <a:solidFill>
              <a:srgbClr val="CCFFFF"/>
            </a:solid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TW"/>
              </a:defPPr>
              <a:lvl1pPr>
                <a:defRPr sz="2800">
                  <a:latin typeface="標楷體" pitchFamily="65" charset="-120"/>
                  <a:ea typeface="標楷體" pitchFamily="65" charset="-120"/>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defRPr/>
              </a:pPr>
              <a:r>
                <a:rPr lang="zh-TW" altLang="en-US" sz="2400" dirty="0">
                  <a:solidFill>
                    <a:schemeClr val="tx1"/>
                  </a:solidFill>
                </a:rPr>
                <a:t>協助學校規劃辦理生涯發展教育工作，做為學生適性輔導的基礎。</a:t>
              </a:r>
            </a:p>
          </p:txBody>
        </p:sp>
      </p:grpSp>
      <p:sp>
        <p:nvSpPr>
          <p:cNvPr id="26" name="矩形 25"/>
          <p:cNvSpPr/>
          <p:nvPr/>
        </p:nvSpPr>
        <p:spPr>
          <a:xfrm>
            <a:off x="4909968" y="44624"/>
            <a:ext cx="4054520" cy="400110"/>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p:txBody>
      </p:sp>
    </p:spTree>
    <p:extLst>
      <p:ext uri="{BB962C8B-B14F-4D97-AF65-F5344CB8AC3E}">
        <p14:creationId xmlns:p14="http://schemas.microsoft.com/office/powerpoint/2010/main" val="816497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355734" y="529516"/>
            <a:ext cx="6160483" cy="523220"/>
          </a:xfrm>
          <a:prstGeom prst="rect">
            <a:avLst/>
          </a:prstGeom>
          <a:noFill/>
        </p:spPr>
        <p:txBody>
          <a:bodyPr wrap="square" rtlCol="0">
            <a:spAutoFit/>
          </a:bodyPr>
          <a:lstStyle/>
          <a:p>
            <a:r>
              <a:rPr lang="zh-TW" altLang="en-US" sz="2800" dirty="0">
                <a:solidFill>
                  <a:srgbClr val="FFFFCC"/>
                </a:solidFill>
                <a:latin typeface="Adobe 繁黑體 Std B" pitchFamily="34" charset="-120"/>
                <a:ea typeface="Adobe 繁黑體 Std B" pitchFamily="34" charset="-120"/>
                <a:sym typeface="Wingdings" pitchFamily="2" charset="2"/>
              </a:rPr>
              <a:t>國中學生生涯發展紀錄手冊</a:t>
            </a:r>
            <a:r>
              <a:rPr lang="en-US" altLang="zh-TW" sz="2800" dirty="0">
                <a:solidFill>
                  <a:srgbClr val="FFFFCC"/>
                </a:solidFill>
                <a:latin typeface="Adobe 繁黑體 Std B" pitchFamily="34" charset="-120"/>
                <a:ea typeface="Adobe 繁黑體 Std B" pitchFamily="34" charset="-120"/>
                <a:sym typeface="Wingdings" pitchFamily="2" charset="2"/>
              </a:rPr>
              <a:t>-</a:t>
            </a:r>
            <a:r>
              <a:rPr lang="zh-TW" altLang="en-US" sz="2800" dirty="0">
                <a:solidFill>
                  <a:srgbClr val="FFFFCC"/>
                </a:solidFill>
                <a:latin typeface="Adobe 繁黑體 Std B" pitchFamily="34" charset="-120"/>
                <a:ea typeface="Adobe 繁黑體 Std B" pitchFamily="34" charset="-120"/>
                <a:sym typeface="Wingdings" pitchFamily="2" charset="2"/>
              </a:rPr>
              <a:t>面面觀</a:t>
            </a:r>
            <a:endParaRPr lang="zh-TW" altLang="zh-TW" sz="2800" dirty="0">
              <a:solidFill>
                <a:srgbClr val="FFFFCC"/>
              </a:solidFill>
              <a:latin typeface="Adobe 繁黑體 Std B" pitchFamily="34" charset="-120"/>
              <a:ea typeface="Adobe 繁黑體 Std B" pitchFamily="34" charset="-120"/>
            </a:endParaRPr>
          </a:p>
        </p:txBody>
      </p:sp>
      <p:grpSp>
        <p:nvGrpSpPr>
          <p:cNvPr id="2" name="群組 1"/>
          <p:cNvGrpSpPr/>
          <p:nvPr/>
        </p:nvGrpSpPr>
        <p:grpSpPr>
          <a:xfrm>
            <a:off x="326473" y="1152128"/>
            <a:ext cx="8638017" cy="4965895"/>
            <a:chOff x="179512" y="1152128"/>
            <a:chExt cx="8933924" cy="5589240"/>
          </a:xfrm>
        </p:grpSpPr>
        <p:sp>
          <p:nvSpPr>
            <p:cNvPr id="27" name="圓角矩形 26"/>
            <p:cNvSpPr/>
            <p:nvPr/>
          </p:nvSpPr>
          <p:spPr>
            <a:xfrm flipV="1">
              <a:off x="179512" y="2287720"/>
              <a:ext cx="8784976" cy="4453648"/>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8"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323528" y="1152128"/>
              <a:ext cx="3606817" cy="5112568"/>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29"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979712" y="1296144"/>
              <a:ext cx="3576687" cy="5059190"/>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30" name="Picture 4"/>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3995936" y="1443188"/>
              <a:ext cx="3600400" cy="5082156"/>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sp>
          <p:nvSpPr>
            <p:cNvPr id="31" name="橢圓形圖說文字 30"/>
            <p:cNvSpPr/>
            <p:nvPr/>
          </p:nvSpPr>
          <p:spPr bwMode="auto">
            <a:xfrm>
              <a:off x="4860032" y="2286363"/>
              <a:ext cx="4253404" cy="4288699"/>
            </a:xfrm>
            <a:prstGeom prst="wedgeEllipseCallout">
              <a:avLst>
                <a:gd name="adj1" fmla="val 13688"/>
                <a:gd name="adj2" fmla="val -60216"/>
              </a:avLst>
            </a:prstGeom>
            <a:solidFill>
              <a:srgbClr val="FFFF99"/>
            </a:solidFill>
            <a:ln w="38100" cap="flat" cmpd="sng" algn="ctr">
              <a:solidFill>
                <a:srgbClr val="FF0000"/>
              </a:solidFill>
              <a:prstDash val="dash"/>
              <a:round/>
              <a:headEnd type="none" w="med" len="med"/>
              <a:tailEnd type="none" w="med" len="med"/>
            </a:ln>
            <a:effectLst>
              <a:prstShdw prst="shdw17" dist="17961" dir="2700000">
                <a:schemeClr val="tx1">
                  <a:gamma/>
                  <a:shade val="60000"/>
                  <a:invGamma/>
                </a:schemeClr>
              </a:prstShdw>
            </a:effectLst>
          </p:spPr>
          <p:txBody>
            <a:bodyPr wrap="square" lIns="18000" tIns="18000" rIns="18000" bIns="18000" anchor="ctr">
              <a:spAutoFit/>
            </a:bodyPr>
            <a:lstStyle/>
            <a:p>
              <a:pPr algn="just">
                <a:lnSpc>
                  <a:spcPts val="2600"/>
                </a:lnSpc>
                <a:defRPr/>
              </a:pPr>
              <a:r>
                <a:rPr lang="zh-TW" altLang="en-US" sz="2400" dirty="0">
                  <a:latin typeface="Adobe 繁黑體 Std B" pitchFamily="34" charset="-120"/>
                  <a:ea typeface="Adobe 繁黑體 Std B" pitchFamily="34" charset="-120"/>
                </a:rPr>
                <a:t>學生在九年級時，可以把「國中學生生涯輔導紀錄手冊」內的自我認識、學習表現、心理測驗等資料進行彙整，與師長及父母深入討論，進行升學選校的初步規劃。</a:t>
              </a:r>
              <a:endParaRPr lang="en-US" altLang="zh-TW" sz="2400" dirty="0">
                <a:latin typeface="Adobe 繁黑體 Std B" pitchFamily="34" charset="-120"/>
                <a:ea typeface="Adobe 繁黑體 Std B" pitchFamily="34" charset="-120"/>
              </a:endParaRPr>
            </a:p>
          </p:txBody>
        </p:sp>
      </p:grpSp>
      <p:sp>
        <p:nvSpPr>
          <p:cNvPr id="20" name="矩形 19"/>
          <p:cNvSpPr/>
          <p:nvPr/>
        </p:nvSpPr>
        <p:spPr>
          <a:xfrm>
            <a:off x="4909968" y="44624"/>
            <a:ext cx="4054520" cy="707886"/>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3382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2754" name="矩形 40"/>
          <p:cNvSpPr>
            <a:spLocks noChangeArrowheads="1"/>
          </p:cNvSpPr>
          <p:nvPr/>
        </p:nvSpPr>
        <p:spPr bwMode="auto">
          <a:xfrm>
            <a:off x="0" y="0"/>
            <a:ext cx="9144000" cy="444500"/>
          </a:xfrm>
          <a:prstGeom prst="rect">
            <a:avLst/>
          </a:prstGeom>
          <a:solidFill>
            <a:srgbClr val="99000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endParaRPr lang="zh-TW" altLang="en-US" sz="3200">
              <a:solidFill>
                <a:prstClr val="black"/>
              </a:solidFill>
            </a:endParaRPr>
          </a:p>
        </p:txBody>
      </p:sp>
      <p:pic>
        <p:nvPicPr>
          <p:cNvPr id="202755"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5875"/>
            <a:ext cx="1960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2756" name="群組 74"/>
          <p:cNvGrpSpPr>
            <a:grpSpLocks/>
          </p:cNvGrpSpPr>
          <p:nvPr/>
        </p:nvGrpSpPr>
        <p:grpSpPr bwMode="auto">
          <a:xfrm>
            <a:off x="2411413" y="44450"/>
            <a:ext cx="2481262" cy="381000"/>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3742"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659"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430" y="44624"/>
              <a:ext cx="360285"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201"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02758" name="文字方塊 38"/>
          <p:cNvSpPr txBox="1">
            <a:spLocks noChangeArrowheads="1"/>
          </p:cNvSpPr>
          <p:nvPr/>
        </p:nvSpPr>
        <p:spPr bwMode="auto">
          <a:xfrm>
            <a:off x="355600" y="530225"/>
            <a:ext cx="7385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r>
              <a:rPr lang="zh-TW" altLang="en-US" sz="2800">
                <a:solidFill>
                  <a:srgbClr val="FFFFCC"/>
                </a:solidFill>
                <a:latin typeface="Adobe 繁黑體 Std B" pitchFamily="34" charset="-120"/>
                <a:ea typeface="Adobe 繁黑體 Std B" pitchFamily="34" charset="-120"/>
                <a:sym typeface="Wingdings" pitchFamily="2" charset="2"/>
              </a:rPr>
              <a:t>國中學生生涯發展紀錄手冊</a:t>
            </a:r>
            <a:r>
              <a:rPr lang="en-US" altLang="zh-TW" sz="2800">
                <a:solidFill>
                  <a:srgbClr val="FFFFCC"/>
                </a:solidFill>
                <a:latin typeface="Adobe 繁黑體 Std B" pitchFamily="34" charset="-120"/>
                <a:ea typeface="Adobe 繁黑體 Std B" pitchFamily="34" charset="-120"/>
                <a:sym typeface="Wingdings" pitchFamily="2" charset="2"/>
              </a:rPr>
              <a:t>-</a:t>
            </a:r>
            <a:r>
              <a:rPr lang="zh-TW" altLang="en-US" sz="2800">
                <a:solidFill>
                  <a:srgbClr val="FFFFCC"/>
                </a:solidFill>
                <a:latin typeface="Adobe 繁黑體 Std B" pitchFamily="34" charset="-120"/>
                <a:ea typeface="Adobe 繁黑體 Std B" pitchFamily="34" charset="-120"/>
                <a:sym typeface="Wingdings" pitchFamily="2" charset="2"/>
              </a:rPr>
              <a:t>生涯發展規劃書</a:t>
            </a:r>
            <a:endParaRPr lang="zh-TW" altLang="zh-TW" sz="2800">
              <a:solidFill>
                <a:srgbClr val="FFFFCC"/>
              </a:solidFill>
              <a:latin typeface="Adobe 繁黑體 Std B" pitchFamily="34" charset="-120"/>
              <a:ea typeface="Adobe 繁黑體 Std B" pitchFamily="34" charset="-120"/>
            </a:endParaRPr>
          </a:p>
        </p:txBody>
      </p:sp>
      <p:grpSp>
        <p:nvGrpSpPr>
          <p:cNvPr id="202759" name="群組 2"/>
          <p:cNvGrpSpPr>
            <a:grpSpLocks/>
          </p:cNvGrpSpPr>
          <p:nvPr/>
        </p:nvGrpSpPr>
        <p:grpSpPr bwMode="auto">
          <a:xfrm>
            <a:off x="107950" y="1412875"/>
            <a:ext cx="8856663" cy="4752975"/>
            <a:chOff x="107504" y="1412776"/>
            <a:chExt cx="8856984" cy="5359115"/>
          </a:xfrm>
        </p:grpSpPr>
        <p:sp>
          <p:nvSpPr>
            <p:cNvPr id="20" name="圓角矩形 19"/>
            <p:cNvSpPr/>
            <p:nvPr/>
          </p:nvSpPr>
          <p:spPr>
            <a:xfrm flipV="1">
              <a:off x="179512" y="2287720"/>
              <a:ext cx="8784976" cy="4453648"/>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pic>
          <p:nvPicPr>
            <p:cNvPr id="21"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11560" y="1412776"/>
              <a:ext cx="3816424" cy="5359115"/>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22"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4696353" y="1412776"/>
              <a:ext cx="3796665" cy="5348745"/>
            </a:xfrm>
            <a:prstGeom prst="rect">
              <a:avLst/>
            </a:prstGeom>
            <a:noFill/>
            <a:ln>
              <a:noFill/>
            </a:ln>
            <a:effectLst>
              <a:glow rad="63500">
                <a:schemeClr val="accent4">
                  <a:satMod val="175000"/>
                  <a:alpha val="40000"/>
                </a:schemeClr>
              </a:glow>
              <a:outerShdw blurRad="50800" dist="38100" dir="2700000" algn="tl" rotWithShape="0">
                <a:prstClr val="black">
                  <a:alpha val="40000"/>
                </a:prstClr>
              </a:outerShdw>
            </a:effectLst>
            <a:extLst/>
          </p:spPr>
        </p:pic>
        <p:pic>
          <p:nvPicPr>
            <p:cNvPr id="202766" name="圖片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flipH="1">
              <a:off x="107504" y="4725144"/>
              <a:ext cx="1512168" cy="194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橢圓形圖說文字 23"/>
            <p:cNvSpPr/>
            <p:nvPr/>
          </p:nvSpPr>
          <p:spPr bwMode="auto">
            <a:xfrm>
              <a:off x="1331511" y="1684849"/>
              <a:ext cx="3600580" cy="3977272"/>
            </a:xfrm>
            <a:prstGeom prst="wedgeEllipseCallout">
              <a:avLst>
                <a:gd name="adj1" fmla="val -41520"/>
                <a:gd name="adj2" fmla="val 50019"/>
              </a:avLst>
            </a:prstGeom>
            <a:solidFill>
              <a:srgbClr val="CCECFF"/>
            </a:solidFill>
            <a:ln w="38100" cap="flat" cmpd="sng" algn="ctr">
              <a:solidFill>
                <a:srgbClr val="00B0F0"/>
              </a:solidFill>
              <a:prstDash val="dash"/>
              <a:round/>
              <a:headEnd type="none" w="med" len="med"/>
              <a:tailEnd type="none" w="med" len="med"/>
            </a:ln>
            <a:effectLst>
              <a:prstShdw prst="shdw17" dist="17961" dir="2700000">
                <a:schemeClr val="tx1">
                  <a:gamma/>
                  <a:shade val="60000"/>
                  <a:invGamma/>
                </a:schemeClr>
              </a:prstShdw>
            </a:effectLst>
          </p:spPr>
          <p:txBody>
            <a:bodyPr lIns="18000" tIns="18000" rIns="18000" bIns="18000" anchor="ctr">
              <a:spAutoFit/>
            </a:bodyPr>
            <a:lstStyle/>
            <a:p>
              <a:pPr>
                <a:lnSpc>
                  <a:spcPts val="2400"/>
                </a:lnSpc>
                <a:defRPr/>
              </a:pPr>
              <a:r>
                <a:rPr lang="zh-TW" altLang="en-US" sz="2400" dirty="0">
                  <a:solidFill>
                    <a:prstClr val="black"/>
                  </a:solidFill>
                  <a:latin typeface="Adobe 繁黑體 Std B" pitchFamily="34" charset="-120"/>
                  <a:ea typeface="Adobe 繁黑體 Std B" pitchFamily="34" charset="-120"/>
                </a:rPr>
                <a:t>學生參考生涯輔導紀錄手冊資料，親師生一起討論，</a:t>
              </a:r>
              <a:r>
                <a:rPr lang="zh-TW" altLang="en-US" sz="2400" b="1" dirty="0">
                  <a:solidFill>
                    <a:prstClr val="black"/>
                  </a:solidFill>
                  <a:latin typeface="Adobe 繁黑體 Std B" pitchFamily="34" charset="-120"/>
                  <a:ea typeface="Adobe 繁黑體 Std B" pitchFamily="34" charset="-120"/>
                </a:rPr>
                <a:t>依據</a:t>
              </a:r>
              <a:r>
                <a:rPr lang="zh-TW" altLang="en-US" sz="2400" b="1" dirty="0">
                  <a:solidFill>
                    <a:srgbClr val="FF0000"/>
                  </a:solidFill>
                  <a:latin typeface="Adobe 繁黑體 Std B" pitchFamily="34" charset="-120"/>
                  <a:ea typeface="Adobe 繁黑體 Std B" pitchFamily="34" charset="-120"/>
                </a:rPr>
                <a:t>學生學習表現、專長、興趣</a:t>
              </a:r>
              <a:r>
                <a:rPr lang="zh-TW" altLang="en-US" sz="2400" b="1" dirty="0">
                  <a:solidFill>
                    <a:prstClr val="black"/>
                  </a:solidFill>
                  <a:latin typeface="Adobe 繁黑體 Std B" pitchFamily="34" charset="-120"/>
                  <a:ea typeface="Adobe 繁黑體 Std B" pitchFamily="34" charset="-120"/>
                </a:rPr>
                <a:t>等，並且考量想</a:t>
              </a:r>
              <a:r>
                <a:rPr lang="zh-TW" altLang="en-US" sz="2400" b="1" dirty="0">
                  <a:solidFill>
                    <a:srgbClr val="FF0000"/>
                  </a:solidFill>
                  <a:latin typeface="Adobe 繁黑體 Std B" pitchFamily="34" charset="-120"/>
                  <a:ea typeface="Adobe 繁黑體 Std B" pitchFamily="34" charset="-120"/>
                </a:rPr>
                <a:t>升讀學校的入學條件</a:t>
              </a:r>
              <a:r>
                <a:rPr lang="zh-TW" altLang="en-US" sz="2400" dirty="0">
                  <a:solidFill>
                    <a:prstClr val="black"/>
                  </a:solidFill>
                  <a:latin typeface="Adobe 繁黑體 Std B" pitchFamily="34" charset="-120"/>
                  <a:ea typeface="Adobe 繁黑體 Std B" pitchFamily="34" charset="-120"/>
                </a:rPr>
                <a:t>，初步完成個人升學規劃</a:t>
              </a:r>
            </a:p>
          </p:txBody>
        </p:sp>
        <p:grpSp>
          <p:nvGrpSpPr>
            <p:cNvPr id="25" name="群組 24"/>
            <p:cNvGrpSpPr/>
            <p:nvPr/>
          </p:nvGrpSpPr>
          <p:grpSpPr>
            <a:xfrm>
              <a:off x="4860032" y="3356992"/>
              <a:ext cx="936104" cy="2520280"/>
              <a:chOff x="5868144" y="1700808"/>
              <a:chExt cx="1773789" cy="4756286"/>
            </a:xfrm>
            <a:effectLst>
              <a:outerShdw blurRad="368300" sx="115000" sy="115000" algn="ctr" rotWithShape="0">
                <a:srgbClr val="000000">
                  <a:alpha val="31000"/>
                </a:srgbClr>
              </a:outerShdw>
            </a:effectLst>
          </p:grpSpPr>
          <p:pic>
            <p:nvPicPr>
              <p:cNvPr id="26" name="圖片 25" descr="圖片1.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868144" y="1700808"/>
                <a:ext cx="1773789" cy="4756286"/>
              </a:xfrm>
              <a:prstGeom prst="rect">
                <a:avLst/>
              </a:prstGeom>
              <a:effectLst>
                <a:outerShdw blurRad="190500" dist="241300" dir="2700000" sx="98000" sy="98000" algn="tl" rotWithShape="0">
                  <a:prstClr val="black">
                    <a:alpha val="67000"/>
                  </a:prstClr>
                </a:outerShdw>
              </a:effectLst>
            </p:spPr>
          </p:pic>
          <p:sp>
            <p:nvSpPr>
              <p:cNvPr id="32" name="矩形 31"/>
              <p:cNvSpPr/>
              <p:nvPr/>
            </p:nvSpPr>
            <p:spPr bwMode="auto">
              <a:xfrm>
                <a:off x="6156176" y="2276872"/>
                <a:ext cx="1008112" cy="3816424"/>
              </a:xfrm>
              <a:prstGeom prst="rect">
                <a:avLst/>
              </a:prstGeom>
              <a:noFill/>
              <a:ln w="38100" cap="flat" cmpd="sng" algn="ctr">
                <a:solidFill>
                  <a:srgbClr val="FF0000"/>
                </a:solidFill>
                <a:prstDash val="solid"/>
                <a:round/>
                <a:headEnd type="none" w="med" len="med"/>
                <a:tailEnd type="none" w="med" len="med"/>
              </a:ln>
              <a:effectLst/>
            </p:spPr>
            <p:txBody>
              <a:bodyPr/>
              <a:lstStyle/>
              <a:p>
                <a:pPr>
                  <a:defRPr/>
                </a:pPr>
                <a:endParaRPr lang="zh-TW" altLang="en-US" sz="3200" dirty="0">
                  <a:solidFill>
                    <a:prstClr val="black"/>
                  </a:solidFill>
                  <a:ea typeface="新細明體" pitchFamily="18" charset="-120"/>
                </a:endParaRPr>
              </a:p>
            </p:txBody>
          </p:sp>
        </p:grpSp>
      </p:grpSp>
      <p:sp>
        <p:nvSpPr>
          <p:cNvPr id="27" name="矩形 26"/>
          <p:cNvSpPr/>
          <p:nvPr/>
        </p:nvSpPr>
        <p:spPr>
          <a:xfrm>
            <a:off x="4910138" y="44450"/>
            <a:ext cx="4054475" cy="708025"/>
          </a:xfrm>
          <a:prstGeom prst="rect">
            <a:avLst/>
          </a:prstGeom>
        </p:spPr>
        <p:txBody>
          <a:bodyPr>
            <a:spAutoFit/>
          </a:bodyPr>
          <a:lstStyle/>
          <a:p>
            <a:pPr>
              <a:defRPr/>
            </a:pP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pPr>
              <a:defRPr/>
            </a:pP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24861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4802" name="矩形 40"/>
          <p:cNvSpPr>
            <a:spLocks noChangeArrowheads="1"/>
          </p:cNvSpPr>
          <p:nvPr/>
        </p:nvSpPr>
        <p:spPr bwMode="auto">
          <a:xfrm>
            <a:off x="0" y="0"/>
            <a:ext cx="9144000" cy="444500"/>
          </a:xfrm>
          <a:prstGeom prst="rect">
            <a:avLst/>
          </a:prstGeom>
          <a:solidFill>
            <a:srgbClr val="99000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endParaRPr lang="zh-TW" altLang="en-US" sz="3200">
              <a:solidFill>
                <a:prstClr val="black"/>
              </a:solidFill>
            </a:endParaRPr>
          </a:p>
        </p:txBody>
      </p:sp>
      <p:pic>
        <p:nvPicPr>
          <p:cNvPr id="204803"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5875"/>
            <a:ext cx="1960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04" name="群組 74"/>
          <p:cNvGrpSpPr>
            <a:grpSpLocks/>
          </p:cNvGrpSpPr>
          <p:nvPr/>
        </p:nvGrpSpPr>
        <p:grpSpPr bwMode="auto">
          <a:xfrm>
            <a:off x="2411413" y="44450"/>
            <a:ext cx="2481262" cy="381000"/>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3742"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659"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430" y="44624"/>
              <a:ext cx="360285"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201"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04806" name="文字方塊 38"/>
          <p:cNvSpPr txBox="1">
            <a:spLocks noChangeArrowheads="1"/>
          </p:cNvSpPr>
          <p:nvPr/>
        </p:nvSpPr>
        <p:spPr bwMode="auto">
          <a:xfrm>
            <a:off x="355600" y="530225"/>
            <a:ext cx="7385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r>
              <a:rPr lang="zh-TW" altLang="en-US" sz="2800" dirty="0">
                <a:solidFill>
                  <a:srgbClr val="FFFFCC"/>
                </a:solidFill>
                <a:latin typeface="Adobe 繁黑體 Std B" pitchFamily="34" charset="-120"/>
                <a:ea typeface="Adobe 繁黑體 Std B" pitchFamily="34" charset="-120"/>
                <a:sym typeface="Wingdings" pitchFamily="2" charset="2"/>
              </a:rPr>
              <a:t>適性輔導親師生一起來</a:t>
            </a:r>
            <a:r>
              <a:rPr lang="en-US" altLang="zh-TW" sz="2800" dirty="0">
                <a:solidFill>
                  <a:srgbClr val="FFFFCC"/>
                </a:solidFill>
                <a:latin typeface="Adobe 繁黑體 Std B" pitchFamily="34" charset="-120"/>
                <a:ea typeface="Adobe 繁黑體 Std B" pitchFamily="34" charset="-120"/>
                <a:sym typeface="Wingdings" pitchFamily="2" charset="2"/>
              </a:rPr>
              <a:t>-</a:t>
            </a:r>
            <a:r>
              <a:rPr lang="zh-TW" altLang="en-US" sz="2800" dirty="0">
                <a:solidFill>
                  <a:srgbClr val="FFFFCC"/>
                </a:solidFill>
                <a:latin typeface="Adobe 繁黑體 Std B" pitchFamily="34" charset="-120"/>
                <a:ea typeface="Adobe 繁黑體 Std B" pitchFamily="34" charset="-120"/>
                <a:sym typeface="Wingdings" pitchFamily="2" charset="2"/>
              </a:rPr>
              <a:t>資料建置及運用</a:t>
            </a:r>
            <a:endParaRPr lang="zh-TW" altLang="zh-TW" sz="2800" dirty="0">
              <a:solidFill>
                <a:srgbClr val="FFFFCC"/>
              </a:solidFill>
              <a:latin typeface="Adobe 繁黑體 Std B" pitchFamily="34" charset="-120"/>
              <a:ea typeface="Adobe 繁黑體 Std B" pitchFamily="34" charset="-120"/>
            </a:endParaRPr>
          </a:p>
        </p:txBody>
      </p:sp>
      <p:sp>
        <p:nvSpPr>
          <p:cNvPr id="27" name="圓角化對角線角落矩形 26"/>
          <p:cNvSpPr/>
          <p:nvPr/>
        </p:nvSpPr>
        <p:spPr bwMode="auto">
          <a:xfrm>
            <a:off x="82550" y="1087438"/>
            <a:ext cx="587375" cy="5270500"/>
          </a:xfrm>
          <a:prstGeom prst="round2DiagRect">
            <a:avLst/>
          </a:prstGeom>
          <a:solidFill>
            <a:srgbClr val="FFFF99"/>
          </a:solidFill>
          <a:ln w="25400" algn="ctr">
            <a:solidFill>
              <a:srgbClr val="FFC000"/>
            </a:solidFill>
            <a:round/>
            <a:headEnd/>
            <a:tailEnd/>
          </a:ln>
        </p:spPr>
        <p:txBody>
          <a:bodyPr vert="eaVert" anchor="ctr"/>
          <a:lstStyle/>
          <a:p>
            <a:pPr>
              <a:buClr>
                <a:srgbClr val="FF0000"/>
              </a:buClr>
              <a:defRPr/>
            </a:pPr>
            <a:r>
              <a:rPr lang="zh-TW" altLang="en-US" sz="2600" dirty="0">
                <a:solidFill>
                  <a:srgbClr val="FF0000"/>
                </a:solidFill>
                <a:latin typeface="細明體"/>
                <a:ea typeface="細明體"/>
              </a:rPr>
              <a:t>◎</a:t>
            </a:r>
            <a:r>
              <a:rPr lang="zh-TW" altLang="en-US" sz="2600" dirty="0">
                <a:solidFill>
                  <a:prstClr val="black"/>
                </a:solidFill>
                <a:latin typeface="標楷體" pitchFamily="65" charset="-120"/>
                <a:ea typeface="標楷體" pitchFamily="65" charset="-120"/>
              </a:rPr>
              <a:t>生涯檔案</a:t>
            </a:r>
            <a:r>
              <a:rPr lang="zh-TW" altLang="en-US" sz="2600" dirty="0">
                <a:solidFill>
                  <a:srgbClr val="FF0000"/>
                </a:solidFill>
                <a:latin typeface="細明體"/>
                <a:ea typeface="細明體"/>
              </a:rPr>
              <a:t>◎</a:t>
            </a:r>
            <a:r>
              <a:rPr lang="zh-TW" altLang="en-US" sz="2600" dirty="0">
                <a:solidFill>
                  <a:prstClr val="black"/>
                </a:solidFill>
                <a:latin typeface="標楷體" pitchFamily="65" charset="-120"/>
                <a:ea typeface="標楷體" pitchFamily="65" charset="-120"/>
              </a:rPr>
              <a:t>生涯輔導紀錄手冊</a:t>
            </a:r>
          </a:p>
        </p:txBody>
      </p:sp>
      <p:sp>
        <p:nvSpPr>
          <p:cNvPr id="28" name="圓角化對角線角落矩形 27"/>
          <p:cNvSpPr/>
          <p:nvPr/>
        </p:nvSpPr>
        <p:spPr bwMode="auto">
          <a:xfrm>
            <a:off x="801688" y="2862263"/>
            <a:ext cx="8342312" cy="1784350"/>
          </a:xfrm>
          <a:prstGeom prst="round2DiagRect">
            <a:avLst/>
          </a:prstGeom>
          <a:solidFill>
            <a:srgbClr val="FFCCFF"/>
          </a:solidFill>
          <a:ln w="25400" cap="flat" cmpd="sng" algn="ctr">
            <a:solidFill>
              <a:srgbClr val="FF00FF"/>
            </a:solidFill>
            <a:prstDash val="solid"/>
            <a:round/>
            <a:headEnd type="none" w="med" len="med"/>
            <a:tailEnd type="none" w="med" len="med"/>
          </a:ln>
          <a:effectLst/>
        </p:spPr>
        <p:txBody>
          <a:bodyPr/>
          <a:lstStyle/>
          <a:p>
            <a:pPr>
              <a:defRPr/>
            </a:pPr>
            <a:r>
              <a:rPr lang="en-US" altLang="zh-TW" sz="2000">
                <a:solidFill>
                  <a:prstClr val="black"/>
                </a:solidFill>
                <a:latin typeface="標楷體" pitchFamily="65" charset="-120"/>
                <a:ea typeface="標楷體" pitchFamily="65" charset="-120"/>
              </a:rPr>
              <a:t>1.</a:t>
            </a:r>
            <a:r>
              <a:rPr lang="zh-TW" altLang="en-US" sz="2000">
                <a:solidFill>
                  <a:prstClr val="black"/>
                </a:solidFill>
                <a:latin typeface="標楷體" pitchFamily="65" charset="-120"/>
                <a:ea typeface="標楷體" pitchFamily="65" charset="-120"/>
              </a:rPr>
              <a:t>主動了解並蒐集個人資料</a:t>
            </a:r>
            <a:r>
              <a:rPr lang="en-US" altLang="zh-TW" sz="2000">
                <a:solidFill>
                  <a:prstClr val="black"/>
                </a:solidFill>
                <a:latin typeface="標楷體" pitchFamily="65" charset="-120"/>
                <a:ea typeface="標楷體" pitchFamily="65" charset="-120"/>
              </a:rPr>
              <a:t>(</a:t>
            </a:r>
            <a:r>
              <a:rPr lang="zh-TW" altLang="en-US" sz="2000">
                <a:solidFill>
                  <a:prstClr val="black"/>
                </a:solidFill>
                <a:latin typeface="標楷體" pitchFamily="65" charset="-120"/>
                <a:ea typeface="標楷體" pitchFamily="65" charset="-120"/>
              </a:rPr>
              <a:t>成長歷程、心理測驗、學習表現、特殊表</a:t>
            </a:r>
            <a:endParaRPr lang="en-US" altLang="zh-TW" sz="2000">
              <a:solidFill>
                <a:prstClr val="black"/>
              </a:solidFill>
              <a:latin typeface="標楷體" pitchFamily="65" charset="-120"/>
              <a:ea typeface="標楷體" pitchFamily="65" charset="-120"/>
            </a:endParaRPr>
          </a:p>
          <a:p>
            <a:pPr>
              <a:defRPr/>
            </a:pPr>
            <a:r>
              <a:rPr lang="en-US" altLang="zh-TW" sz="2000">
                <a:solidFill>
                  <a:prstClr val="black"/>
                </a:solidFill>
                <a:latin typeface="標楷體" pitchFamily="65" charset="-120"/>
                <a:ea typeface="標楷體" pitchFamily="65" charset="-120"/>
              </a:rPr>
              <a:t>  </a:t>
            </a:r>
            <a:r>
              <a:rPr lang="zh-TW" altLang="en-US" sz="2000">
                <a:solidFill>
                  <a:prstClr val="black"/>
                </a:solidFill>
                <a:latin typeface="標楷體" pitchFamily="65" charset="-120"/>
                <a:ea typeface="標楷體" pitchFamily="65" charset="-120"/>
              </a:rPr>
              <a:t>現等</a:t>
            </a:r>
            <a:r>
              <a:rPr lang="en-US" altLang="zh-TW" sz="2000">
                <a:solidFill>
                  <a:prstClr val="black"/>
                </a:solidFill>
                <a:latin typeface="標楷體" pitchFamily="65" charset="-120"/>
                <a:ea typeface="標楷體" pitchFamily="65" charset="-120"/>
              </a:rPr>
              <a:t>)</a:t>
            </a:r>
            <a:r>
              <a:rPr lang="zh-TW" altLang="en-US" sz="2000">
                <a:solidFill>
                  <a:prstClr val="black"/>
                </a:solidFill>
                <a:latin typeface="標楷體" pitchFamily="65" charset="-120"/>
                <a:ea typeface="標楷體" pitchFamily="65" charset="-120"/>
              </a:rPr>
              <a:t>，並</a:t>
            </a:r>
            <a:r>
              <a:rPr lang="zh-TW" altLang="en-US" sz="2000">
                <a:solidFill>
                  <a:srgbClr val="0000FF"/>
                </a:solidFill>
                <a:latin typeface="標楷體" pitchFamily="65" charset="-120"/>
                <a:ea typeface="標楷體" pitchFamily="65" charset="-120"/>
              </a:rPr>
              <a:t>認真詳實記錄於生涯輔導紀錄手冊</a:t>
            </a:r>
            <a:r>
              <a:rPr lang="zh-TW" altLang="en-US" sz="2000">
                <a:solidFill>
                  <a:prstClr val="black"/>
                </a:solidFill>
                <a:latin typeface="標楷體" pitchFamily="65" charset="-120"/>
                <a:ea typeface="標楷體" pitchFamily="65" charset="-120"/>
              </a:rPr>
              <a:t>。</a:t>
            </a:r>
          </a:p>
          <a:p>
            <a:pPr>
              <a:defRPr/>
            </a:pPr>
            <a:r>
              <a:rPr lang="en-US" altLang="zh-TW" sz="2000">
                <a:solidFill>
                  <a:prstClr val="black"/>
                </a:solidFill>
                <a:latin typeface="標楷體" pitchFamily="65" charset="-120"/>
                <a:ea typeface="標楷體" pitchFamily="65" charset="-120"/>
              </a:rPr>
              <a:t>2.</a:t>
            </a:r>
            <a:r>
              <a:rPr lang="zh-TW" altLang="en-US" sz="2000">
                <a:solidFill>
                  <a:prstClr val="black"/>
                </a:solidFill>
                <a:latin typeface="標楷體" pitchFamily="65" charset="-120"/>
                <a:ea typeface="標楷體" pitchFamily="65" charset="-120"/>
              </a:rPr>
              <a:t>配合教師課程及活動規劃，</a:t>
            </a:r>
            <a:r>
              <a:rPr lang="zh-TW" altLang="en-US" sz="2000">
                <a:solidFill>
                  <a:srgbClr val="0000FF"/>
                </a:solidFill>
                <a:latin typeface="標楷體" pitchFamily="65" charset="-120"/>
                <a:ea typeface="標楷體" pitchFamily="65" charset="-120"/>
              </a:rPr>
              <a:t>建置個人生涯檔案資料</a:t>
            </a:r>
            <a:r>
              <a:rPr lang="zh-TW" altLang="en-US" sz="2000">
                <a:solidFill>
                  <a:prstClr val="black"/>
                </a:solidFill>
                <a:latin typeface="標楷體" pitchFamily="65" charset="-120"/>
                <a:ea typeface="標楷體" pitchFamily="65" charset="-120"/>
              </a:rPr>
              <a:t>。</a:t>
            </a:r>
          </a:p>
          <a:p>
            <a:pPr>
              <a:defRPr/>
            </a:pPr>
            <a:r>
              <a:rPr lang="en-US" altLang="zh-TW" sz="2000">
                <a:solidFill>
                  <a:prstClr val="black"/>
                </a:solidFill>
                <a:latin typeface="標楷體" pitchFamily="65" charset="-120"/>
                <a:ea typeface="標楷體" pitchFamily="65" charset="-120"/>
              </a:rPr>
              <a:t>3.</a:t>
            </a:r>
            <a:r>
              <a:rPr lang="zh-TW" altLang="en-US" sz="2000">
                <a:solidFill>
                  <a:srgbClr val="0000FF"/>
                </a:solidFill>
                <a:latin typeface="標楷體" pitchFamily="65" charset="-120"/>
                <a:ea typeface="標楷體" pitchFamily="65" charset="-120"/>
              </a:rPr>
              <a:t>整合生涯檔案及生涯輔導紀錄手冊資料</a:t>
            </a:r>
            <a:r>
              <a:rPr lang="zh-TW" altLang="en-US" sz="2000">
                <a:solidFill>
                  <a:prstClr val="black"/>
                </a:solidFill>
                <a:latin typeface="標楷體" pitchFamily="65" charset="-120"/>
                <a:ea typeface="標楷體" pitchFamily="65" charset="-120"/>
              </a:rPr>
              <a:t>，親師生共同討論完成生涯</a:t>
            </a:r>
            <a:endParaRPr lang="en-US" altLang="zh-TW" sz="2000">
              <a:solidFill>
                <a:prstClr val="black"/>
              </a:solidFill>
              <a:latin typeface="標楷體" pitchFamily="65" charset="-120"/>
              <a:ea typeface="標楷體" pitchFamily="65" charset="-120"/>
            </a:endParaRPr>
          </a:p>
          <a:p>
            <a:pPr>
              <a:defRPr/>
            </a:pPr>
            <a:r>
              <a:rPr lang="en-US" altLang="zh-TW" sz="2000">
                <a:solidFill>
                  <a:prstClr val="black"/>
                </a:solidFill>
                <a:latin typeface="標楷體" pitchFamily="65" charset="-120"/>
                <a:ea typeface="標楷體" pitchFamily="65" charset="-120"/>
              </a:rPr>
              <a:t>  </a:t>
            </a:r>
            <a:r>
              <a:rPr lang="zh-TW" altLang="en-US" sz="2000">
                <a:solidFill>
                  <a:prstClr val="black"/>
                </a:solidFill>
                <a:latin typeface="標楷體" pitchFamily="65" charset="-120"/>
                <a:ea typeface="標楷體" pitchFamily="65" charset="-120"/>
              </a:rPr>
              <a:t>發展規劃書，作為個人升學選校參考。</a:t>
            </a:r>
            <a:endParaRPr lang="zh-TW" altLang="en-US" sz="2000">
              <a:solidFill>
                <a:srgbClr val="FF00FF"/>
              </a:solidFill>
              <a:latin typeface="標楷體" pitchFamily="65" charset="-120"/>
              <a:ea typeface="標楷體" pitchFamily="65" charset="-120"/>
            </a:endParaRPr>
          </a:p>
        </p:txBody>
      </p:sp>
      <p:sp>
        <p:nvSpPr>
          <p:cNvPr id="29" name="圓角化對角線角落矩形 28"/>
          <p:cNvSpPr/>
          <p:nvPr/>
        </p:nvSpPr>
        <p:spPr bwMode="auto">
          <a:xfrm>
            <a:off x="801688" y="1087438"/>
            <a:ext cx="8342312" cy="1738312"/>
          </a:xfrm>
          <a:prstGeom prst="round2DiagRect">
            <a:avLst/>
          </a:prstGeom>
          <a:solidFill>
            <a:srgbClr val="CCFF99"/>
          </a:solidFill>
          <a:ln w="25400" cap="flat" cmpd="sng" algn="ctr">
            <a:solidFill>
              <a:srgbClr val="669900"/>
            </a:solidFill>
            <a:prstDash val="solid"/>
            <a:round/>
            <a:headEnd type="none" w="med" len="med"/>
            <a:tailEnd type="none" w="med" len="med"/>
          </a:ln>
          <a:effectLst/>
        </p:spPr>
        <p:txBody>
          <a:bodyPr/>
          <a:lstStyle/>
          <a:p>
            <a:pPr>
              <a:defRPr/>
            </a:pPr>
            <a:r>
              <a:rPr lang="en-US" altLang="zh-TW" sz="2000" dirty="0">
                <a:solidFill>
                  <a:prstClr val="black"/>
                </a:solidFill>
                <a:latin typeface="標楷體" pitchFamily="65" charset="-120"/>
                <a:ea typeface="標楷體" pitchFamily="65" charset="-120"/>
              </a:rPr>
              <a:t>1.</a:t>
            </a:r>
            <a:r>
              <a:rPr lang="zh-TW" altLang="en-US" sz="2000" dirty="0">
                <a:solidFill>
                  <a:prstClr val="black"/>
                </a:solidFill>
                <a:latin typeface="標楷體" pitchFamily="65" charset="-120"/>
                <a:ea typeface="標楷體" pitchFamily="65" charset="-120"/>
              </a:rPr>
              <a:t>由導師及輔導教師等相關人員，</a:t>
            </a:r>
            <a:r>
              <a:rPr lang="zh-TW" altLang="en-US" sz="2000" dirty="0">
                <a:solidFill>
                  <a:srgbClr val="0000FF"/>
                </a:solidFill>
                <a:latin typeface="標楷體" pitchFamily="65" charset="-120"/>
                <a:ea typeface="標楷體" pitchFamily="65" charset="-120"/>
              </a:rPr>
              <a:t>協助學生建置並逐年完成生涯輔導 </a:t>
            </a:r>
            <a:endParaRPr lang="en-US" altLang="zh-TW" sz="2000" dirty="0">
              <a:solidFill>
                <a:srgbClr val="0000FF"/>
              </a:solidFill>
              <a:latin typeface="標楷體" pitchFamily="65" charset="-120"/>
              <a:ea typeface="標楷體" pitchFamily="65" charset="-120"/>
            </a:endParaRPr>
          </a:p>
          <a:p>
            <a:pPr>
              <a:defRPr/>
            </a:pPr>
            <a:r>
              <a:rPr lang="en-US" altLang="zh-TW" sz="2000" dirty="0">
                <a:solidFill>
                  <a:srgbClr val="0000FF"/>
                </a:solidFill>
                <a:latin typeface="標楷體" pitchFamily="65" charset="-120"/>
                <a:ea typeface="標楷體" pitchFamily="65" charset="-120"/>
              </a:rPr>
              <a:t>  </a:t>
            </a:r>
            <a:r>
              <a:rPr lang="zh-TW" altLang="en-US" sz="2000" dirty="0">
                <a:solidFill>
                  <a:srgbClr val="0000FF"/>
                </a:solidFill>
                <a:latin typeface="標楷體" pitchFamily="65" charset="-120"/>
                <a:ea typeface="標楷體" pitchFamily="65" charset="-120"/>
              </a:rPr>
              <a:t>紀錄手冊、生涯檔案相關資料</a:t>
            </a:r>
          </a:p>
          <a:p>
            <a:pPr>
              <a:defRPr/>
            </a:pPr>
            <a:r>
              <a:rPr lang="en-US" altLang="zh-TW" sz="2000" dirty="0">
                <a:solidFill>
                  <a:prstClr val="black"/>
                </a:solidFill>
                <a:latin typeface="標楷體" pitchFamily="65" charset="-120"/>
                <a:ea typeface="標楷體" pitchFamily="65" charset="-120"/>
              </a:rPr>
              <a:t>2.</a:t>
            </a:r>
            <a:r>
              <a:rPr lang="zh-TW" altLang="en-US" sz="2000" dirty="0">
                <a:solidFill>
                  <a:srgbClr val="0000FF"/>
                </a:solidFill>
                <a:latin typeface="標楷體" pitchFamily="65" charset="-120"/>
                <a:ea typeface="標楷體" pitchFamily="65" charset="-120"/>
              </a:rPr>
              <a:t>利用班親會、親職講座等，協助家長了解學生生涯輔導紀錄手冊內</a:t>
            </a:r>
            <a:endParaRPr lang="en-US" altLang="zh-TW" sz="2000" dirty="0">
              <a:solidFill>
                <a:srgbClr val="0000FF"/>
              </a:solidFill>
              <a:latin typeface="標楷體" pitchFamily="65" charset="-120"/>
              <a:ea typeface="標楷體" pitchFamily="65" charset="-120"/>
            </a:endParaRPr>
          </a:p>
          <a:p>
            <a:pPr>
              <a:defRPr/>
            </a:pPr>
            <a:r>
              <a:rPr lang="en-US" altLang="zh-TW" sz="2000" dirty="0">
                <a:solidFill>
                  <a:prstClr val="black"/>
                </a:solidFill>
                <a:latin typeface="標楷體" pitchFamily="65" charset="-120"/>
                <a:ea typeface="標楷體" pitchFamily="65" charset="-120"/>
              </a:rPr>
              <a:t>  </a:t>
            </a:r>
            <a:r>
              <a:rPr lang="zh-TW" altLang="en-US" sz="2000" dirty="0">
                <a:solidFill>
                  <a:prstClr val="black"/>
                </a:solidFill>
                <a:latin typeface="標楷體" pitchFamily="65" charset="-120"/>
                <a:ea typeface="標楷體" pitchFamily="65" charset="-120"/>
              </a:rPr>
              <a:t>容及運用方式，增進孩子生涯發展及適性輔導知能。</a:t>
            </a:r>
          </a:p>
          <a:p>
            <a:pPr>
              <a:defRPr/>
            </a:pPr>
            <a:r>
              <a:rPr lang="en-US" altLang="zh-TW" sz="2000" dirty="0">
                <a:solidFill>
                  <a:prstClr val="black"/>
                </a:solidFill>
                <a:latin typeface="標楷體" pitchFamily="65" charset="-120"/>
                <a:ea typeface="標楷體" pitchFamily="65" charset="-120"/>
              </a:rPr>
              <a:t>3.</a:t>
            </a:r>
            <a:r>
              <a:rPr lang="zh-TW" altLang="en-US" sz="2000" dirty="0">
                <a:solidFill>
                  <a:srgbClr val="0000FF"/>
                </a:solidFill>
                <a:latin typeface="標楷體" pitchFamily="65" charset="-120"/>
                <a:ea typeface="標楷體" pitchFamily="65" charset="-120"/>
              </a:rPr>
              <a:t>親師生共同討論完成生涯發展規劃書</a:t>
            </a:r>
            <a:r>
              <a:rPr lang="zh-TW" altLang="en-US" sz="2000" dirty="0">
                <a:solidFill>
                  <a:prstClr val="black"/>
                </a:solidFill>
                <a:latin typeface="標楷體" pitchFamily="65" charset="-120"/>
                <a:ea typeface="標楷體" pitchFamily="65" charset="-120"/>
              </a:rPr>
              <a:t>，作為學生升學選校參考。</a:t>
            </a:r>
            <a:endParaRPr lang="zh-TW" altLang="en-US" sz="2000" dirty="0">
              <a:solidFill>
                <a:srgbClr val="080808"/>
              </a:solidFill>
              <a:latin typeface="標楷體" pitchFamily="65" charset="-120"/>
              <a:ea typeface="標楷體" pitchFamily="65" charset="-120"/>
            </a:endParaRPr>
          </a:p>
        </p:txBody>
      </p:sp>
      <p:sp>
        <p:nvSpPr>
          <p:cNvPr id="30" name="圓角化對角線角落矩形 29"/>
          <p:cNvSpPr/>
          <p:nvPr/>
        </p:nvSpPr>
        <p:spPr bwMode="auto">
          <a:xfrm>
            <a:off x="801688" y="4687888"/>
            <a:ext cx="8342312" cy="1727200"/>
          </a:xfrm>
          <a:prstGeom prst="round2DiagRect">
            <a:avLst/>
          </a:prstGeom>
          <a:solidFill>
            <a:srgbClr val="CCFFFF"/>
          </a:solidFill>
          <a:ln w="25400" cap="flat" cmpd="sng" algn="ctr">
            <a:solidFill>
              <a:srgbClr val="00B0F0"/>
            </a:solidFill>
            <a:prstDash val="solid"/>
            <a:round/>
            <a:headEnd type="none" w="med" len="med"/>
            <a:tailEnd type="none" w="med" len="med"/>
          </a:ln>
          <a:effectLst/>
        </p:spPr>
        <p:txBody>
          <a:bodyPr/>
          <a:lstStyle/>
          <a:p>
            <a:pPr>
              <a:defRPr/>
            </a:pPr>
            <a:r>
              <a:rPr lang="en-US" altLang="zh-TW" sz="2000">
                <a:solidFill>
                  <a:prstClr val="black"/>
                </a:solidFill>
                <a:latin typeface="標楷體" pitchFamily="65" charset="-120"/>
                <a:ea typeface="標楷體" pitchFamily="65" charset="-120"/>
              </a:rPr>
              <a:t>1.</a:t>
            </a:r>
            <a:r>
              <a:rPr lang="zh-TW" altLang="en-US" sz="2000">
                <a:solidFill>
                  <a:srgbClr val="A50021"/>
                </a:solidFill>
                <a:latin typeface="標楷體" pitchFamily="65" charset="-120"/>
                <a:ea typeface="標楷體" pitchFamily="65" charset="-120"/>
              </a:rPr>
              <a:t>積極參與學校班親會、親職講座</a:t>
            </a:r>
            <a:r>
              <a:rPr lang="zh-TW" altLang="en-US" sz="2000">
                <a:solidFill>
                  <a:prstClr val="black"/>
                </a:solidFill>
                <a:latin typeface="標楷體" pitchFamily="65" charset="-120"/>
                <a:ea typeface="標楷體" pitchFamily="65" charset="-120"/>
              </a:rPr>
              <a:t>等，協助家長了解學生生涯輔導紀</a:t>
            </a:r>
            <a:endParaRPr lang="en-US" altLang="zh-TW" sz="2000">
              <a:solidFill>
                <a:prstClr val="black"/>
              </a:solidFill>
              <a:latin typeface="標楷體" pitchFamily="65" charset="-120"/>
              <a:ea typeface="標楷體" pitchFamily="65" charset="-120"/>
            </a:endParaRPr>
          </a:p>
          <a:p>
            <a:pPr>
              <a:defRPr/>
            </a:pPr>
            <a:r>
              <a:rPr lang="en-US" altLang="zh-TW" sz="2000">
                <a:solidFill>
                  <a:prstClr val="black"/>
                </a:solidFill>
                <a:latin typeface="標楷體" pitchFamily="65" charset="-120"/>
                <a:ea typeface="標楷體" pitchFamily="65" charset="-120"/>
              </a:rPr>
              <a:t>  </a:t>
            </a:r>
            <a:r>
              <a:rPr lang="zh-TW" altLang="en-US" sz="2000">
                <a:solidFill>
                  <a:prstClr val="black"/>
                </a:solidFill>
                <a:latin typeface="標楷體" pitchFamily="65" charset="-120"/>
                <a:ea typeface="標楷體" pitchFamily="65" charset="-120"/>
              </a:rPr>
              <a:t>錄手冊內容及運用方式，增進孩子生涯發展及適性輔導知能。</a:t>
            </a:r>
          </a:p>
          <a:p>
            <a:pPr>
              <a:defRPr/>
            </a:pPr>
            <a:r>
              <a:rPr lang="en-US" altLang="zh-TW" sz="2000">
                <a:solidFill>
                  <a:prstClr val="black"/>
                </a:solidFill>
                <a:latin typeface="標楷體" pitchFamily="65" charset="-120"/>
                <a:ea typeface="標楷體" pitchFamily="65" charset="-120"/>
              </a:rPr>
              <a:t>2.</a:t>
            </a:r>
            <a:r>
              <a:rPr lang="zh-TW" altLang="en-US" sz="2000">
                <a:solidFill>
                  <a:srgbClr val="A50021"/>
                </a:solidFill>
                <a:latin typeface="標楷體" pitchFamily="65" charset="-120"/>
                <a:ea typeface="標楷體" pitchFamily="65" charset="-120"/>
              </a:rPr>
              <a:t>協助並參與孩子建置生涯檔案及生涯輔導紀錄手冊</a:t>
            </a:r>
            <a:r>
              <a:rPr lang="zh-TW" altLang="en-US" sz="2000">
                <a:solidFill>
                  <a:prstClr val="black"/>
                </a:solidFill>
                <a:latin typeface="標楷體" pitchFamily="65" charset="-120"/>
                <a:ea typeface="標楷體" pitchFamily="65" charset="-120"/>
              </a:rPr>
              <a:t>，且能適時與孩</a:t>
            </a:r>
            <a:endParaRPr lang="en-US" altLang="zh-TW" sz="2000">
              <a:solidFill>
                <a:prstClr val="black"/>
              </a:solidFill>
              <a:latin typeface="標楷體" pitchFamily="65" charset="-120"/>
              <a:ea typeface="標楷體" pitchFamily="65" charset="-120"/>
            </a:endParaRPr>
          </a:p>
          <a:p>
            <a:pPr>
              <a:defRPr/>
            </a:pPr>
            <a:r>
              <a:rPr lang="en-US" altLang="zh-TW" sz="2000">
                <a:solidFill>
                  <a:prstClr val="black"/>
                </a:solidFill>
                <a:latin typeface="標楷體" pitchFamily="65" charset="-120"/>
                <a:ea typeface="標楷體" pitchFamily="65" charset="-120"/>
              </a:rPr>
              <a:t>  </a:t>
            </a:r>
            <a:r>
              <a:rPr lang="zh-TW" altLang="en-US" sz="2000">
                <a:solidFill>
                  <a:prstClr val="black"/>
                </a:solidFill>
                <a:latin typeface="標楷體" pitchFamily="65" charset="-120"/>
                <a:ea typeface="標楷體" pitchFamily="65" charset="-120"/>
              </a:rPr>
              <a:t>子討論紀錄內容與生涯規劃議題。</a:t>
            </a:r>
          </a:p>
          <a:p>
            <a:pPr>
              <a:defRPr/>
            </a:pPr>
            <a:r>
              <a:rPr lang="en-US" altLang="zh-TW" sz="2000">
                <a:solidFill>
                  <a:prstClr val="black"/>
                </a:solidFill>
                <a:latin typeface="標楷體" pitchFamily="65" charset="-120"/>
                <a:ea typeface="標楷體" pitchFamily="65" charset="-120"/>
              </a:rPr>
              <a:t>3.</a:t>
            </a:r>
            <a:r>
              <a:rPr lang="zh-TW" altLang="en-US" sz="2000">
                <a:solidFill>
                  <a:srgbClr val="A50021"/>
                </a:solidFill>
                <a:latin typeface="標楷體" pitchFamily="65" charset="-120"/>
                <a:ea typeface="標楷體" pitchFamily="65" charset="-120"/>
              </a:rPr>
              <a:t>親師生共同討論完成生涯發展規劃書</a:t>
            </a:r>
            <a:r>
              <a:rPr lang="zh-TW" altLang="en-US" sz="2000">
                <a:solidFill>
                  <a:prstClr val="black"/>
                </a:solidFill>
                <a:latin typeface="標楷體" pitchFamily="65" charset="-120"/>
                <a:ea typeface="標楷體" pitchFamily="65" charset="-120"/>
              </a:rPr>
              <a:t>，作為孩子升學選校參考。</a:t>
            </a:r>
            <a:endParaRPr lang="zh-TW" altLang="en-US" sz="2000">
              <a:solidFill>
                <a:srgbClr val="080808"/>
              </a:solidFill>
              <a:latin typeface="標楷體" pitchFamily="65" charset="-120"/>
              <a:ea typeface="標楷體" pitchFamily="65" charset="-120"/>
            </a:endParaRPr>
          </a:p>
        </p:txBody>
      </p:sp>
      <p:pic>
        <p:nvPicPr>
          <p:cNvPr id="204811" name="圖片 30"/>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4350" y="4727575"/>
            <a:ext cx="6715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2" name="圖片 3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4350" y="1127125"/>
            <a:ext cx="6715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13" name="圖片 33"/>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41338" y="2927350"/>
            <a:ext cx="6715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矩形 20"/>
          <p:cNvSpPr/>
          <p:nvPr/>
        </p:nvSpPr>
        <p:spPr>
          <a:xfrm>
            <a:off x="4910138" y="44450"/>
            <a:ext cx="4054475" cy="708025"/>
          </a:xfrm>
          <a:prstGeom prst="rect">
            <a:avLst/>
          </a:prstGeom>
        </p:spPr>
        <p:txBody>
          <a:bodyPr>
            <a:spAutoFit/>
          </a:bodyPr>
          <a:lstStyle/>
          <a:p>
            <a:pPr>
              <a:defRPr/>
            </a:pP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pPr>
              <a:defRPr/>
            </a:pP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0047610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4802" name="矩形 40"/>
          <p:cNvSpPr>
            <a:spLocks noChangeArrowheads="1"/>
          </p:cNvSpPr>
          <p:nvPr/>
        </p:nvSpPr>
        <p:spPr bwMode="auto">
          <a:xfrm>
            <a:off x="0" y="0"/>
            <a:ext cx="9144000" cy="444500"/>
          </a:xfrm>
          <a:prstGeom prst="rect">
            <a:avLst/>
          </a:prstGeom>
          <a:solidFill>
            <a:srgbClr val="99000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endParaRPr lang="zh-TW" altLang="en-US" sz="3200">
              <a:solidFill>
                <a:prstClr val="black"/>
              </a:solidFill>
            </a:endParaRPr>
          </a:p>
        </p:txBody>
      </p:sp>
      <p:pic>
        <p:nvPicPr>
          <p:cNvPr id="204803"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5875"/>
            <a:ext cx="1960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04" name="群組 74"/>
          <p:cNvGrpSpPr>
            <a:grpSpLocks/>
          </p:cNvGrpSpPr>
          <p:nvPr/>
        </p:nvGrpSpPr>
        <p:grpSpPr bwMode="auto">
          <a:xfrm>
            <a:off x="2411413" y="44450"/>
            <a:ext cx="2481262" cy="381000"/>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3742"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659"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430" y="44624"/>
              <a:ext cx="360285"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201"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04806" name="文字方塊 38"/>
          <p:cNvSpPr txBox="1">
            <a:spLocks noChangeArrowheads="1"/>
          </p:cNvSpPr>
          <p:nvPr/>
        </p:nvSpPr>
        <p:spPr bwMode="auto">
          <a:xfrm>
            <a:off x="355600" y="530225"/>
            <a:ext cx="73850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r>
              <a:rPr lang="zh-TW" altLang="en-US" sz="2800" dirty="0">
                <a:solidFill>
                  <a:srgbClr val="FFFFCC"/>
                </a:solidFill>
                <a:latin typeface="Adobe 繁黑體 Std B" pitchFamily="34" charset="-120"/>
                <a:ea typeface="Adobe 繁黑體 Std B" pitchFamily="34" charset="-120"/>
                <a:sym typeface="Wingdings" pitchFamily="2" charset="2"/>
              </a:rPr>
              <a:t>生涯金三角</a:t>
            </a:r>
          </a:p>
        </p:txBody>
      </p:sp>
      <p:sp>
        <p:nvSpPr>
          <p:cNvPr id="21" name="矩形 20"/>
          <p:cNvSpPr/>
          <p:nvPr/>
        </p:nvSpPr>
        <p:spPr>
          <a:xfrm>
            <a:off x="4910138" y="44450"/>
            <a:ext cx="4054475" cy="708025"/>
          </a:xfrm>
          <a:prstGeom prst="rect">
            <a:avLst/>
          </a:prstGeom>
        </p:spPr>
        <p:txBody>
          <a:bodyPr>
            <a:spAutoFit/>
          </a:bodyPr>
          <a:lstStyle/>
          <a:p>
            <a:pPr>
              <a:defRPr/>
            </a:pP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pPr>
              <a:defRPr/>
            </a:pP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pic>
        <p:nvPicPr>
          <p:cNvPr id="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95934" y="1484784"/>
            <a:ext cx="6233120" cy="478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文字方塊 7"/>
          <p:cNvSpPr txBox="1">
            <a:spLocks noChangeArrowheads="1"/>
          </p:cNvSpPr>
          <p:nvPr/>
        </p:nvSpPr>
        <p:spPr bwMode="auto">
          <a:xfrm>
            <a:off x="123825" y="1717387"/>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r>
              <a:rPr kumimoji="0" lang="en-US" altLang="zh-TW" sz="2000" b="1" dirty="0">
                <a:solidFill>
                  <a:srgbClr val="002060"/>
                </a:solidFill>
                <a:latin typeface="微軟正黑體" pitchFamily="34" charset="-120"/>
                <a:ea typeface="微軟正黑體" pitchFamily="34" charset="-120"/>
              </a:rPr>
              <a:t>1.</a:t>
            </a:r>
            <a:r>
              <a:rPr kumimoji="0" lang="zh-TW" altLang="en-US" sz="2000" b="1" dirty="0">
                <a:solidFill>
                  <a:srgbClr val="002060"/>
                </a:solidFill>
                <a:latin typeface="微軟正黑體" pitchFamily="34" charset="-120"/>
                <a:ea typeface="微軟正黑體" pitchFamily="34" charset="-120"/>
              </a:rPr>
              <a:t>興趣（喜不喜歡做）</a:t>
            </a:r>
          </a:p>
          <a:p>
            <a:r>
              <a:rPr kumimoji="0" lang="en-US" altLang="zh-TW" sz="2000" b="1" dirty="0">
                <a:solidFill>
                  <a:srgbClr val="00B050"/>
                </a:solidFill>
                <a:latin typeface="微軟正黑體" pitchFamily="34" charset="-120"/>
                <a:ea typeface="微軟正黑體" pitchFamily="34" charset="-120"/>
              </a:rPr>
              <a:t>2.</a:t>
            </a:r>
            <a:r>
              <a:rPr kumimoji="0" lang="zh-TW" altLang="en-US" sz="2000" b="1" dirty="0">
                <a:solidFill>
                  <a:srgbClr val="00B050"/>
                </a:solidFill>
                <a:latin typeface="微軟正黑體" pitchFamily="34" charset="-120"/>
                <a:ea typeface="微軟正黑體" pitchFamily="34" charset="-120"/>
              </a:rPr>
              <a:t>能力 </a:t>
            </a:r>
            <a:r>
              <a:rPr kumimoji="0" lang="en-US" altLang="zh-TW" sz="2000" b="1" dirty="0">
                <a:solidFill>
                  <a:srgbClr val="00B050"/>
                </a:solidFill>
                <a:latin typeface="微軟正黑體" pitchFamily="34" charset="-120"/>
                <a:ea typeface="微軟正黑體" pitchFamily="34" charset="-120"/>
              </a:rPr>
              <a:t>(</a:t>
            </a:r>
            <a:r>
              <a:rPr kumimoji="0" lang="zh-TW" altLang="en-US" sz="2000" b="1" dirty="0">
                <a:solidFill>
                  <a:srgbClr val="00B050"/>
                </a:solidFill>
                <a:latin typeface="微軟正黑體" pitchFamily="34" charset="-120"/>
                <a:ea typeface="微軟正黑體" pitchFamily="34" charset="-120"/>
              </a:rPr>
              <a:t>能不能做</a:t>
            </a:r>
            <a:r>
              <a:rPr kumimoji="0" lang="en-US" altLang="zh-TW" sz="2000" b="1" dirty="0">
                <a:solidFill>
                  <a:srgbClr val="00B050"/>
                </a:solidFill>
                <a:latin typeface="微軟正黑體" pitchFamily="34" charset="-120"/>
                <a:ea typeface="微軟正黑體" pitchFamily="34" charset="-120"/>
              </a:rPr>
              <a:t>)</a:t>
            </a:r>
          </a:p>
          <a:p>
            <a:r>
              <a:rPr kumimoji="0" lang="en-US" altLang="zh-TW" sz="2000" b="1" dirty="0">
                <a:solidFill>
                  <a:srgbClr val="376092"/>
                </a:solidFill>
                <a:latin typeface="微軟正黑體" pitchFamily="34" charset="-120"/>
                <a:ea typeface="微軟正黑體" pitchFamily="34" charset="-120"/>
              </a:rPr>
              <a:t>3.</a:t>
            </a:r>
            <a:r>
              <a:rPr kumimoji="0" lang="zh-TW" altLang="en-US" sz="2000" b="1" dirty="0">
                <a:solidFill>
                  <a:srgbClr val="376092"/>
                </a:solidFill>
                <a:latin typeface="微軟正黑體" pitchFamily="34" charset="-120"/>
                <a:ea typeface="微軟正黑體" pitchFamily="34" charset="-120"/>
              </a:rPr>
              <a:t>人格特質 </a:t>
            </a:r>
            <a:r>
              <a:rPr kumimoji="0" lang="en-US" altLang="zh-TW" sz="2000" b="1" dirty="0">
                <a:solidFill>
                  <a:srgbClr val="376092"/>
                </a:solidFill>
                <a:latin typeface="微軟正黑體" pitchFamily="34" charset="-120"/>
                <a:ea typeface="微軟正黑體" pitchFamily="34" charset="-120"/>
              </a:rPr>
              <a:t>(</a:t>
            </a:r>
            <a:r>
              <a:rPr kumimoji="0" lang="zh-TW" altLang="en-US" sz="2000" b="1" dirty="0">
                <a:solidFill>
                  <a:srgbClr val="376092"/>
                </a:solidFill>
                <a:latin typeface="微軟正黑體" pitchFamily="34" charset="-120"/>
                <a:ea typeface="微軟正黑體" pitchFamily="34" charset="-120"/>
              </a:rPr>
              <a:t>適不適合做）</a:t>
            </a:r>
          </a:p>
          <a:p>
            <a:r>
              <a:rPr kumimoji="0" lang="en-US" altLang="zh-TW" sz="2000" b="1" dirty="0">
                <a:solidFill>
                  <a:srgbClr val="C00000"/>
                </a:solidFill>
                <a:latin typeface="微軟正黑體" pitchFamily="34" charset="-120"/>
                <a:ea typeface="微軟正黑體" pitchFamily="34" charset="-120"/>
              </a:rPr>
              <a:t>4.</a:t>
            </a:r>
            <a:r>
              <a:rPr kumimoji="0" lang="zh-TW" altLang="en-US" sz="2000" b="1" dirty="0">
                <a:solidFill>
                  <a:srgbClr val="C00000"/>
                </a:solidFill>
                <a:latin typeface="微軟正黑體" pitchFamily="34" charset="-120"/>
                <a:ea typeface="微軟正黑體" pitchFamily="34" charset="-120"/>
              </a:rPr>
              <a:t>價值觀 </a:t>
            </a:r>
            <a:r>
              <a:rPr kumimoji="0" lang="en-US" altLang="zh-TW" sz="2000" b="1" dirty="0">
                <a:solidFill>
                  <a:srgbClr val="C00000"/>
                </a:solidFill>
                <a:latin typeface="微軟正黑體" pitchFamily="34" charset="-120"/>
                <a:ea typeface="微軟正黑體" pitchFamily="34" charset="-120"/>
              </a:rPr>
              <a:t>(</a:t>
            </a:r>
            <a:r>
              <a:rPr kumimoji="0" lang="zh-TW" altLang="en-US" sz="2000" b="1" dirty="0">
                <a:solidFill>
                  <a:srgbClr val="C00000"/>
                </a:solidFill>
                <a:latin typeface="微軟正黑體" pitchFamily="34" charset="-120"/>
                <a:ea typeface="微軟正黑體" pitchFamily="34" charset="-120"/>
              </a:rPr>
              <a:t>願不願意做</a:t>
            </a:r>
            <a:r>
              <a:rPr kumimoji="0" lang="zh-TW" altLang="en-US" sz="2000" dirty="0">
                <a:solidFill>
                  <a:prstClr val="black"/>
                </a:solidFill>
                <a:latin typeface="微軟正黑體" pitchFamily="34" charset="-120"/>
                <a:ea typeface="微軟正黑體" pitchFamily="34" charset="-120"/>
              </a:rPr>
              <a:t> </a:t>
            </a:r>
            <a:r>
              <a:rPr kumimoji="0" lang="en-US" altLang="zh-TW" sz="2000" b="1" dirty="0">
                <a:solidFill>
                  <a:srgbClr val="C00000"/>
                </a:solidFill>
                <a:latin typeface="微軟正黑體" pitchFamily="34" charset="-120"/>
                <a:ea typeface="微軟正黑體" pitchFamily="34" charset="-120"/>
              </a:rPr>
              <a:t>)</a:t>
            </a:r>
          </a:p>
        </p:txBody>
      </p:sp>
      <p:sp>
        <p:nvSpPr>
          <p:cNvPr id="24" name="Shape 619"/>
          <p:cNvSpPr txBox="1">
            <a:spLocks noChangeArrowheads="1"/>
          </p:cNvSpPr>
          <p:nvPr/>
        </p:nvSpPr>
        <p:spPr bwMode="auto">
          <a:xfrm>
            <a:off x="0" y="1280825"/>
            <a:ext cx="2898378" cy="4365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buSzPct val="25000"/>
            </a:pPr>
            <a:r>
              <a:rPr kumimoji="0" lang="zh-TW" altLang="zh-TW" sz="2000" dirty="0">
                <a:solidFill>
                  <a:srgbClr val="000000"/>
                </a:solidFill>
                <a:latin typeface="微軟正黑體" pitchFamily="34" charset="-120"/>
                <a:ea typeface="微軟正黑體" pitchFamily="34" charset="-120"/>
                <a:cs typeface="Arial" pitchFamily="34" charset="0"/>
                <a:sym typeface="Arial" pitchFamily="34" charset="0"/>
              </a:rPr>
              <a:t>個人特質的澄清與了解</a:t>
            </a:r>
          </a:p>
        </p:txBody>
      </p:sp>
      <p:sp>
        <p:nvSpPr>
          <p:cNvPr id="25" name="文字方塊 11"/>
          <p:cNvSpPr txBox="1">
            <a:spLocks noChangeArrowheads="1"/>
          </p:cNvSpPr>
          <p:nvPr/>
        </p:nvSpPr>
        <p:spPr bwMode="auto">
          <a:xfrm>
            <a:off x="355600" y="3744386"/>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r>
              <a:rPr kumimoji="0" lang="zh-TW" altLang="en-US" sz="2000" b="1" dirty="0">
                <a:solidFill>
                  <a:prstClr val="black"/>
                </a:solidFill>
                <a:latin typeface="微軟正黑體" pitchFamily="34" charset="-120"/>
                <a:ea typeface="微軟正黑體" pitchFamily="34" charset="-120"/>
              </a:rPr>
              <a:t>  </a:t>
            </a: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機緣</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家庭因素</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社會潮流</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家人期望</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同儕團體</a:t>
            </a: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地緣關係</a:t>
            </a:r>
          </a:p>
          <a:p>
            <a:pPr algn="ctr">
              <a:buFontTx/>
              <a:buChar char="•"/>
            </a:pPr>
            <a:r>
              <a:rPr kumimoji="0" lang="zh-TW" altLang="en-US" sz="2000" b="1" dirty="0">
                <a:solidFill>
                  <a:prstClr val="black"/>
                </a:solidFill>
                <a:latin typeface="微軟正黑體" pitchFamily="34" charset="-120"/>
                <a:ea typeface="微軟正黑體" pitchFamily="34" charset="-120"/>
              </a:rPr>
              <a:t>阻力助力</a:t>
            </a:r>
          </a:p>
        </p:txBody>
      </p:sp>
      <p:sp>
        <p:nvSpPr>
          <p:cNvPr id="26" name="Shape 621"/>
          <p:cNvSpPr txBox="1">
            <a:spLocks noChangeArrowheads="1"/>
          </p:cNvSpPr>
          <p:nvPr/>
        </p:nvSpPr>
        <p:spPr bwMode="auto">
          <a:xfrm>
            <a:off x="0" y="3363386"/>
            <a:ext cx="2771775" cy="381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buSzPct val="25000"/>
            </a:pPr>
            <a:r>
              <a:rPr kumimoji="0" lang="zh-TW" altLang="zh-TW" sz="2000" dirty="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1" name="文字方塊 15"/>
          <p:cNvSpPr txBox="1">
            <a:spLocks noChangeArrowheads="1"/>
          </p:cNvSpPr>
          <p:nvPr/>
        </p:nvSpPr>
        <p:spPr bwMode="auto">
          <a:xfrm>
            <a:off x="7205087" y="4200914"/>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科系類別</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職業類別</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學校類別</a:t>
            </a:r>
          </a:p>
          <a:p>
            <a:pPr algn="ctr"/>
            <a:r>
              <a:rPr kumimoji="0" lang="en-US" altLang="zh-TW" sz="2000" b="1" dirty="0">
                <a:solidFill>
                  <a:prstClr val="black"/>
                </a:solidFill>
                <a:latin typeface="微軟正黑體" pitchFamily="34" charset="-120"/>
                <a:ea typeface="微軟正黑體" pitchFamily="34" charset="-120"/>
              </a:rPr>
              <a:t>‧</a:t>
            </a:r>
            <a:r>
              <a:rPr kumimoji="0" lang="zh-TW" altLang="en-US" sz="2000" b="1" dirty="0">
                <a:solidFill>
                  <a:prstClr val="black"/>
                </a:solidFill>
                <a:latin typeface="微軟正黑體" pitchFamily="34" charset="-120"/>
                <a:ea typeface="微軟正黑體" pitchFamily="34" charset="-120"/>
              </a:rPr>
              <a:t>升學管道</a:t>
            </a:r>
          </a:p>
        </p:txBody>
      </p:sp>
      <p:sp>
        <p:nvSpPr>
          <p:cNvPr id="32" name="Shape 620"/>
          <p:cNvSpPr txBox="1">
            <a:spLocks noChangeArrowheads="1"/>
          </p:cNvSpPr>
          <p:nvPr/>
        </p:nvSpPr>
        <p:spPr bwMode="auto">
          <a:xfrm>
            <a:off x="6588225" y="3839253"/>
            <a:ext cx="2555776" cy="381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buSzPct val="25000"/>
            </a:pPr>
            <a:r>
              <a:rPr kumimoji="0" lang="zh-TW" altLang="zh-TW" dirty="0">
                <a:solidFill>
                  <a:srgbClr val="000000"/>
                </a:solidFill>
                <a:latin typeface="微軟正黑體" pitchFamily="34" charset="-120"/>
                <a:ea typeface="微軟正黑體" pitchFamily="34" charset="-120"/>
                <a:cs typeface="Arial" pitchFamily="34" charset="0"/>
                <a:sym typeface="Arial" pitchFamily="34" charset="0"/>
              </a:rPr>
              <a:t>教育與職業資料的提供</a:t>
            </a:r>
          </a:p>
        </p:txBody>
      </p:sp>
      <p:sp>
        <p:nvSpPr>
          <p:cNvPr id="33" name="Text Box 18"/>
          <p:cNvSpPr txBox="1">
            <a:spLocks noChangeArrowheads="1"/>
          </p:cNvSpPr>
          <p:nvPr/>
        </p:nvSpPr>
        <p:spPr bwMode="auto">
          <a:xfrm>
            <a:off x="6027116" y="1484784"/>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4541105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anim calcmode="lin" valueType="num">
                                      <p:cBhvr>
                                        <p:cTn id="20" dur="1000" fill="hold"/>
                                        <p:tgtEl>
                                          <p:spTgt spid="25"/>
                                        </p:tgtEl>
                                        <p:attrNameLst>
                                          <p:attrName>ppt_x</p:attrName>
                                        </p:attrNameLst>
                                      </p:cBhvr>
                                      <p:tavLst>
                                        <p:tav tm="0">
                                          <p:val>
                                            <p:strVal val="#ppt_x"/>
                                          </p:val>
                                        </p:tav>
                                        <p:tav tm="100000">
                                          <p:val>
                                            <p:strVal val="#ppt_x"/>
                                          </p:val>
                                        </p:tav>
                                      </p:tavLst>
                                    </p:anim>
                                    <p:anim calcmode="lin" valueType="num">
                                      <p:cBhvr>
                                        <p:cTn id="2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31" grpId="0"/>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5" name="內容版面配置區 4" descr="人口老化圖.gif"/>
          <p:cNvPicPr>
            <a:picLocks noGrp="1" noChangeAspect="1"/>
          </p:cNvPicPr>
          <p:nvPr>
            <p:ph sz="half" idx="1"/>
          </p:nvPr>
        </p:nvPicPr>
        <p:blipFill>
          <a:blip r:embed="rId4" cstate="print">
            <a:extLst>
              <a:ext uri="{28A0092B-C50C-407E-A947-70E740481C1C}">
                <a14:useLocalDpi xmlns:a14="http://schemas.microsoft.com/office/drawing/2010/main" val="0"/>
              </a:ext>
            </a:extLst>
          </a:blip>
          <a:srcRect t="-16768" b="-16768"/>
          <a:stretch>
            <a:fillRect/>
          </a:stretch>
        </p:blipFill>
        <p:spPr>
          <a:xfrm>
            <a:off x="755576" y="-171400"/>
            <a:ext cx="7488832" cy="7705727"/>
          </a:xfrm>
        </p:spPr>
      </p:pic>
      <p:sp>
        <p:nvSpPr>
          <p:cNvPr id="8" name="橢圓 7"/>
          <p:cNvSpPr>
            <a:spLocks noChangeArrowheads="1"/>
          </p:cNvSpPr>
          <p:nvPr/>
        </p:nvSpPr>
        <p:spPr bwMode="auto">
          <a:xfrm>
            <a:off x="4139952" y="3356992"/>
            <a:ext cx="3744416" cy="576064"/>
          </a:xfrm>
          <a:prstGeom prst="ellipse">
            <a:avLst/>
          </a:prstGeom>
          <a:noFill/>
          <a:ln w="57150" cmpd="thinThick">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p>
            <a:pPr fontAlgn="auto">
              <a:spcBef>
                <a:spcPts val="0"/>
              </a:spcBef>
              <a:spcAft>
                <a:spcPts val="0"/>
              </a:spcAft>
            </a:pPr>
            <a:endParaRPr kumimoji="0" lang="zh-TW" altLang="en-US">
              <a:solidFill>
                <a:srgbClr val="FFFFFF"/>
              </a:solidFill>
              <a:latin typeface="Calibri"/>
              <a:ea typeface="新細明體"/>
            </a:endParaRPr>
          </a:p>
        </p:txBody>
      </p:sp>
      <p:pic>
        <p:nvPicPr>
          <p:cNvPr id="6" name="內容版面配置區 5" descr="人口老化82年圖.gif"/>
          <p:cNvPicPr>
            <a:picLocks noGrp="1" noChangeAspect="1"/>
          </p:cNvPicPr>
          <p:nvPr>
            <p:ph sz="half" idx="2"/>
          </p:nvPr>
        </p:nvPicPr>
        <p:blipFill>
          <a:blip r:embed="rId5" cstate="print">
            <a:extLst>
              <a:ext uri="{28A0092B-C50C-407E-A947-70E740481C1C}">
                <a14:useLocalDpi xmlns:a14="http://schemas.microsoft.com/office/drawing/2010/main" val="0"/>
              </a:ext>
            </a:extLst>
          </a:blip>
          <a:srcRect l="-2454" r="-2454"/>
          <a:stretch>
            <a:fillRect/>
          </a:stretch>
        </p:blipFill>
        <p:spPr>
          <a:xfrm>
            <a:off x="1835696" y="764704"/>
            <a:ext cx="6025975" cy="5969972"/>
          </a:xfrm>
        </p:spPr>
      </p:pic>
      <p:pic>
        <p:nvPicPr>
          <p:cNvPr id="7" name="圖片 6" descr="人口老化120年圖.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692696"/>
            <a:ext cx="6480720" cy="604867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5" name="Rectangle 5"/>
          <p:cNvSpPr>
            <a:spLocks noChangeArrowheads="1"/>
          </p:cNvSpPr>
          <p:nvPr/>
        </p:nvSpPr>
        <p:spPr bwMode="auto">
          <a:xfrm>
            <a:off x="611560" y="2996952"/>
            <a:ext cx="7921451" cy="792163"/>
          </a:xfrm>
          <a:prstGeom prst="rect">
            <a:avLst/>
          </a:prstGeom>
          <a:solidFill>
            <a:schemeClr val="tx1"/>
          </a:solidFill>
          <a:ln>
            <a:noFill/>
          </a:ln>
          <a:effectLst>
            <a:outerShdw blurRad="254000" dist="292100" dir="2940000"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auto" hangingPunct="0">
              <a:spcBef>
                <a:spcPts val="0"/>
              </a:spcBef>
              <a:spcAft>
                <a:spcPts val="0"/>
              </a:spcAft>
            </a:pPr>
            <a:r>
              <a:rPr kumimoji="0" lang="zh-TW" altLang="en-US" sz="4000" b="1" dirty="0">
                <a:solidFill>
                  <a:srgbClr val="FF0000"/>
                </a:solidFill>
                <a:latin typeface="Adobe 繁黑體 Std B" pitchFamily="34" charset="-120"/>
                <a:ea typeface="Adobe 繁黑體 Std B" pitchFamily="34" charset="-120"/>
                <a:cs typeface="新細明體" charset="0"/>
              </a:rPr>
              <a:t>高齡化社會</a:t>
            </a:r>
            <a:r>
              <a:rPr kumimoji="0" lang="en-US" altLang="zh-TW" sz="4000" b="1" dirty="0">
                <a:solidFill>
                  <a:srgbClr val="FF0000"/>
                </a:solidFill>
                <a:latin typeface="Adobe 繁黑體 Std B" pitchFamily="34" charset="-120"/>
                <a:ea typeface="Adobe 繁黑體 Std B" pitchFamily="34" charset="-120"/>
                <a:cs typeface="新細明體" charset="0"/>
              </a:rPr>
              <a:t>—</a:t>
            </a:r>
            <a:r>
              <a:rPr kumimoji="0" lang="zh-TW" altLang="en-US" sz="4000" b="1" dirty="0">
                <a:solidFill>
                  <a:srgbClr val="FF0000"/>
                </a:solidFill>
                <a:latin typeface="Adobe 繁黑體 Std B" pitchFamily="34" charset="-120"/>
                <a:ea typeface="Adobe 繁黑體 Std B" pitchFamily="34" charset="-120"/>
                <a:cs typeface="新細明體" charset="0"/>
              </a:rPr>
              <a:t>搶救我們的的未來</a:t>
            </a:r>
          </a:p>
        </p:txBody>
      </p:sp>
      <p:sp>
        <p:nvSpPr>
          <p:cNvPr id="21" name="矩形 20"/>
          <p:cNvSpPr/>
          <p:nvPr/>
        </p:nvSpPr>
        <p:spPr bwMode="auto">
          <a:xfrm>
            <a:off x="0" y="0"/>
            <a:ext cx="9144000" cy="620688"/>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22" name="群組 4"/>
          <p:cNvGrpSpPr/>
          <p:nvPr/>
        </p:nvGrpSpPr>
        <p:grpSpPr>
          <a:xfrm>
            <a:off x="3195937" y="98852"/>
            <a:ext cx="2056588" cy="360040"/>
            <a:chOff x="2835897" y="44624"/>
            <a:chExt cx="2056588" cy="360040"/>
          </a:xfrm>
        </p:grpSpPr>
        <p:sp>
          <p:nvSpPr>
            <p:cNvPr id="23" name="橢圓 22"/>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326003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25" name="橢圓 24"/>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26" name="橢圓 25"/>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27" name="橢圓 26"/>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28" name="橢圓 27"/>
          <p:cNvSpPr/>
          <p:nvPr/>
        </p:nvSpPr>
        <p:spPr>
          <a:xfrm>
            <a:off x="2339752" y="98852"/>
            <a:ext cx="360040" cy="360040"/>
          </a:xfrm>
          <a:prstGeom prst="ellipse">
            <a:avLst/>
          </a:prstGeom>
          <a:solidFill>
            <a:schemeClr val="tx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0</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9" name="橢圓 28"/>
          <p:cNvSpPr/>
          <p:nvPr/>
        </p:nvSpPr>
        <p:spPr>
          <a:xfrm>
            <a:off x="2771800" y="98852"/>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pic>
        <p:nvPicPr>
          <p:cNvPr id="30" name="Picture 2" descr="D:\學輔科資料\簡報圖案\12.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31" name="矩形 30"/>
          <p:cNvSpPr/>
          <p:nvPr/>
        </p:nvSpPr>
        <p:spPr>
          <a:xfrm>
            <a:off x="5314942" y="44624"/>
            <a:ext cx="748923" cy="430887"/>
          </a:xfrm>
          <a:prstGeom prst="rect">
            <a:avLst/>
          </a:prstGeom>
        </p:spPr>
        <p:txBody>
          <a:bodyPr wrap="none">
            <a:spAutoFit/>
          </a:bodyPr>
          <a:lstStyle/>
          <a:p>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前言</a:t>
            </a:r>
          </a:p>
        </p:txBody>
      </p:sp>
    </p:spTree>
    <p:extLst>
      <p:ext uri="{BB962C8B-B14F-4D97-AF65-F5344CB8AC3E}">
        <p14:creationId xmlns:p14="http://schemas.microsoft.com/office/powerpoint/2010/main" val="2182461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265"/>
                                        </p:tgtEl>
                                        <p:attrNameLst>
                                          <p:attrName>style.visibility</p:attrName>
                                        </p:attrNameLst>
                                      </p:cBhvr>
                                      <p:to>
                                        <p:strVal val="visible"/>
                                      </p:to>
                                    </p:set>
                                    <p:animEffect transition="in" filter="blinds(horizontal)">
                                      <p:cBhvr>
                                        <p:cTn id="30" dur="5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265"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4802" name="矩形 40"/>
          <p:cNvSpPr>
            <a:spLocks noChangeArrowheads="1"/>
          </p:cNvSpPr>
          <p:nvPr/>
        </p:nvSpPr>
        <p:spPr bwMode="auto">
          <a:xfrm>
            <a:off x="0" y="0"/>
            <a:ext cx="9144000" cy="444500"/>
          </a:xfrm>
          <a:prstGeom prst="rect">
            <a:avLst/>
          </a:prstGeom>
          <a:solidFill>
            <a:srgbClr val="99000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endParaRPr lang="zh-TW" altLang="en-US" sz="3200">
              <a:solidFill>
                <a:prstClr val="black"/>
              </a:solidFill>
            </a:endParaRPr>
          </a:p>
        </p:txBody>
      </p:sp>
      <p:pic>
        <p:nvPicPr>
          <p:cNvPr id="204803"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5875"/>
            <a:ext cx="1960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04" name="群組 74"/>
          <p:cNvGrpSpPr>
            <a:grpSpLocks/>
          </p:cNvGrpSpPr>
          <p:nvPr/>
        </p:nvGrpSpPr>
        <p:grpSpPr bwMode="auto">
          <a:xfrm>
            <a:off x="2411413" y="44450"/>
            <a:ext cx="2481262" cy="381000"/>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3742"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659"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430" y="44624"/>
              <a:ext cx="360285"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201"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04806" name="文字方塊 38"/>
          <p:cNvSpPr txBox="1">
            <a:spLocks noChangeArrowheads="1"/>
          </p:cNvSpPr>
          <p:nvPr/>
        </p:nvSpPr>
        <p:spPr bwMode="auto">
          <a:xfrm>
            <a:off x="355600" y="530225"/>
            <a:ext cx="7385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r>
              <a:rPr lang="zh-TW" altLang="en-US" sz="2800" dirty="0">
                <a:solidFill>
                  <a:srgbClr val="FFFFCC"/>
                </a:solidFill>
                <a:latin typeface="Adobe 繁黑體 Std B" pitchFamily="34" charset="-120"/>
                <a:ea typeface="Adobe 繁黑體 Std B" pitchFamily="34" charset="-120"/>
                <a:sym typeface="Wingdings" pitchFamily="2" charset="2"/>
              </a:rPr>
              <a:t>生涯願景：想要</a:t>
            </a:r>
            <a:r>
              <a:rPr lang="en-US" altLang="zh-TW" sz="2800" dirty="0">
                <a:solidFill>
                  <a:srgbClr val="FFFFCC"/>
                </a:solidFill>
                <a:latin typeface="Adobe 繁黑體 Std B" pitchFamily="34" charset="-120"/>
                <a:ea typeface="Adobe 繁黑體 Std B" pitchFamily="34" charset="-120"/>
                <a:sym typeface="Wingdings" pitchFamily="2" charset="2"/>
              </a:rPr>
              <a:t>+</a:t>
            </a:r>
            <a:r>
              <a:rPr lang="zh-TW" altLang="en-US" sz="2800" dirty="0">
                <a:solidFill>
                  <a:srgbClr val="FFFFCC"/>
                </a:solidFill>
                <a:latin typeface="Adobe 繁黑體 Std B" pitchFamily="34" charset="-120"/>
                <a:ea typeface="Adobe 繁黑體 Std B" pitchFamily="34" charset="-120"/>
                <a:sym typeface="Wingdings" pitchFamily="2" charset="2"/>
              </a:rPr>
              <a:t>能要的組合</a:t>
            </a:r>
          </a:p>
        </p:txBody>
      </p:sp>
      <p:sp>
        <p:nvSpPr>
          <p:cNvPr id="21" name="矩形 20"/>
          <p:cNvSpPr/>
          <p:nvPr/>
        </p:nvSpPr>
        <p:spPr>
          <a:xfrm>
            <a:off x="4910138" y="44450"/>
            <a:ext cx="4054475" cy="708025"/>
          </a:xfrm>
          <a:prstGeom prst="rect">
            <a:avLst/>
          </a:prstGeom>
        </p:spPr>
        <p:txBody>
          <a:bodyPr>
            <a:spAutoFit/>
          </a:bodyPr>
          <a:lstStyle/>
          <a:p>
            <a:pPr>
              <a:defRPr/>
            </a:pP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pPr>
              <a:defRPr/>
            </a:pP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bwMode="auto">
          <a:xfrm>
            <a:off x="611188" y="2133600"/>
            <a:ext cx="2540000" cy="83099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2400" b="1" dirty="0">
                <a:ln w="1905">
                  <a:noFill/>
                </a:ln>
                <a:solidFill>
                  <a:srgbClr val="F79646">
                    <a:lumMod val="50000"/>
                  </a:srgbClr>
                </a:solidFill>
                <a:latin typeface="華康中圓體(P)" pitchFamily="34" charset="-120"/>
                <a:ea typeface="華康中圓體(P)" pitchFamily="34" charset="-120"/>
              </a:rPr>
              <a:t>定向</a:t>
            </a:r>
            <a:r>
              <a:rPr lang="zh-TW" altLang="en-US" sz="2400" b="1" dirty="0">
                <a:ln w="1905">
                  <a:noFill/>
                </a:ln>
                <a:solidFill>
                  <a:srgbClr val="F79646">
                    <a:lumMod val="50000"/>
                  </a:srgbClr>
                </a:solidFill>
                <a:latin typeface="新細明體"/>
              </a:rPr>
              <a:t>－</a:t>
            </a:r>
            <a:r>
              <a:rPr lang="zh-TW" altLang="en-US" sz="2400" b="1" dirty="0">
                <a:ln w="1905">
                  <a:noFill/>
                </a:ln>
                <a:solidFill>
                  <a:srgbClr val="F79646">
                    <a:lumMod val="50000"/>
                  </a:srgbClr>
                </a:solidFill>
                <a:latin typeface="華康中圓體(P)" pitchFamily="34" charset="-120"/>
                <a:ea typeface="華康中圓體(P)" pitchFamily="34" charset="-120"/>
              </a:rPr>
              <a:t>才幹</a:t>
            </a:r>
            <a:endParaRPr lang="en-US" altLang="zh-TW" sz="2400" b="1" dirty="0">
              <a:ln w="1905">
                <a:noFill/>
              </a:ln>
              <a:solidFill>
                <a:srgbClr val="F79646">
                  <a:lumMod val="50000"/>
                </a:srgbClr>
              </a:solidFill>
              <a:latin typeface="華康中圓體(P)" pitchFamily="34" charset="-120"/>
              <a:ea typeface="華康中圓體(P)" pitchFamily="34" charset="-120"/>
            </a:endParaRPr>
          </a:p>
          <a:p>
            <a:pPr algn="ctr">
              <a:defRPr/>
            </a:pPr>
            <a:r>
              <a:rPr lang="zh-TW" altLang="en-US" sz="2400" b="1" dirty="0">
                <a:solidFill>
                  <a:srgbClr val="7030A0"/>
                </a:solidFill>
                <a:latin typeface="華康中圓體(P)" pitchFamily="34" charset="-120"/>
                <a:ea typeface="華康中圓體(P)" pitchFamily="34" charset="-120"/>
              </a:rPr>
              <a:t>性向</a:t>
            </a:r>
            <a:r>
              <a:rPr lang="en-US" altLang="zh-TW" sz="2400" b="1" dirty="0">
                <a:solidFill>
                  <a:srgbClr val="7030A0"/>
                </a:solidFill>
                <a:latin typeface="華康中圓體(P)" pitchFamily="34" charset="-120"/>
                <a:ea typeface="華康中圓體(P)" pitchFamily="34" charset="-120"/>
              </a:rPr>
              <a:t>+</a:t>
            </a:r>
            <a:r>
              <a:rPr lang="zh-TW" altLang="en-US" sz="2400" b="1" dirty="0">
                <a:solidFill>
                  <a:srgbClr val="7030A0"/>
                </a:solidFill>
                <a:latin typeface="華康中圓體(P)" pitchFamily="34" charset="-120"/>
                <a:ea typeface="華康中圓體(P)" pitchFamily="34" charset="-120"/>
              </a:rPr>
              <a:t>學業</a:t>
            </a:r>
          </a:p>
        </p:txBody>
      </p:sp>
      <p:sp>
        <p:nvSpPr>
          <p:cNvPr id="23" name="AutoShape 397"/>
          <p:cNvSpPr>
            <a:spLocks noChangeArrowheads="1"/>
          </p:cNvSpPr>
          <p:nvPr/>
        </p:nvSpPr>
        <p:spPr bwMode="auto">
          <a:xfrm>
            <a:off x="3492500" y="2708275"/>
            <a:ext cx="1655763" cy="1800225"/>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a:noFill/>
          </a:ln>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TW" altLang="en-US">
              <a:solidFill>
                <a:prstClr val="black"/>
              </a:solidFill>
              <a:ea typeface="新細明體" pitchFamily="18" charset="-120"/>
            </a:endParaRPr>
          </a:p>
        </p:txBody>
      </p:sp>
      <p:sp>
        <p:nvSpPr>
          <p:cNvPr id="24" name="文字方塊 23"/>
          <p:cNvSpPr txBox="1"/>
          <p:nvPr/>
        </p:nvSpPr>
        <p:spPr bwMode="auto">
          <a:xfrm>
            <a:off x="5095443" y="4514273"/>
            <a:ext cx="3316287" cy="1201737"/>
          </a:xfrm>
          <a:prstGeom prst="rect">
            <a:avLst/>
          </a:prstGeom>
          <a:solidFill>
            <a:srgbClr val="CCECFF"/>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2400" b="1" dirty="0">
                <a:ln w="1905">
                  <a:noFill/>
                </a:ln>
                <a:solidFill>
                  <a:srgbClr val="F79646">
                    <a:lumMod val="50000"/>
                  </a:srgbClr>
                </a:solidFill>
                <a:latin typeface="華康中圓體(P)" pitchFamily="34" charset="-120"/>
                <a:ea typeface="華康中圓體(P)" pitchFamily="34" charset="-120"/>
              </a:rPr>
              <a:t>定調</a:t>
            </a:r>
            <a:r>
              <a:rPr lang="zh-TW" altLang="en-US" sz="2400" b="1" dirty="0">
                <a:ln w="1905">
                  <a:noFill/>
                </a:ln>
                <a:solidFill>
                  <a:srgbClr val="F79646">
                    <a:lumMod val="50000"/>
                  </a:srgbClr>
                </a:solidFill>
                <a:latin typeface="新細明體"/>
              </a:rPr>
              <a:t>－</a:t>
            </a:r>
            <a:r>
              <a:rPr lang="zh-TW" altLang="en-US" sz="2400" b="1" dirty="0">
                <a:ln w="1905">
                  <a:noFill/>
                </a:ln>
                <a:solidFill>
                  <a:srgbClr val="F79646">
                    <a:lumMod val="50000"/>
                  </a:srgbClr>
                </a:solidFill>
                <a:latin typeface="華康中圓體(P)" pitchFamily="34" charset="-120"/>
                <a:ea typeface="華康中圓體(P)" pitchFamily="34" charset="-120"/>
              </a:rPr>
              <a:t>籌劃策略</a:t>
            </a:r>
            <a:endParaRPr lang="en-US" altLang="zh-TW" sz="2400" b="1" dirty="0">
              <a:ln w="1905">
                <a:noFill/>
              </a:ln>
              <a:solidFill>
                <a:srgbClr val="F79646">
                  <a:lumMod val="50000"/>
                </a:srgbClr>
              </a:solidFill>
              <a:latin typeface="華康中圓體(P)" pitchFamily="34" charset="-120"/>
              <a:ea typeface="華康中圓體(P)" pitchFamily="34" charset="-120"/>
            </a:endParaRPr>
          </a:p>
          <a:p>
            <a:pPr algn="ctr">
              <a:defRPr/>
            </a:pPr>
            <a:r>
              <a:rPr lang="zh-TW" altLang="en-US" sz="2400" b="1" dirty="0">
                <a:ln w="1905">
                  <a:noFill/>
                </a:ln>
                <a:solidFill>
                  <a:srgbClr val="7030A0"/>
                </a:solidFill>
                <a:latin typeface="華康中圓體(P)" pitchFamily="34" charset="-120"/>
                <a:ea typeface="華康中圓體(P)" pitchFamily="34" charset="-120"/>
              </a:rPr>
              <a:t>生涯開展風格</a:t>
            </a:r>
            <a:endParaRPr lang="en-US" altLang="zh-TW" sz="2400" b="1" dirty="0">
              <a:ln w="1905">
                <a:noFill/>
              </a:ln>
              <a:solidFill>
                <a:srgbClr val="7030A0"/>
              </a:solidFill>
              <a:latin typeface="華康中圓體(P)" pitchFamily="34" charset="-120"/>
              <a:ea typeface="華康中圓體(P)" pitchFamily="34" charset="-120"/>
            </a:endParaRPr>
          </a:p>
          <a:p>
            <a:pPr algn="ctr">
              <a:defRPr/>
            </a:pPr>
            <a:r>
              <a:rPr lang="zh-TW" altLang="en-US" sz="2400" b="1" dirty="0">
                <a:ln w="1905">
                  <a:noFill/>
                </a:ln>
                <a:solidFill>
                  <a:srgbClr val="7030A0"/>
                </a:solidFill>
                <a:latin typeface="華康中圓體(P)" pitchFamily="34" charset="-120"/>
                <a:ea typeface="華康中圓體(P)" pitchFamily="34" charset="-120"/>
              </a:rPr>
              <a:t>生涯開展力</a:t>
            </a:r>
            <a:endParaRPr lang="en-US" altLang="zh-TW" sz="2400" b="1" dirty="0">
              <a:ln w="1905">
                <a:noFill/>
              </a:ln>
              <a:solidFill>
                <a:srgbClr val="7030A0"/>
              </a:solidFill>
              <a:latin typeface="華康中圓體(P)" pitchFamily="34" charset="-120"/>
              <a:ea typeface="華康中圓體(P)" pitchFamily="34" charset="-120"/>
            </a:endParaRPr>
          </a:p>
        </p:txBody>
      </p:sp>
      <p:sp>
        <p:nvSpPr>
          <p:cNvPr id="25" name="文字方塊 24"/>
          <p:cNvSpPr txBox="1"/>
          <p:nvPr/>
        </p:nvSpPr>
        <p:spPr bwMode="auto">
          <a:xfrm>
            <a:off x="5292725" y="2133600"/>
            <a:ext cx="2805113" cy="83099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2400" b="1" dirty="0">
                <a:ln w="1905">
                  <a:noFill/>
                </a:ln>
                <a:solidFill>
                  <a:srgbClr val="F79646">
                    <a:lumMod val="50000"/>
                  </a:srgbClr>
                </a:solidFill>
                <a:latin typeface="華康中圓體(P)" pitchFamily="34" charset="-120"/>
                <a:ea typeface="華康中圓體(P)" pitchFamily="34" charset="-120"/>
              </a:rPr>
              <a:t>定向</a:t>
            </a:r>
            <a:r>
              <a:rPr lang="zh-TW" altLang="en-US" sz="2400" b="1" dirty="0">
                <a:ln w="1905">
                  <a:noFill/>
                </a:ln>
                <a:solidFill>
                  <a:srgbClr val="F79646">
                    <a:lumMod val="50000"/>
                  </a:srgbClr>
                </a:solidFill>
                <a:latin typeface="新細明體"/>
              </a:rPr>
              <a:t>－</a:t>
            </a:r>
            <a:r>
              <a:rPr lang="zh-TW" altLang="en-US" sz="2400" b="1" dirty="0">
                <a:ln w="1905">
                  <a:noFill/>
                </a:ln>
                <a:solidFill>
                  <a:srgbClr val="F79646">
                    <a:lumMod val="50000"/>
                  </a:srgbClr>
                </a:solidFill>
                <a:latin typeface="華康中圓體(P)" pitchFamily="34" charset="-120"/>
                <a:ea typeface="華康中圓體(P)" pitchFamily="34" charset="-120"/>
              </a:rPr>
              <a:t>熱情</a:t>
            </a:r>
            <a:endParaRPr lang="en-US" altLang="zh-TW" sz="2400" b="1" dirty="0">
              <a:ln w="1905">
                <a:noFill/>
              </a:ln>
              <a:solidFill>
                <a:srgbClr val="F79646">
                  <a:lumMod val="50000"/>
                </a:srgbClr>
              </a:solidFill>
              <a:latin typeface="華康中圓體(P)" pitchFamily="34" charset="-120"/>
              <a:ea typeface="華康中圓體(P)" pitchFamily="34" charset="-120"/>
            </a:endParaRPr>
          </a:p>
          <a:p>
            <a:pPr algn="ctr">
              <a:defRPr/>
            </a:pPr>
            <a:r>
              <a:rPr lang="zh-TW" altLang="en-US" sz="2400" b="1" dirty="0">
                <a:solidFill>
                  <a:srgbClr val="7030A0"/>
                </a:solidFill>
                <a:latin typeface="華康中圓體(P)" pitchFamily="34" charset="-120"/>
                <a:ea typeface="華康中圓體(P)" pitchFamily="34" charset="-120"/>
              </a:rPr>
              <a:t>興趣</a:t>
            </a:r>
            <a:r>
              <a:rPr lang="en-US" altLang="zh-TW" sz="2400" b="1" dirty="0">
                <a:solidFill>
                  <a:srgbClr val="7030A0"/>
                </a:solidFill>
                <a:latin typeface="華康中圓體(P)" pitchFamily="34" charset="-120"/>
                <a:ea typeface="華康中圓體(P)" pitchFamily="34" charset="-120"/>
              </a:rPr>
              <a:t>+</a:t>
            </a:r>
            <a:r>
              <a:rPr lang="zh-TW" altLang="en-US" sz="2400" b="1" dirty="0">
                <a:solidFill>
                  <a:srgbClr val="7030A0"/>
                </a:solidFill>
                <a:latin typeface="華康中圓體(P)" pitchFamily="34" charset="-120"/>
                <a:ea typeface="華康中圓體(P)" pitchFamily="34" charset="-120"/>
              </a:rPr>
              <a:t>價值</a:t>
            </a:r>
            <a:r>
              <a:rPr lang="en-US" altLang="zh-TW" sz="2400" b="1" dirty="0">
                <a:solidFill>
                  <a:srgbClr val="7030A0"/>
                </a:solidFill>
                <a:latin typeface="華康中圓體(P)" pitchFamily="34" charset="-120"/>
                <a:ea typeface="華康中圓體(P)" pitchFamily="34" charset="-120"/>
              </a:rPr>
              <a:t>+</a:t>
            </a:r>
            <a:r>
              <a:rPr lang="zh-TW" altLang="en-US" sz="2400" b="1" dirty="0">
                <a:solidFill>
                  <a:srgbClr val="7030A0"/>
                </a:solidFill>
                <a:latin typeface="華康中圓體(P)" pitchFamily="34" charset="-120"/>
                <a:ea typeface="華康中圓體(P)" pitchFamily="34" charset="-120"/>
              </a:rPr>
              <a:t>人格</a:t>
            </a:r>
          </a:p>
        </p:txBody>
      </p:sp>
      <p:sp>
        <p:nvSpPr>
          <p:cNvPr id="26" name="文字方塊 25"/>
          <p:cNvSpPr txBox="1"/>
          <p:nvPr/>
        </p:nvSpPr>
        <p:spPr bwMode="auto">
          <a:xfrm>
            <a:off x="755650" y="4581525"/>
            <a:ext cx="2328863" cy="830997"/>
          </a:xfrm>
          <a:prstGeom prst="rect">
            <a:avLst/>
          </a:prstGeom>
          <a:solidFill>
            <a:srgbClr val="CCECFF"/>
          </a:solidFill>
          <a:ln>
            <a:noFill/>
          </a:ln>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2400" b="1" dirty="0">
                <a:ln w="1905">
                  <a:noFill/>
                </a:ln>
                <a:solidFill>
                  <a:srgbClr val="F79646">
                    <a:lumMod val="50000"/>
                  </a:srgbClr>
                </a:solidFill>
                <a:latin typeface="華康中圓體(P)" pitchFamily="34" charset="-120"/>
                <a:ea typeface="華康中圓體(P)" pitchFamily="34" charset="-120"/>
              </a:rPr>
              <a:t>定位</a:t>
            </a:r>
            <a:endParaRPr lang="en-US" altLang="zh-TW" sz="2400" b="1" dirty="0">
              <a:ln w="1905">
                <a:noFill/>
              </a:ln>
              <a:solidFill>
                <a:srgbClr val="F79646">
                  <a:lumMod val="50000"/>
                </a:srgbClr>
              </a:solidFill>
              <a:latin typeface="華康中圓體(P)" pitchFamily="34" charset="-120"/>
              <a:ea typeface="華康中圓體(P)" pitchFamily="34" charset="-120"/>
            </a:endParaRPr>
          </a:p>
          <a:p>
            <a:pPr algn="ctr">
              <a:defRPr/>
            </a:pPr>
            <a:r>
              <a:rPr lang="zh-TW" altLang="en-US" sz="2400" b="1" dirty="0">
                <a:solidFill>
                  <a:srgbClr val="7030A0"/>
                </a:solidFill>
                <a:latin typeface="華康中圓體(P)" pitchFamily="34" charset="-120"/>
                <a:ea typeface="華康中圓體(P)" pitchFamily="34" charset="-120"/>
              </a:rPr>
              <a:t>生涯抉擇狀態</a:t>
            </a:r>
          </a:p>
        </p:txBody>
      </p:sp>
      <p:sp>
        <p:nvSpPr>
          <p:cNvPr id="31" name="文字方塊 30"/>
          <p:cNvSpPr txBox="1">
            <a:spLocks noChangeArrowheads="1"/>
          </p:cNvSpPr>
          <p:nvPr/>
        </p:nvSpPr>
        <p:spPr bwMode="auto">
          <a:xfrm>
            <a:off x="457200" y="1600200"/>
            <a:ext cx="8229600" cy="4525963"/>
          </a:xfrm>
          <a:prstGeom prst="rect">
            <a:avLst/>
          </a:prstGeom>
          <a:noFill/>
          <a:ln>
            <a:noFill/>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buFontTx/>
              <a:buNone/>
            </a:pPr>
            <a:r>
              <a:rPr lang="zh-TW" altLang="en-US" dirty="0">
                <a:solidFill>
                  <a:srgbClr val="002060"/>
                </a:solidFill>
                <a:latin typeface="微軟正黑體" panose="020B0604030504040204" pitchFamily="34" charset="-120"/>
                <a:ea typeface="微軟正黑體" panose="020B0604030504040204" pitchFamily="34" charset="-120"/>
              </a:rPr>
              <a:t>能要：憑啥去那</a:t>
            </a:r>
          </a:p>
        </p:txBody>
      </p:sp>
      <p:sp>
        <p:nvSpPr>
          <p:cNvPr id="32" name="文字方塊 10"/>
          <p:cNvSpPr txBox="1">
            <a:spLocks noChangeArrowheads="1"/>
          </p:cNvSpPr>
          <p:nvPr/>
        </p:nvSpPr>
        <p:spPr bwMode="auto">
          <a:xfrm>
            <a:off x="5022591" y="1611458"/>
            <a:ext cx="3419475" cy="579437"/>
          </a:xfrm>
          <a:prstGeom prst="rect">
            <a:avLst/>
          </a:prstGeom>
          <a:noFill/>
          <a:ln>
            <a:noFill/>
          </a:ln>
          <a:extLst/>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342900" indent="-342900" eaLnBrk="1" hangingPunct="1">
              <a:defRPr/>
            </a:pPr>
            <a:r>
              <a:rPr lang="zh-TW" altLang="en-US" sz="3200" dirty="0">
                <a:solidFill>
                  <a:srgbClr val="002060"/>
                </a:solidFill>
                <a:latin typeface="微軟正黑體" panose="020B0604030504040204" pitchFamily="34" charset="-120"/>
                <a:ea typeface="微軟正黑體" panose="020B0604030504040204" pitchFamily="34" charset="-120"/>
              </a:rPr>
              <a:t>想要：想往哪去</a:t>
            </a:r>
          </a:p>
        </p:txBody>
      </p:sp>
      <p:sp>
        <p:nvSpPr>
          <p:cNvPr id="33" name="文字方塊 13"/>
          <p:cNvSpPr txBox="1">
            <a:spLocks noChangeArrowheads="1"/>
          </p:cNvSpPr>
          <p:nvPr/>
        </p:nvSpPr>
        <p:spPr bwMode="auto">
          <a:xfrm>
            <a:off x="5359752" y="3952443"/>
            <a:ext cx="2820987" cy="593725"/>
          </a:xfrm>
          <a:prstGeom prst="rect">
            <a:avLst/>
          </a:prstGeom>
          <a:noFill/>
          <a:ln>
            <a:noFill/>
          </a:ln>
          <a:extLst/>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342900" indent="-342900" eaLnBrk="1" hangingPunct="1">
              <a:defRPr/>
            </a:pPr>
            <a:r>
              <a:rPr lang="zh-TW" altLang="en-US" sz="3200" dirty="0">
                <a:solidFill>
                  <a:srgbClr val="002060"/>
                </a:solidFill>
                <a:latin typeface="微軟正黑體" panose="020B0604030504040204" pitchFamily="34" charset="-120"/>
                <a:ea typeface="微軟正黑體" panose="020B0604030504040204" pitchFamily="34" charset="-120"/>
              </a:rPr>
              <a:t>將如何去那裡</a:t>
            </a:r>
          </a:p>
        </p:txBody>
      </p:sp>
      <p:sp>
        <p:nvSpPr>
          <p:cNvPr id="34" name="文字方塊 1"/>
          <p:cNvSpPr txBox="1">
            <a:spLocks noChangeArrowheads="1"/>
          </p:cNvSpPr>
          <p:nvPr/>
        </p:nvSpPr>
        <p:spPr bwMode="auto">
          <a:xfrm>
            <a:off x="909638" y="4025612"/>
            <a:ext cx="2241550" cy="579438"/>
          </a:xfrm>
          <a:prstGeom prst="rect">
            <a:avLst/>
          </a:prstGeom>
          <a:noFill/>
          <a:ln>
            <a:noFill/>
          </a:ln>
          <a:extLst/>
        </p:spPr>
        <p:style>
          <a:lnRef idx="1">
            <a:schemeClr val="accent5"/>
          </a:lnRef>
          <a:fillRef idx="2">
            <a:schemeClr val="accent5"/>
          </a:fillRef>
          <a:effectRef idx="1">
            <a:schemeClr val="accent5"/>
          </a:effectRef>
          <a:fontRef idx="minor">
            <a:schemeClr val="dk1"/>
          </a:fontRef>
        </p:style>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r>
              <a:rPr lang="zh-TW" altLang="en-US" sz="3200" dirty="0">
                <a:solidFill>
                  <a:srgbClr val="002060"/>
                </a:solidFill>
                <a:latin typeface="微軟正黑體" panose="020B0604030504040204" pitchFamily="34" charset="-120"/>
                <a:ea typeface="微軟正黑體" panose="020B0604030504040204" pitchFamily="34" charset="-120"/>
              </a:rPr>
              <a:t>現在在哪裡</a:t>
            </a:r>
          </a:p>
        </p:txBody>
      </p:sp>
    </p:spTree>
    <p:extLst>
      <p:ext uri="{BB962C8B-B14F-4D97-AF65-F5344CB8AC3E}">
        <p14:creationId xmlns:p14="http://schemas.microsoft.com/office/powerpoint/2010/main" val="398508865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04802" name="矩形 40"/>
          <p:cNvSpPr>
            <a:spLocks noChangeArrowheads="1"/>
          </p:cNvSpPr>
          <p:nvPr/>
        </p:nvSpPr>
        <p:spPr bwMode="auto">
          <a:xfrm>
            <a:off x="0" y="0"/>
            <a:ext cx="9144000" cy="444500"/>
          </a:xfrm>
          <a:prstGeom prst="rect">
            <a:avLst/>
          </a:prstGeom>
          <a:solidFill>
            <a:srgbClr val="990000"/>
          </a:solidFill>
          <a:ln>
            <a:noFill/>
          </a:ln>
          <a:extLst>
            <a:ext uri="{91240B29-F687-4F45-9708-019B960494DF}">
              <a14:hiddenLine xmlns:a14="http://schemas.microsoft.com/office/drawing/2010/main" w="0" algn="ctr">
                <a:solidFill>
                  <a:srgbClr val="000000"/>
                </a:solidFill>
                <a:round/>
                <a:headEnd/>
                <a:tailEnd/>
              </a14:hiddenLine>
            </a:ext>
          </a:extLst>
        </p:spPr>
        <p:txBody>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endParaRPr lang="zh-TW" altLang="en-US" sz="3200">
              <a:solidFill>
                <a:prstClr val="black"/>
              </a:solidFill>
            </a:endParaRPr>
          </a:p>
        </p:txBody>
      </p:sp>
      <p:pic>
        <p:nvPicPr>
          <p:cNvPr id="204803"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388" y="-15875"/>
            <a:ext cx="19605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04" name="群組 74"/>
          <p:cNvGrpSpPr>
            <a:grpSpLocks/>
          </p:cNvGrpSpPr>
          <p:nvPr/>
        </p:nvGrpSpPr>
        <p:grpSpPr bwMode="auto">
          <a:xfrm>
            <a:off x="2411413" y="44450"/>
            <a:ext cx="2481262" cy="381000"/>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3742"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5212"/>
              <a:ext cx="360284" cy="359487"/>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659"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430" y="44624"/>
              <a:ext cx="360285"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201" y="44624"/>
              <a:ext cx="360284" cy="359488"/>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250"/>
            <a:ext cx="9144000" cy="576263"/>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21" name="矩形 20"/>
          <p:cNvSpPr/>
          <p:nvPr/>
        </p:nvSpPr>
        <p:spPr>
          <a:xfrm>
            <a:off x="4910138" y="44450"/>
            <a:ext cx="4054475" cy="708025"/>
          </a:xfrm>
          <a:prstGeom prst="rect">
            <a:avLst/>
          </a:prstGeom>
        </p:spPr>
        <p:txBody>
          <a:bodyPr>
            <a:spAutoFit/>
          </a:bodyPr>
          <a:lstStyle/>
          <a:p>
            <a:pPr>
              <a:defRPr/>
            </a:pP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pPr>
              <a:defRPr/>
            </a:pP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517526" y="1346521"/>
            <a:ext cx="4054474" cy="468074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zh-TW" altLang="en-US" sz="1600" b="1" dirty="0">
                <a:solidFill>
                  <a:srgbClr val="8064A2">
                    <a:lumMod val="50000"/>
                  </a:srgbClr>
                </a:solidFill>
                <a:latin typeface="微軟正黑體" pitchFamily="34" charset="-120"/>
                <a:ea typeface="微軟正黑體" pitchFamily="34" charset="-120"/>
              </a:rPr>
              <a:t>釐清生涯願景</a:t>
            </a:r>
            <a:endParaRPr lang="en-US" altLang="zh-TW" sz="1600" b="1" dirty="0">
              <a:solidFill>
                <a:srgbClr val="8064A2">
                  <a:lumMod val="50000"/>
                </a:srgbClr>
              </a:solidFill>
              <a:latin typeface="微軟正黑體" pitchFamily="34" charset="-120"/>
              <a:ea typeface="微軟正黑體" pitchFamily="34" charset="-120"/>
            </a:endParaRPr>
          </a:p>
          <a:p>
            <a:pPr>
              <a:defRPr/>
            </a:pPr>
            <a:r>
              <a:rPr lang="zh-TW" altLang="en-US" sz="3200" b="1" dirty="0">
                <a:solidFill>
                  <a:srgbClr val="8064A2">
                    <a:lumMod val="50000"/>
                  </a:srgbClr>
                </a:solidFill>
                <a:latin typeface="微軟正黑體" pitchFamily="34" charset="-120"/>
                <a:ea typeface="微軟正黑體" pitchFamily="34" charset="-120"/>
              </a:rPr>
              <a:t>發現所是</a:t>
            </a:r>
            <a:endParaRPr lang="en-US" altLang="zh-TW" sz="3200" b="1" dirty="0">
              <a:solidFill>
                <a:srgbClr val="8064A2">
                  <a:lumMod val="50000"/>
                </a:srgbClr>
              </a:solidFill>
              <a:latin typeface="微軟正黑體" pitchFamily="34" charset="-120"/>
              <a:ea typeface="微軟正黑體" pitchFamily="34" charset="-120"/>
            </a:endParaRPr>
          </a:p>
          <a:p>
            <a:pPr>
              <a:defRPr/>
            </a:pPr>
            <a:endParaRPr lang="en-US" altLang="zh-TW" sz="1600" b="1" dirty="0">
              <a:solidFill>
                <a:srgbClr val="F79646">
                  <a:lumMod val="50000"/>
                </a:srgbClr>
              </a:solidFill>
              <a:latin typeface="微軟正黑體" pitchFamily="34" charset="-120"/>
              <a:ea typeface="微軟正黑體" pitchFamily="34" charset="-120"/>
            </a:endParaRPr>
          </a:p>
          <a:p>
            <a:pPr>
              <a:defRPr/>
            </a:pPr>
            <a:endParaRPr lang="en-US" altLang="zh-TW" sz="1600" b="1" dirty="0">
              <a:solidFill>
                <a:srgbClr val="F79646">
                  <a:lumMod val="50000"/>
                </a:srgbClr>
              </a:solidFill>
              <a:latin typeface="微軟正黑體" pitchFamily="34" charset="-120"/>
              <a:ea typeface="微軟正黑體" pitchFamily="34" charset="-120"/>
            </a:endParaRPr>
          </a:p>
          <a:p>
            <a:pPr>
              <a:defRPr/>
            </a:pPr>
            <a:r>
              <a:rPr lang="zh-TW" altLang="en-US" sz="1600" b="1" dirty="0">
                <a:solidFill>
                  <a:srgbClr val="8064A2">
                    <a:lumMod val="50000"/>
                  </a:srgbClr>
                </a:solidFill>
                <a:latin typeface="微軟正黑體" pitchFamily="34" charset="-120"/>
                <a:ea typeface="微軟正黑體" pitchFamily="34" charset="-120"/>
              </a:rPr>
              <a:t>建立籌劃策略</a:t>
            </a:r>
            <a:endParaRPr lang="en-US" altLang="zh-TW" sz="1600" b="1" dirty="0">
              <a:solidFill>
                <a:srgbClr val="8064A2">
                  <a:lumMod val="50000"/>
                </a:srgbClr>
              </a:solidFill>
              <a:latin typeface="微軟正黑體" pitchFamily="34" charset="-120"/>
              <a:ea typeface="微軟正黑體" pitchFamily="34" charset="-120"/>
            </a:endParaRPr>
          </a:p>
          <a:p>
            <a:pPr>
              <a:defRPr/>
            </a:pPr>
            <a:r>
              <a:rPr lang="zh-TW" altLang="en-US" sz="3200" b="1" dirty="0">
                <a:solidFill>
                  <a:srgbClr val="8064A2">
                    <a:lumMod val="50000"/>
                  </a:srgbClr>
                </a:solidFill>
                <a:latin typeface="微軟正黑體" pitchFamily="34" charset="-120"/>
                <a:ea typeface="微軟正黑體" pitchFamily="34" charset="-120"/>
              </a:rPr>
              <a:t>精挑掌控</a:t>
            </a:r>
            <a:endParaRPr lang="en-US" altLang="zh-TW" sz="3200" b="1" dirty="0">
              <a:solidFill>
                <a:srgbClr val="8064A2">
                  <a:lumMod val="50000"/>
                </a:srgbClr>
              </a:solidFill>
              <a:latin typeface="微軟正黑體" pitchFamily="34" charset="-120"/>
              <a:ea typeface="微軟正黑體" pitchFamily="34" charset="-120"/>
            </a:endParaRPr>
          </a:p>
          <a:p>
            <a:pPr>
              <a:defRPr/>
            </a:pPr>
            <a:endParaRPr lang="en-US" altLang="zh-TW" sz="1600" b="1" dirty="0">
              <a:solidFill>
                <a:srgbClr val="F79646">
                  <a:lumMod val="50000"/>
                </a:srgbClr>
              </a:solidFill>
              <a:latin typeface="微軟正黑體" pitchFamily="34" charset="-120"/>
              <a:ea typeface="微軟正黑體" pitchFamily="34" charset="-120"/>
            </a:endParaRPr>
          </a:p>
          <a:p>
            <a:pPr>
              <a:defRPr/>
            </a:pPr>
            <a:endParaRPr lang="en-US" altLang="zh-TW" sz="1600" b="1" dirty="0">
              <a:solidFill>
                <a:srgbClr val="F79646">
                  <a:lumMod val="50000"/>
                </a:srgbClr>
              </a:solidFill>
              <a:latin typeface="微軟正黑體" pitchFamily="34" charset="-120"/>
              <a:ea typeface="微軟正黑體" pitchFamily="34" charset="-120"/>
            </a:endParaRPr>
          </a:p>
          <a:p>
            <a:pPr>
              <a:defRPr/>
            </a:pPr>
            <a:r>
              <a:rPr lang="zh-TW" altLang="en-US" sz="1600" b="1" dirty="0">
                <a:solidFill>
                  <a:srgbClr val="8064A2">
                    <a:lumMod val="50000"/>
                  </a:srgbClr>
                </a:solidFill>
                <a:latin typeface="微軟正黑體" pitchFamily="34" charset="-120"/>
                <a:ea typeface="微軟正黑體" pitchFamily="34" charset="-120"/>
              </a:rPr>
              <a:t>置身學校</a:t>
            </a:r>
            <a:endParaRPr lang="en-US" altLang="zh-TW" sz="1600" b="1" dirty="0">
              <a:solidFill>
                <a:srgbClr val="8064A2">
                  <a:lumMod val="50000"/>
                </a:srgbClr>
              </a:solidFill>
              <a:latin typeface="微軟正黑體" pitchFamily="34" charset="-120"/>
              <a:ea typeface="微軟正黑體" pitchFamily="34" charset="-120"/>
            </a:endParaRPr>
          </a:p>
          <a:p>
            <a:pPr>
              <a:defRPr/>
            </a:pPr>
            <a:r>
              <a:rPr lang="zh-TW" altLang="en-US" sz="3200" b="1" dirty="0">
                <a:solidFill>
                  <a:srgbClr val="8064A2">
                    <a:lumMod val="50000"/>
                  </a:srgbClr>
                </a:solidFill>
                <a:latin typeface="微軟正黑體" pitchFamily="34" charset="-120"/>
                <a:ea typeface="微軟正黑體" pitchFamily="34" charset="-120"/>
              </a:rPr>
              <a:t>精專實用</a:t>
            </a:r>
            <a:endParaRPr lang="en-US" altLang="zh-TW" sz="3200" b="1" dirty="0">
              <a:solidFill>
                <a:srgbClr val="8064A2">
                  <a:lumMod val="50000"/>
                </a:srgbClr>
              </a:solidFill>
              <a:latin typeface="微軟正黑體" pitchFamily="34" charset="-120"/>
              <a:ea typeface="微軟正黑體" pitchFamily="34" charset="-120"/>
            </a:endParaRPr>
          </a:p>
          <a:p>
            <a:pPr>
              <a:defRPr/>
            </a:pPr>
            <a:endParaRPr lang="en-US" altLang="zh-TW" sz="1600" b="1" dirty="0">
              <a:solidFill>
                <a:srgbClr val="F79646">
                  <a:lumMod val="50000"/>
                </a:srgbClr>
              </a:solidFill>
              <a:latin typeface="微軟正黑體" pitchFamily="34" charset="-120"/>
              <a:ea typeface="微軟正黑體" pitchFamily="34" charset="-120"/>
            </a:endParaRPr>
          </a:p>
          <a:p>
            <a:pPr>
              <a:defRPr/>
            </a:pPr>
            <a:endParaRPr lang="en-US" altLang="zh-TW" sz="1600" b="1" dirty="0">
              <a:solidFill>
                <a:srgbClr val="F79646">
                  <a:lumMod val="50000"/>
                </a:srgbClr>
              </a:solidFill>
              <a:latin typeface="微軟正黑體" pitchFamily="34" charset="-120"/>
              <a:ea typeface="微軟正黑體" pitchFamily="34" charset="-120"/>
            </a:endParaRPr>
          </a:p>
          <a:p>
            <a:pPr>
              <a:defRPr/>
            </a:pPr>
            <a:r>
              <a:rPr lang="zh-TW" altLang="en-US" sz="1600" b="1" dirty="0">
                <a:solidFill>
                  <a:srgbClr val="8064A2">
                    <a:lumMod val="50000"/>
                  </a:srgbClr>
                </a:solidFill>
                <a:latin typeface="微軟正黑體" pitchFamily="34" charset="-120"/>
                <a:ea typeface="微軟正黑體" pitchFamily="34" charset="-120"/>
              </a:rPr>
              <a:t>置身職場</a:t>
            </a:r>
            <a:endParaRPr lang="en-US" altLang="zh-TW" sz="1600" b="1" dirty="0">
              <a:solidFill>
                <a:srgbClr val="8064A2">
                  <a:lumMod val="50000"/>
                </a:srgbClr>
              </a:solidFill>
              <a:latin typeface="微軟正黑體" pitchFamily="34" charset="-120"/>
              <a:ea typeface="微軟正黑體" pitchFamily="34" charset="-120"/>
            </a:endParaRPr>
          </a:p>
          <a:p>
            <a:pPr>
              <a:defRPr/>
            </a:pPr>
            <a:r>
              <a:rPr lang="zh-TW" altLang="en-US" sz="3200" b="1" dirty="0">
                <a:solidFill>
                  <a:srgbClr val="8064A2">
                    <a:lumMod val="50000"/>
                  </a:srgbClr>
                </a:solidFill>
                <a:latin typeface="微軟正黑體" pitchFamily="34" charset="-120"/>
                <a:ea typeface="微軟正黑體" pitchFamily="34" charset="-120"/>
              </a:rPr>
              <a:t>典型出路</a:t>
            </a:r>
          </a:p>
        </p:txBody>
      </p:sp>
      <p:sp>
        <p:nvSpPr>
          <p:cNvPr id="15" name="矩形 14"/>
          <p:cNvSpPr/>
          <p:nvPr/>
        </p:nvSpPr>
        <p:spPr>
          <a:xfrm>
            <a:off x="4468813" y="1341438"/>
            <a:ext cx="4063627" cy="468074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r">
              <a:defRPr/>
            </a:pPr>
            <a:r>
              <a:rPr lang="zh-TW" altLang="en-US" sz="1600" b="1" dirty="0">
                <a:solidFill>
                  <a:srgbClr val="002060"/>
                </a:solidFill>
                <a:latin typeface="微軟正黑體" pitchFamily="34" charset="-120"/>
                <a:ea typeface="微軟正黑體" pitchFamily="34" charset="-120"/>
              </a:rPr>
              <a:t>釐清生涯願景</a:t>
            </a:r>
            <a:endParaRPr lang="en-US" altLang="zh-TW" sz="1600" b="1" dirty="0">
              <a:solidFill>
                <a:srgbClr val="002060"/>
              </a:solidFill>
              <a:latin typeface="微軟正黑體" pitchFamily="34" charset="-120"/>
              <a:ea typeface="微軟正黑體" pitchFamily="34" charset="-120"/>
            </a:endParaRPr>
          </a:p>
          <a:p>
            <a:pPr algn="r">
              <a:defRPr/>
            </a:pPr>
            <a:r>
              <a:rPr lang="zh-TW" altLang="en-US" sz="3200" b="1" dirty="0">
                <a:solidFill>
                  <a:srgbClr val="002060"/>
                </a:solidFill>
                <a:latin typeface="微軟正黑體" pitchFamily="34" charset="-120"/>
                <a:ea typeface="微軟正黑體" pitchFamily="34" charset="-120"/>
              </a:rPr>
              <a:t>拓展可能</a:t>
            </a:r>
            <a:endParaRPr lang="en-US" altLang="zh-TW" sz="3200" b="1" dirty="0">
              <a:solidFill>
                <a:srgbClr val="002060"/>
              </a:solidFill>
              <a:latin typeface="微軟正黑體" pitchFamily="34" charset="-120"/>
              <a:ea typeface="微軟正黑體" pitchFamily="34" charset="-120"/>
            </a:endParaRPr>
          </a:p>
          <a:p>
            <a:pPr algn="r">
              <a:defRPr/>
            </a:pPr>
            <a:endParaRPr lang="en-US" altLang="zh-TW" sz="1600" b="1" dirty="0">
              <a:solidFill>
                <a:srgbClr val="F79646">
                  <a:lumMod val="50000"/>
                </a:srgbClr>
              </a:solidFill>
              <a:latin typeface="微軟正黑體" pitchFamily="34" charset="-120"/>
              <a:ea typeface="微軟正黑體" pitchFamily="34" charset="-120"/>
            </a:endParaRPr>
          </a:p>
          <a:p>
            <a:pPr algn="r">
              <a:defRPr/>
            </a:pPr>
            <a:endParaRPr lang="en-US" altLang="zh-TW" sz="1600" b="1" dirty="0">
              <a:solidFill>
                <a:srgbClr val="F79646">
                  <a:lumMod val="50000"/>
                </a:srgbClr>
              </a:solidFill>
              <a:latin typeface="微軟正黑體" pitchFamily="34" charset="-120"/>
              <a:ea typeface="微軟正黑體" pitchFamily="34" charset="-120"/>
            </a:endParaRPr>
          </a:p>
          <a:p>
            <a:pPr algn="r">
              <a:defRPr/>
            </a:pPr>
            <a:r>
              <a:rPr lang="zh-TW" altLang="en-US" sz="1600" b="1" dirty="0">
                <a:solidFill>
                  <a:srgbClr val="002060"/>
                </a:solidFill>
                <a:latin typeface="微軟正黑體" pitchFamily="34" charset="-120"/>
                <a:ea typeface="微軟正黑體" pitchFamily="34" charset="-120"/>
              </a:rPr>
              <a:t>建立</a:t>
            </a:r>
            <a:r>
              <a:rPr lang="zh-TW" altLang="en-US" sz="1600" b="1" dirty="0">
                <a:solidFill>
                  <a:srgbClr val="8064A2">
                    <a:lumMod val="50000"/>
                  </a:srgbClr>
                </a:solidFill>
                <a:latin typeface="微軟正黑體" pitchFamily="34" charset="-120"/>
                <a:ea typeface="微軟正黑體" pitchFamily="34" charset="-120"/>
              </a:rPr>
              <a:t>籌劃</a:t>
            </a:r>
            <a:r>
              <a:rPr lang="zh-TW" altLang="en-US" sz="1600" b="1" dirty="0">
                <a:solidFill>
                  <a:srgbClr val="002060"/>
                </a:solidFill>
                <a:latin typeface="微軟正黑體" pitchFamily="34" charset="-120"/>
                <a:ea typeface="微軟正黑體" pitchFamily="34" charset="-120"/>
              </a:rPr>
              <a:t>策略</a:t>
            </a:r>
            <a:endParaRPr lang="en-US" altLang="zh-TW" sz="1600" b="1" dirty="0">
              <a:solidFill>
                <a:srgbClr val="002060"/>
              </a:solidFill>
              <a:latin typeface="微軟正黑體" pitchFamily="34" charset="-120"/>
              <a:ea typeface="微軟正黑體" pitchFamily="34" charset="-120"/>
            </a:endParaRPr>
          </a:p>
          <a:p>
            <a:pPr algn="r">
              <a:defRPr/>
            </a:pPr>
            <a:r>
              <a:rPr lang="zh-TW" altLang="en-US" sz="3200" b="1" dirty="0">
                <a:solidFill>
                  <a:srgbClr val="002060"/>
                </a:solidFill>
                <a:latin typeface="微軟正黑體" pitchFamily="34" charset="-120"/>
                <a:ea typeface="微軟正黑體" pitchFamily="34" charset="-120"/>
              </a:rPr>
              <a:t>開放體驗</a:t>
            </a:r>
            <a:endParaRPr lang="en-US" altLang="zh-TW" sz="3200" b="1" dirty="0">
              <a:solidFill>
                <a:srgbClr val="002060"/>
              </a:solidFill>
              <a:latin typeface="微軟正黑體" pitchFamily="34" charset="-120"/>
              <a:ea typeface="微軟正黑體" pitchFamily="34" charset="-120"/>
            </a:endParaRPr>
          </a:p>
          <a:p>
            <a:pPr algn="r">
              <a:defRPr/>
            </a:pPr>
            <a:endParaRPr lang="en-US" altLang="zh-TW" sz="1600" b="1" dirty="0">
              <a:solidFill>
                <a:srgbClr val="F79646">
                  <a:lumMod val="50000"/>
                </a:srgbClr>
              </a:solidFill>
              <a:latin typeface="微軟正黑體" pitchFamily="34" charset="-120"/>
              <a:ea typeface="微軟正黑體" pitchFamily="34" charset="-120"/>
            </a:endParaRPr>
          </a:p>
          <a:p>
            <a:pPr algn="r">
              <a:defRPr/>
            </a:pPr>
            <a:endParaRPr lang="en-US" altLang="zh-TW" sz="1600" b="1" dirty="0">
              <a:solidFill>
                <a:srgbClr val="F79646">
                  <a:lumMod val="50000"/>
                </a:srgbClr>
              </a:solidFill>
              <a:latin typeface="微軟正黑體" pitchFamily="34" charset="-120"/>
              <a:ea typeface="微軟正黑體" pitchFamily="34" charset="-120"/>
            </a:endParaRPr>
          </a:p>
          <a:p>
            <a:pPr algn="r">
              <a:defRPr/>
            </a:pPr>
            <a:r>
              <a:rPr lang="zh-TW" altLang="en-US" sz="1600" b="1" dirty="0">
                <a:solidFill>
                  <a:srgbClr val="002060"/>
                </a:solidFill>
                <a:latin typeface="微軟正黑體" pitchFamily="34" charset="-120"/>
                <a:ea typeface="微軟正黑體" pitchFamily="34" charset="-120"/>
              </a:rPr>
              <a:t>置身學校</a:t>
            </a:r>
            <a:endParaRPr lang="en-US" altLang="zh-TW" sz="1600" b="1" dirty="0">
              <a:solidFill>
                <a:srgbClr val="002060"/>
              </a:solidFill>
              <a:latin typeface="微軟正黑體" pitchFamily="34" charset="-120"/>
              <a:ea typeface="微軟正黑體" pitchFamily="34" charset="-120"/>
            </a:endParaRPr>
          </a:p>
          <a:p>
            <a:pPr algn="r">
              <a:defRPr/>
            </a:pPr>
            <a:r>
              <a:rPr lang="zh-TW" altLang="en-US" sz="3200" b="1" dirty="0">
                <a:solidFill>
                  <a:srgbClr val="002060"/>
                </a:solidFill>
                <a:latin typeface="微軟正黑體" pitchFamily="34" charset="-120"/>
                <a:ea typeface="微軟正黑體" pitchFamily="34" charset="-120"/>
              </a:rPr>
              <a:t>廣博求知</a:t>
            </a:r>
            <a:endParaRPr lang="en-US" altLang="zh-TW" sz="3200" b="1" dirty="0">
              <a:solidFill>
                <a:srgbClr val="002060"/>
              </a:solidFill>
              <a:latin typeface="微軟正黑體" pitchFamily="34" charset="-120"/>
              <a:ea typeface="微軟正黑體" pitchFamily="34" charset="-120"/>
            </a:endParaRPr>
          </a:p>
          <a:p>
            <a:pPr algn="r">
              <a:defRPr/>
            </a:pPr>
            <a:endParaRPr lang="en-US" altLang="zh-TW" sz="1600" b="1" dirty="0">
              <a:solidFill>
                <a:srgbClr val="F79646">
                  <a:lumMod val="50000"/>
                </a:srgbClr>
              </a:solidFill>
              <a:latin typeface="微軟正黑體" pitchFamily="34" charset="-120"/>
              <a:ea typeface="微軟正黑體" pitchFamily="34" charset="-120"/>
            </a:endParaRPr>
          </a:p>
          <a:p>
            <a:pPr algn="r">
              <a:defRPr/>
            </a:pPr>
            <a:endParaRPr lang="en-US" altLang="zh-TW" sz="1600" b="1" dirty="0">
              <a:solidFill>
                <a:srgbClr val="F79646">
                  <a:lumMod val="50000"/>
                </a:srgbClr>
              </a:solidFill>
              <a:latin typeface="微軟正黑體" pitchFamily="34" charset="-120"/>
              <a:ea typeface="微軟正黑體" pitchFamily="34" charset="-120"/>
            </a:endParaRPr>
          </a:p>
          <a:p>
            <a:pPr algn="r">
              <a:defRPr/>
            </a:pPr>
            <a:r>
              <a:rPr lang="zh-TW" altLang="en-US" sz="1600" b="1" dirty="0">
                <a:solidFill>
                  <a:srgbClr val="002060"/>
                </a:solidFill>
                <a:latin typeface="微軟正黑體" pitchFamily="34" charset="-120"/>
                <a:ea typeface="微軟正黑體" pitchFamily="34" charset="-120"/>
              </a:rPr>
              <a:t>置身職場</a:t>
            </a:r>
            <a:endParaRPr lang="en-US" altLang="zh-TW" sz="1600" b="1" dirty="0">
              <a:solidFill>
                <a:srgbClr val="002060"/>
              </a:solidFill>
              <a:latin typeface="微軟正黑體" pitchFamily="34" charset="-120"/>
              <a:ea typeface="微軟正黑體" pitchFamily="34" charset="-120"/>
            </a:endParaRPr>
          </a:p>
          <a:p>
            <a:pPr algn="r">
              <a:defRPr/>
            </a:pPr>
            <a:r>
              <a:rPr lang="zh-TW" altLang="en-US" sz="3200" b="1" dirty="0">
                <a:solidFill>
                  <a:srgbClr val="002060"/>
                </a:solidFill>
                <a:latin typeface="微軟正黑體" pitchFamily="34" charset="-120"/>
                <a:ea typeface="微軟正黑體" pitchFamily="34" charset="-120"/>
              </a:rPr>
              <a:t>創新出路</a:t>
            </a:r>
          </a:p>
        </p:txBody>
      </p:sp>
      <p:pic>
        <p:nvPicPr>
          <p:cNvPr id="16" name="資料庫圖表 3"/>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22513" y="2636912"/>
            <a:ext cx="4498975" cy="27305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7" name="文字方塊 16"/>
          <p:cNvSpPr txBox="1">
            <a:spLocks noChangeArrowheads="1"/>
          </p:cNvSpPr>
          <p:nvPr/>
        </p:nvSpPr>
        <p:spPr bwMode="auto">
          <a:xfrm>
            <a:off x="2938502" y="1370929"/>
            <a:ext cx="553998" cy="1144587"/>
          </a:xfrm>
          <a:prstGeom prst="rect">
            <a:avLst/>
          </a:prstGeom>
          <a:solidFill>
            <a:schemeClr val="accent3">
              <a:lumMod val="60000"/>
              <a:lumOff val="40000"/>
            </a:schemeClr>
          </a:solidFill>
          <a:ln>
            <a:noFill/>
          </a:ln>
        </p:spPr>
        <p:txBody>
          <a:bodyPr vert="eaVert">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r>
              <a:rPr lang="zh-TW" altLang="en-US" sz="2400" b="1" dirty="0">
                <a:solidFill>
                  <a:srgbClr val="C00000"/>
                </a:solidFill>
                <a:latin typeface="微軟正黑體" pitchFamily="34" charset="-120"/>
                <a:ea typeface="微軟正黑體" pitchFamily="34" charset="-120"/>
              </a:rPr>
              <a:t>掌控力</a:t>
            </a:r>
            <a:endParaRPr lang="zh-TW" altLang="en-US" sz="2400" dirty="0">
              <a:solidFill>
                <a:prstClr val="black"/>
              </a:solidFill>
              <a:latin typeface="Arial" pitchFamily="34" charset="0"/>
            </a:endParaRPr>
          </a:p>
        </p:txBody>
      </p:sp>
      <p:sp>
        <p:nvSpPr>
          <p:cNvPr id="18" name="文字方塊 17"/>
          <p:cNvSpPr txBox="1">
            <a:spLocks noChangeArrowheads="1"/>
          </p:cNvSpPr>
          <p:nvPr/>
        </p:nvSpPr>
        <p:spPr bwMode="auto">
          <a:xfrm>
            <a:off x="5530890" y="1418554"/>
            <a:ext cx="553998" cy="1144587"/>
          </a:xfrm>
          <a:prstGeom prst="rect">
            <a:avLst/>
          </a:prstGeom>
          <a:solidFill>
            <a:schemeClr val="accent3">
              <a:lumMod val="60000"/>
              <a:lumOff val="40000"/>
            </a:schemeClr>
          </a:solidFill>
          <a:ln>
            <a:noFill/>
          </a:ln>
        </p:spPr>
        <p:txBody>
          <a:bodyPr vert="eaVert">
            <a:spAutoFit/>
          </a:bodyPr>
          <a:lstStyle>
            <a:lvl1pPr>
              <a:defRPr kumimoji="1">
                <a:solidFill>
                  <a:schemeClr val="tx1"/>
                </a:solidFill>
                <a:latin typeface="Calibri" pitchFamily="34" charset="0"/>
                <a:ea typeface="新細明體" pitchFamily="18" charset="-120"/>
              </a:defRPr>
            </a:lvl1pPr>
            <a:lvl2pPr marL="742950" indent="-285750">
              <a:defRPr kumimoji="1">
                <a:solidFill>
                  <a:schemeClr val="tx1"/>
                </a:solidFill>
                <a:latin typeface="Calibri" pitchFamily="34" charset="0"/>
                <a:ea typeface="新細明體" pitchFamily="18" charset="-120"/>
              </a:defRPr>
            </a:lvl2pPr>
            <a:lvl3pPr marL="1143000" indent="-228600">
              <a:defRPr kumimoji="1">
                <a:solidFill>
                  <a:schemeClr val="tx1"/>
                </a:solidFill>
                <a:latin typeface="Calibri" pitchFamily="34" charset="0"/>
                <a:ea typeface="新細明體" pitchFamily="18" charset="-120"/>
              </a:defRPr>
            </a:lvl3pPr>
            <a:lvl4pPr marL="1600200" indent="-228600">
              <a:defRPr kumimoji="1">
                <a:solidFill>
                  <a:schemeClr val="tx1"/>
                </a:solidFill>
                <a:latin typeface="Calibri" pitchFamily="34" charset="0"/>
                <a:ea typeface="新細明體" pitchFamily="18" charset="-120"/>
              </a:defRPr>
            </a:lvl4pPr>
            <a:lvl5pPr marL="2057400" indent="-228600">
              <a:defRPr kumimoji="1">
                <a:solidFill>
                  <a:schemeClr val="tx1"/>
                </a:solidFill>
                <a:latin typeface="Calibri" pitchFamily="34" charset="0"/>
                <a:ea typeface="新細明體" pitchFamily="18" charset="-120"/>
              </a:defRPr>
            </a:lvl5pPr>
            <a:lvl6pPr marL="2514600" indent="-228600" fontAlgn="base">
              <a:spcBef>
                <a:spcPct val="0"/>
              </a:spcBef>
              <a:spcAft>
                <a:spcPct val="0"/>
              </a:spcAft>
              <a:defRPr kumimoji="1">
                <a:solidFill>
                  <a:schemeClr val="tx1"/>
                </a:solidFill>
                <a:latin typeface="Calibri" pitchFamily="34" charset="0"/>
                <a:ea typeface="新細明體" pitchFamily="18" charset="-120"/>
              </a:defRPr>
            </a:lvl6pPr>
            <a:lvl7pPr marL="2971800" indent="-228600" fontAlgn="base">
              <a:spcBef>
                <a:spcPct val="0"/>
              </a:spcBef>
              <a:spcAft>
                <a:spcPct val="0"/>
              </a:spcAft>
              <a:defRPr kumimoji="1">
                <a:solidFill>
                  <a:schemeClr val="tx1"/>
                </a:solidFill>
                <a:latin typeface="Calibri" pitchFamily="34" charset="0"/>
                <a:ea typeface="新細明體" pitchFamily="18" charset="-120"/>
              </a:defRPr>
            </a:lvl7pPr>
            <a:lvl8pPr marL="3429000" indent="-228600" fontAlgn="base">
              <a:spcBef>
                <a:spcPct val="0"/>
              </a:spcBef>
              <a:spcAft>
                <a:spcPct val="0"/>
              </a:spcAft>
              <a:defRPr kumimoji="1">
                <a:solidFill>
                  <a:schemeClr val="tx1"/>
                </a:solidFill>
                <a:latin typeface="Calibri" pitchFamily="34" charset="0"/>
                <a:ea typeface="新細明體" pitchFamily="18" charset="-120"/>
              </a:defRPr>
            </a:lvl8pPr>
            <a:lvl9pPr marL="3886200" indent="-228600" fontAlgn="base">
              <a:spcBef>
                <a:spcPct val="0"/>
              </a:spcBef>
              <a:spcAft>
                <a:spcPct val="0"/>
              </a:spcAft>
              <a:defRPr kumimoji="1">
                <a:solidFill>
                  <a:schemeClr val="tx1"/>
                </a:solidFill>
                <a:latin typeface="Calibri" pitchFamily="34" charset="0"/>
                <a:ea typeface="新細明體" pitchFamily="18" charset="-120"/>
              </a:defRPr>
            </a:lvl9pPr>
          </a:lstStyle>
          <a:p>
            <a:pPr algn="ctr"/>
            <a:r>
              <a:rPr lang="zh-TW" altLang="en-US" sz="2400" b="1" dirty="0">
                <a:solidFill>
                  <a:srgbClr val="C00000"/>
                </a:solidFill>
                <a:latin typeface="微軟正黑體" pitchFamily="34" charset="-120"/>
                <a:ea typeface="微軟正黑體" pitchFamily="34" charset="-120"/>
              </a:rPr>
              <a:t>開放力</a:t>
            </a:r>
            <a:endParaRPr lang="zh-TW" altLang="en-US" sz="2400" dirty="0">
              <a:solidFill>
                <a:prstClr val="black"/>
              </a:solidFill>
              <a:latin typeface="Arial" pitchFamily="34" charset="0"/>
            </a:endParaRPr>
          </a:p>
        </p:txBody>
      </p:sp>
    </p:spTree>
    <p:extLst>
      <p:ext uri="{BB962C8B-B14F-4D97-AF65-F5344CB8AC3E}">
        <p14:creationId xmlns:p14="http://schemas.microsoft.com/office/powerpoint/2010/main" val="3884501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out)">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1"/>
            <a:ext cx="9144000" cy="444735"/>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4" y="-15641"/>
            <a:ext cx="1961183" cy="492313"/>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群組 74"/>
          <p:cNvGrpSpPr/>
          <p:nvPr/>
        </p:nvGrpSpPr>
        <p:grpSpPr>
          <a:xfrm>
            <a:off x="2411762" y="44625"/>
            <a:ext cx="2480725" cy="380075"/>
            <a:chOff x="2411760" y="44624"/>
            <a:chExt cx="2480725" cy="380075"/>
          </a:xfrm>
        </p:grpSpPr>
        <p:sp>
          <p:nvSpPr>
            <p:cNvPr id="78" name="橢圓 77"/>
            <p:cNvSpPr/>
            <p:nvPr/>
          </p:nvSpPr>
          <p:spPr>
            <a:xfrm>
              <a:off x="2843808" y="64659"/>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2</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79" name="橢圓 78"/>
            <p:cNvSpPr/>
            <p:nvPr/>
          </p:nvSpPr>
          <p:spPr>
            <a:xfrm>
              <a:off x="3304213"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411760" y="64659"/>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36" name="矩形 35"/>
          <p:cNvSpPr/>
          <p:nvPr/>
        </p:nvSpPr>
        <p:spPr>
          <a:xfrm>
            <a:off x="0"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文字方塊 38"/>
          <p:cNvSpPr txBox="1"/>
          <p:nvPr/>
        </p:nvSpPr>
        <p:spPr>
          <a:xfrm>
            <a:off x="355732" y="529516"/>
            <a:ext cx="7384620" cy="523220"/>
          </a:xfrm>
          <a:prstGeom prst="rect">
            <a:avLst/>
          </a:prstGeom>
          <a:noFill/>
        </p:spPr>
        <p:txBody>
          <a:bodyPr wrap="square" rtlCol="0">
            <a:spAutoFit/>
          </a:bodyPr>
          <a:lstStyle/>
          <a:p>
            <a:r>
              <a:rPr lang="zh-TW" altLang="en-US" sz="2800" dirty="0">
                <a:solidFill>
                  <a:srgbClr val="FFFFCC"/>
                </a:solidFill>
                <a:latin typeface="Adobe 繁黑體 Std B" pitchFamily="34" charset="-120"/>
                <a:ea typeface="Adobe 繁黑體 Std B" pitchFamily="34" charset="-120"/>
                <a:sym typeface="Arial" pitchFamily="34" charset="0"/>
              </a:rPr>
              <a:t>學生</a:t>
            </a:r>
            <a:r>
              <a:rPr lang="zh-TW" altLang="zh-TW" sz="2800" dirty="0">
                <a:solidFill>
                  <a:srgbClr val="FFFFCC"/>
                </a:solidFill>
                <a:latin typeface="Adobe 繁黑體 Std B" pitchFamily="34" charset="-120"/>
                <a:ea typeface="Adobe 繁黑體 Std B" pitchFamily="34" charset="-120"/>
                <a:sym typeface="Arial" pitchFamily="34" charset="0"/>
              </a:rPr>
              <a:t>國中畢業前，如何協助孩子適性入學</a:t>
            </a:r>
            <a:endParaRPr lang="zh-TW" altLang="zh-TW" sz="2800" dirty="0">
              <a:solidFill>
                <a:srgbClr val="FFFFCC"/>
              </a:solidFill>
              <a:latin typeface="Adobe 繁黑體 Std B" pitchFamily="34" charset="-120"/>
              <a:ea typeface="Adobe 繁黑體 Std B" pitchFamily="34" charset="-120"/>
            </a:endParaRPr>
          </a:p>
        </p:txBody>
      </p:sp>
      <p:sp>
        <p:nvSpPr>
          <p:cNvPr id="21" name="Shape 628"/>
          <p:cNvSpPr>
            <a:spLocks noChangeArrowheads="1"/>
          </p:cNvSpPr>
          <p:nvPr/>
        </p:nvSpPr>
        <p:spPr bwMode="auto">
          <a:xfrm>
            <a:off x="1104079" y="1271808"/>
            <a:ext cx="7216775" cy="868363"/>
          </a:xfrm>
          <a:prstGeom prst="rect">
            <a:avLst/>
          </a:prstGeom>
          <a:solidFill>
            <a:srgbClr val="FFFFCC"/>
          </a:solidFill>
          <a:ln w="25400">
            <a:solidFill>
              <a:schemeClr val="tx1"/>
            </a:solidFill>
            <a:round/>
            <a:headEnd/>
            <a:tailEnd/>
          </a:ln>
        </p:spPr>
        <p:txBody>
          <a:bodyPr lIns="91425" tIns="45700" rIns="91425" bIns="45700" anchor="ctr"/>
          <a:lstStyle>
            <a:lvl1pPr marL="633413" indent="-633413">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lang="zh-TW" altLang="zh-TW" sz="3000" dirty="0">
                <a:solidFill>
                  <a:srgbClr val="000000"/>
                </a:solidFill>
                <a:latin typeface="Adobe 繁黑體 Std B" pitchFamily="34" charset="-120"/>
                <a:ea typeface="Adobe 繁黑體 Std B" pitchFamily="34" charset="-120"/>
                <a:cs typeface="Arial" pitchFamily="34" charset="0"/>
                <a:sym typeface="Arial" pitchFamily="34" charset="0"/>
              </a:rPr>
              <a:t>親師生共同完成「</a:t>
            </a:r>
            <a:r>
              <a:rPr lang="zh-TW" altLang="zh-TW" sz="3000" b="1" dirty="0">
                <a:solidFill>
                  <a:srgbClr val="FF0000"/>
                </a:solidFill>
                <a:latin typeface="Adobe 繁黑體 Std B" pitchFamily="34" charset="-120"/>
                <a:ea typeface="Adobe 繁黑體 Std B" pitchFamily="34" charset="-120"/>
                <a:cs typeface="Arial" pitchFamily="34" charset="0"/>
                <a:sym typeface="Arial" pitchFamily="34" charset="0"/>
              </a:rPr>
              <a:t>國中學生生涯輔導紀錄手冊</a:t>
            </a:r>
            <a:r>
              <a:rPr lang="zh-TW" altLang="zh-TW" sz="3000" dirty="0">
                <a:solidFill>
                  <a:srgbClr val="000000"/>
                </a:solidFill>
                <a:latin typeface="Adobe 繁黑體 Std B" pitchFamily="34" charset="-120"/>
                <a:ea typeface="Adobe 繁黑體 Std B" pitchFamily="34" charset="-120"/>
                <a:cs typeface="Arial" pitchFamily="34" charset="0"/>
                <a:sym typeface="Arial" pitchFamily="34" charset="0"/>
              </a:rPr>
              <a:t>」生涯發展規劃書</a:t>
            </a:r>
          </a:p>
        </p:txBody>
      </p:sp>
      <p:sp>
        <p:nvSpPr>
          <p:cNvPr id="22" name="Shape 629"/>
          <p:cNvSpPr>
            <a:spLocks noChangeArrowheads="1"/>
          </p:cNvSpPr>
          <p:nvPr/>
        </p:nvSpPr>
        <p:spPr bwMode="auto">
          <a:xfrm>
            <a:off x="1091379" y="2568795"/>
            <a:ext cx="7216775" cy="939800"/>
          </a:xfrm>
          <a:prstGeom prst="rect">
            <a:avLst/>
          </a:prstGeom>
          <a:solidFill>
            <a:srgbClr val="E0B2B1"/>
          </a:solidFill>
          <a:ln w="25400">
            <a:solidFill>
              <a:schemeClr val="tx1"/>
            </a:solidFill>
            <a:round/>
            <a:headEnd/>
            <a:tailEnd/>
          </a:ln>
        </p:spPr>
        <p:txBody>
          <a:bodyPr lIns="91425" tIns="45700" rIns="91425" bIns="4570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lang="zh-TW" altLang="zh-TW" sz="3000">
                <a:solidFill>
                  <a:srgbClr val="000000"/>
                </a:solidFill>
                <a:latin typeface="Adobe 繁黑體 Std B" pitchFamily="34" charset="-120"/>
                <a:ea typeface="Adobe 繁黑體 Std B" pitchFamily="34" charset="-120"/>
                <a:cs typeface="Arial" pitchFamily="34" charset="0"/>
                <a:sym typeface="Arial" pitchFamily="34" charset="0"/>
              </a:rPr>
              <a:t>認識各縣市免試入學（含超額比序）</a:t>
            </a:r>
          </a:p>
          <a:p>
            <a:pPr algn="ctr" eaLnBrk="1" hangingPunct="1">
              <a:buSzPct val="25000"/>
            </a:pPr>
            <a:r>
              <a:rPr lang="zh-TW" altLang="zh-TW" sz="3000">
                <a:solidFill>
                  <a:srgbClr val="000000"/>
                </a:solidFill>
                <a:latin typeface="Adobe 繁黑體 Std B" pitchFamily="34" charset="-120"/>
                <a:ea typeface="Adobe 繁黑體 Std B" pitchFamily="34" charset="-120"/>
                <a:cs typeface="Arial" pitchFamily="34" charset="0"/>
                <a:sym typeface="Arial" pitchFamily="34" charset="0"/>
              </a:rPr>
              <a:t>及特色招生</a:t>
            </a:r>
          </a:p>
        </p:txBody>
      </p:sp>
      <p:sp>
        <p:nvSpPr>
          <p:cNvPr id="23" name="Shape 630"/>
          <p:cNvSpPr>
            <a:spLocks noChangeArrowheads="1"/>
          </p:cNvSpPr>
          <p:nvPr/>
        </p:nvSpPr>
        <p:spPr bwMode="auto">
          <a:xfrm>
            <a:off x="1086617" y="3935633"/>
            <a:ext cx="7216775" cy="936625"/>
          </a:xfrm>
          <a:prstGeom prst="rect">
            <a:avLst/>
          </a:prstGeom>
          <a:solidFill>
            <a:srgbClr val="D18D8B"/>
          </a:solidFill>
          <a:ln w="25400">
            <a:solidFill>
              <a:schemeClr val="tx1"/>
            </a:solidFill>
            <a:round/>
            <a:headEnd/>
            <a:tailEnd/>
          </a:ln>
        </p:spPr>
        <p:txBody>
          <a:bodyPr lIns="91425" tIns="45700" rIns="91425" bIns="4570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lang="zh-TW" altLang="zh-TW" sz="3000">
                <a:solidFill>
                  <a:srgbClr val="000000"/>
                </a:solidFill>
                <a:latin typeface="Adobe 繁黑體 Std B" pitchFamily="34" charset="-120"/>
                <a:ea typeface="Adobe 繁黑體 Std B" pitchFamily="34" charset="-120"/>
                <a:cs typeface="Arial" pitchFamily="34" charset="0"/>
                <a:sym typeface="Arial" pitchFamily="34" charset="0"/>
              </a:rPr>
              <a:t>認識全國五專、</a:t>
            </a:r>
          </a:p>
          <a:p>
            <a:pPr algn="ctr" eaLnBrk="1" hangingPunct="1">
              <a:buSzPct val="25000"/>
            </a:pPr>
            <a:r>
              <a:rPr lang="zh-TW" altLang="zh-TW" sz="3000">
                <a:solidFill>
                  <a:srgbClr val="000000"/>
                </a:solidFill>
                <a:latin typeface="Adobe 繁黑體 Std B" pitchFamily="34" charset="-120"/>
                <a:ea typeface="Adobe 繁黑體 Std B" pitchFamily="34" charset="-120"/>
                <a:cs typeface="Arial" pitchFamily="34" charset="0"/>
                <a:sym typeface="Arial" pitchFamily="34" charset="0"/>
              </a:rPr>
              <a:t>各免試就學區高</a:t>
            </a:r>
            <a:r>
              <a:rPr lang="zh-TW" altLang="en-US" sz="3000">
                <a:solidFill>
                  <a:srgbClr val="000000"/>
                </a:solidFill>
                <a:latin typeface="Adobe 繁黑體 Std B" pitchFamily="34" charset="-120"/>
                <a:ea typeface="Adobe 繁黑體 Std B" pitchFamily="34" charset="-120"/>
                <a:cs typeface="Arial" pitchFamily="34" charset="0"/>
                <a:sym typeface="Arial" pitchFamily="34" charset="0"/>
              </a:rPr>
              <a:t>級中等學校</a:t>
            </a:r>
            <a:endParaRPr lang="zh-TW" altLang="zh-TW" sz="3000">
              <a:solidFill>
                <a:srgbClr val="000000"/>
              </a:solidFill>
              <a:latin typeface="Adobe 繁黑體 Std B" pitchFamily="34" charset="-120"/>
              <a:ea typeface="Adobe 繁黑體 Std B" pitchFamily="34" charset="-120"/>
              <a:cs typeface="Arial" pitchFamily="34" charset="0"/>
              <a:sym typeface="Arial" pitchFamily="34" charset="0"/>
            </a:endParaRPr>
          </a:p>
        </p:txBody>
      </p:sp>
      <p:sp>
        <p:nvSpPr>
          <p:cNvPr id="24" name="Shape 631"/>
          <p:cNvSpPr>
            <a:spLocks noChangeArrowheads="1"/>
          </p:cNvSpPr>
          <p:nvPr/>
        </p:nvSpPr>
        <p:spPr bwMode="auto">
          <a:xfrm>
            <a:off x="1067565" y="5304058"/>
            <a:ext cx="7218362" cy="576263"/>
          </a:xfrm>
          <a:prstGeom prst="rect">
            <a:avLst/>
          </a:prstGeom>
          <a:solidFill>
            <a:srgbClr val="FFC000"/>
          </a:solidFill>
          <a:ln w="25400">
            <a:solidFill>
              <a:schemeClr val="tx1"/>
            </a:solidFill>
            <a:round/>
            <a:headEnd/>
            <a:tailEnd/>
          </a:ln>
        </p:spPr>
        <p:txBody>
          <a:bodyPr lIns="91425" tIns="45700" rIns="91425" bIns="45700"/>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lang="zh-TW" altLang="en-US" sz="3000" dirty="0">
                <a:solidFill>
                  <a:srgbClr val="000000"/>
                </a:solidFill>
                <a:latin typeface="Adobe 繁黑體 Std B" pitchFamily="34" charset="-120"/>
                <a:ea typeface="Adobe 繁黑體 Std B" pitchFamily="34" charset="-120"/>
                <a:cs typeface="Arial" pitchFamily="34" charset="0"/>
                <a:sym typeface="Arial" pitchFamily="34" charset="0"/>
              </a:rPr>
              <a:t>使用</a:t>
            </a:r>
            <a:r>
              <a:rPr lang="zh-TW" altLang="zh-TW" sz="3000" dirty="0">
                <a:solidFill>
                  <a:srgbClr val="000000"/>
                </a:solidFill>
                <a:latin typeface="Adobe 繁黑體 Std B" pitchFamily="34" charset="-120"/>
                <a:ea typeface="Adobe 繁黑體 Std B" pitchFamily="34" charset="-120"/>
                <a:cs typeface="Arial" pitchFamily="34" charset="0"/>
                <a:sym typeface="Arial" pitchFamily="34" charset="0"/>
              </a:rPr>
              <a:t>各</a:t>
            </a:r>
            <a:r>
              <a:rPr lang="zh-TW" altLang="en-US" sz="3000" dirty="0">
                <a:solidFill>
                  <a:srgbClr val="000000"/>
                </a:solidFill>
                <a:latin typeface="Adobe 繁黑體 Std B" pitchFamily="34" charset="-120"/>
                <a:ea typeface="Adobe 繁黑體 Std B" pitchFamily="34" charset="-120"/>
                <a:cs typeface="Arial" pitchFamily="34" charset="0"/>
                <a:sym typeface="Arial" pitchFamily="34" charset="0"/>
              </a:rPr>
              <a:t>就學區</a:t>
            </a:r>
            <a:r>
              <a:rPr lang="zh-TW" altLang="zh-TW" sz="3000" dirty="0">
                <a:solidFill>
                  <a:srgbClr val="000000"/>
                </a:solidFill>
                <a:latin typeface="Adobe 繁黑體 Std B" pitchFamily="34" charset="-120"/>
                <a:ea typeface="Adobe 繁黑體 Std B" pitchFamily="34" charset="-120"/>
                <a:cs typeface="Arial" pitchFamily="34" charset="0"/>
                <a:sym typeface="Arial" pitchFamily="34" charset="0"/>
              </a:rPr>
              <a:t>志願選填試探系統</a:t>
            </a:r>
            <a:r>
              <a:rPr lang="zh-TW" altLang="en-US" sz="3000" dirty="0">
                <a:solidFill>
                  <a:srgbClr val="000000"/>
                </a:solidFill>
                <a:latin typeface="Adobe 繁黑體 Std B" pitchFamily="34" charset="-120"/>
                <a:ea typeface="Adobe 繁黑體 Std B" pitchFamily="34" charset="-120"/>
                <a:cs typeface="Arial" pitchFamily="34" charset="0"/>
                <a:sym typeface="Arial" pitchFamily="34" charset="0"/>
              </a:rPr>
              <a:t>進行試探</a:t>
            </a:r>
            <a:endParaRPr lang="zh-TW" altLang="zh-TW" sz="3000" dirty="0">
              <a:solidFill>
                <a:srgbClr val="000000"/>
              </a:solidFill>
              <a:latin typeface="Adobe 繁黑體 Std B" pitchFamily="34" charset="-120"/>
              <a:ea typeface="Adobe 繁黑體 Std B" pitchFamily="34" charset="-120"/>
              <a:cs typeface="Arial" pitchFamily="34" charset="0"/>
              <a:sym typeface="Arial" pitchFamily="34" charset="0"/>
            </a:endParaRPr>
          </a:p>
        </p:txBody>
      </p:sp>
      <p:sp>
        <p:nvSpPr>
          <p:cNvPr id="25" name="Shape 633"/>
          <p:cNvSpPr>
            <a:spLocks noChangeArrowheads="1"/>
          </p:cNvSpPr>
          <p:nvPr/>
        </p:nvSpPr>
        <p:spPr bwMode="auto">
          <a:xfrm rot="5400000">
            <a:off x="4518791" y="2179857"/>
            <a:ext cx="361951"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solidFill>
                <a:srgbClr val="000000"/>
              </a:solidFill>
              <a:latin typeface="標楷體" panose="03000509000000000000" pitchFamily="65" charset="-120"/>
              <a:ea typeface="標楷體" panose="03000509000000000000" pitchFamily="65" charset="-120"/>
            </a:endParaRPr>
          </a:p>
        </p:txBody>
      </p:sp>
      <p:sp>
        <p:nvSpPr>
          <p:cNvPr id="26" name="Shape 634"/>
          <p:cNvSpPr>
            <a:spLocks noChangeArrowheads="1"/>
          </p:cNvSpPr>
          <p:nvPr/>
        </p:nvSpPr>
        <p:spPr bwMode="auto">
          <a:xfrm rot="5400000">
            <a:off x="4514821" y="3547489"/>
            <a:ext cx="360363"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solidFill>
                <a:srgbClr val="000000"/>
              </a:solidFill>
              <a:latin typeface="標楷體" panose="03000509000000000000" pitchFamily="65" charset="-120"/>
              <a:ea typeface="標楷體" panose="03000509000000000000" pitchFamily="65" charset="-120"/>
            </a:endParaRPr>
          </a:p>
        </p:txBody>
      </p:sp>
      <p:sp>
        <p:nvSpPr>
          <p:cNvPr id="32" name="Shape 635"/>
          <p:cNvSpPr>
            <a:spLocks noChangeArrowheads="1"/>
          </p:cNvSpPr>
          <p:nvPr/>
        </p:nvSpPr>
        <p:spPr bwMode="auto">
          <a:xfrm rot="5400000">
            <a:off x="4514028" y="4915121"/>
            <a:ext cx="361951" cy="419100"/>
          </a:xfrm>
          <a:prstGeom prst="rightArrow">
            <a:avLst>
              <a:gd name="adj1" fmla="val 50000"/>
              <a:gd name="adj2" fmla="val 50000"/>
            </a:avLst>
          </a:prstGeom>
          <a:solidFill>
            <a:srgbClr val="FF0000"/>
          </a:solidFill>
          <a:ln w="9525">
            <a:solidFill>
              <a:srgbClr val="C00000"/>
            </a:solidFill>
            <a:round/>
            <a:headEnd/>
            <a:tailEnd/>
          </a:ln>
        </p:spPr>
        <p:txBody>
          <a:bodyPr lIns="91425" tIns="45700" rIns="91425" bIns="45700"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zh-TW">
              <a:solidFill>
                <a:srgbClr val="000000"/>
              </a:solidFill>
              <a:latin typeface="標楷體" panose="03000509000000000000" pitchFamily="65" charset="-120"/>
              <a:ea typeface="標楷體" panose="03000509000000000000" pitchFamily="65" charset="-120"/>
            </a:endParaRPr>
          </a:p>
        </p:txBody>
      </p:sp>
      <p:sp>
        <p:nvSpPr>
          <p:cNvPr id="35" name="Shape 637"/>
          <p:cNvSpPr>
            <a:spLocks noChangeArrowheads="1"/>
          </p:cNvSpPr>
          <p:nvPr/>
        </p:nvSpPr>
        <p:spPr bwMode="auto">
          <a:xfrm>
            <a:off x="203965" y="1116232"/>
            <a:ext cx="1079500" cy="1092200"/>
          </a:xfrm>
          <a:prstGeom prst="rect">
            <a:avLst/>
          </a:prstGeom>
          <a:blipFill dpi="0" rotWithShape="1">
            <a:blip r:embed="rId5" cstate="email">
              <a:extLst>
                <a:ext uri="{28A0092B-C50C-407E-A947-70E740481C1C}">
                  <a14:useLocalDpi xmlns:a14="http://schemas.microsoft.com/office/drawing/2010/main" val="0"/>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lang="zh-TW" altLang="en-US">
              <a:solidFill>
                <a:srgbClr val="000000"/>
              </a:solidFill>
              <a:latin typeface="標楷體" panose="03000509000000000000" pitchFamily="65" charset="-120"/>
              <a:ea typeface="標楷體" panose="03000509000000000000" pitchFamily="65" charset="-120"/>
            </a:endParaRPr>
          </a:p>
        </p:txBody>
      </p:sp>
      <p:sp>
        <p:nvSpPr>
          <p:cNvPr id="27" name="矩形 26"/>
          <p:cNvSpPr/>
          <p:nvPr/>
        </p:nvSpPr>
        <p:spPr>
          <a:xfrm>
            <a:off x="4909968" y="44624"/>
            <a:ext cx="4054520" cy="707886"/>
          </a:xfrm>
          <a:prstGeom prst="rect">
            <a:avLst/>
          </a:prstGeom>
        </p:spPr>
        <p:txBody>
          <a:bodyPr wrap="square">
            <a:spAutoFit/>
          </a:bodyPr>
          <a:lstStyle/>
          <a:p>
            <a:r>
              <a:rPr lang="zh-TW" altLang="en-US" sz="20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生涯覺察與試探</a:t>
            </a:r>
          </a:p>
          <a:p>
            <a:endParaRPr lang="zh-TW" altLang="en-US" sz="2000"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827634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p:tgtEl>
                                          <p:spTgt spid="35"/>
                                        </p:tgtEl>
                                        <p:attrNameLst>
                                          <p:attrName>ppt_w</p:attrName>
                                        </p:attrNameLst>
                                      </p:cBhvr>
                                      <p:tavLst>
                                        <p:tav tm="0">
                                          <p:val>
                                            <p:strVal val="0"/>
                                          </p:val>
                                        </p:tav>
                                        <p:tav tm="100000">
                                          <p:val>
                                            <p:strVal val="#ppt_w"/>
                                          </p:val>
                                        </p:tav>
                                      </p:tavLst>
                                    </p:anim>
                                    <p:anim calcmode="lin" valueType="num">
                                      <p:cBhvr additive="base">
                                        <p:cTn id="8" dur="1000"/>
                                        <p:tgtEl>
                                          <p:spTgt spid="3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適性入學與相關資源</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23928" y="740906"/>
            <a:ext cx="9167927" cy="1368151"/>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a:ea typeface="新細明體"/>
            </a:endParaRPr>
          </a:p>
        </p:txBody>
      </p:sp>
      <p:sp>
        <p:nvSpPr>
          <p:cNvPr id="86" name="內容版面配置區 2"/>
          <p:cNvSpPr>
            <a:spLocks noGrp="1"/>
          </p:cNvSpPr>
          <p:nvPr>
            <p:ph idx="1"/>
          </p:nvPr>
        </p:nvSpPr>
        <p:spPr>
          <a:xfrm>
            <a:off x="768482" y="1095850"/>
            <a:ext cx="7474407" cy="809295"/>
          </a:xfrm>
        </p:spPr>
        <p:txBody>
          <a:bodyPr>
            <a:normAutofit lnSpcReduction="10000"/>
          </a:bodyPr>
          <a:lstStyle/>
          <a:p>
            <a:pPr marL="0" indent="0" algn="ctr">
              <a:lnSpc>
                <a:spcPct val="110000"/>
              </a:lnSpc>
              <a:spcBef>
                <a:spcPts val="600"/>
              </a:spcBef>
              <a:buFontTx/>
              <a:buNone/>
              <a:defRPr/>
            </a:pPr>
            <a:r>
              <a:rPr lang="zh-TW" altLang="en-US" sz="4400" b="1" dirty="0">
                <a:solidFill>
                  <a:srgbClr val="FFFF99"/>
                </a:solidFill>
                <a:latin typeface="Adobe 繁黑體 Std B" pitchFamily="34" charset="-120"/>
                <a:ea typeface="Adobe 繁黑體 Std B" pitchFamily="34" charset="-120"/>
              </a:rPr>
              <a:t>參、適性入學與相關資源</a:t>
            </a:r>
            <a:endParaRPr lang="zh-TW" altLang="en-US" sz="4800" b="1" dirty="0">
              <a:solidFill>
                <a:srgbClr val="FFFF99"/>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1522774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5" name="圓角矩形 124"/>
          <p:cNvSpPr/>
          <p:nvPr/>
        </p:nvSpPr>
        <p:spPr>
          <a:xfrm flipV="1">
            <a:off x="179512" y="1665169"/>
            <a:ext cx="8784976" cy="4335597"/>
          </a:xfrm>
          <a:prstGeom prst="roundRect">
            <a:avLst>
              <a:gd name="adj" fmla="val 2191"/>
            </a:avLst>
          </a:prstGeom>
          <a:gradFill>
            <a:gsLst>
              <a:gs pos="0">
                <a:srgbClr val="1A0001"/>
              </a:gs>
              <a:gs pos="50000">
                <a:srgbClr val="99215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a:ea typeface="新細明體"/>
            </a:endParaRPr>
          </a:p>
        </p:txBody>
      </p: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適性入學與相關資源</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pic>
        <p:nvPicPr>
          <p:cNvPr id="75" name="圖片 7" descr="120x80---升學進路圖直式.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55013" y="525641"/>
            <a:ext cx="7154863"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2774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多元入學管道</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8" name="直線接點 17"/>
          <p:cNvCxnSpPr/>
          <p:nvPr/>
        </p:nvCxnSpPr>
        <p:spPr>
          <a:xfrm>
            <a:off x="12585"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23472" y="926722"/>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0" y="476672"/>
            <a:ext cx="9168548"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FFFFFF"/>
                </a:solidFill>
                <a:latin typeface="Adobe 繁黑體 Std B" pitchFamily="34" charset="-120"/>
                <a:ea typeface="Adobe 繁黑體 Std B" pitchFamily="34" charset="-120"/>
                <a:cs typeface="BiauKai"/>
              </a:rPr>
              <a:t>106</a:t>
            </a:r>
            <a:r>
              <a:rPr lang="zh-TW" altLang="en-US" sz="3200" b="1" dirty="0">
                <a:solidFill>
                  <a:srgbClr val="FFFFFF"/>
                </a:solidFill>
                <a:latin typeface="Adobe 繁黑體 Std B" pitchFamily="34" charset="-120"/>
                <a:ea typeface="Adobe 繁黑體 Std B" pitchFamily="34" charset="-120"/>
                <a:cs typeface="BiauKai"/>
              </a:rPr>
              <a:t>年適性入學政策目標</a:t>
            </a:r>
          </a:p>
        </p:txBody>
      </p:sp>
      <p:graphicFrame>
        <p:nvGraphicFramePr>
          <p:cNvPr id="21" name="圖表 20"/>
          <p:cNvGraphicFramePr>
            <a:graphicFrameLocks/>
          </p:cNvGraphicFramePr>
          <p:nvPr>
            <p:extLst>
              <p:ext uri="{D42A27DB-BD31-4B8C-83A1-F6EECF244321}">
                <p14:modId xmlns:p14="http://schemas.microsoft.com/office/powerpoint/2010/main" val="534242000"/>
              </p:ext>
            </p:extLst>
          </p:nvPr>
        </p:nvGraphicFramePr>
        <p:xfrm>
          <a:off x="1402997" y="1534428"/>
          <a:ext cx="5597896" cy="4680654"/>
        </p:xfrm>
        <a:graphic>
          <a:graphicData uri="http://schemas.openxmlformats.org/drawingml/2006/chart">
            <c:chart xmlns:c="http://schemas.openxmlformats.org/drawingml/2006/chart" xmlns:r="http://schemas.openxmlformats.org/officeDocument/2006/relationships" r:id="rId4"/>
          </a:graphicData>
        </a:graphic>
      </p:graphicFrame>
      <p:sp>
        <p:nvSpPr>
          <p:cNvPr id="22" name="圓角矩形圖說文字 21"/>
          <p:cNvSpPr/>
          <p:nvPr/>
        </p:nvSpPr>
        <p:spPr>
          <a:xfrm>
            <a:off x="441925" y="1534428"/>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zh-TW" altLang="en-US" sz="2600" b="1" dirty="0">
                <a:solidFill>
                  <a:srgbClr val="0000FF"/>
                </a:solidFill>
                <a:latin typeface="Adobe 繁黑體 Std B" pitchFamily="34" charset="-120"/>
                <a:ea typeface="Adobe 繁黑體 Std B" pitchFamily="34" charset="-120"/>
              </a:rPr>
              <a:t>珍視</a:t>
            </a:r>
            <a:r>
              <a:rPr lang="zh-TW" altLang="zh-TW" sz="2600" b="1" dirty="0">
                <a:solidFill>
                  <a:srgbClr val="0000FF"/>
                </a:solidFill>
                <a:latin typeface="Adobe 繁黑體 Std B" pitchFamily="34" charset="-120"/>
                <a:ea typeface="Adobe 繁黑體 Std B" pitchFamily="34" charset="-120"/>
              </a:rPr>
              <a:t>菁英教育</a:t>
            </a:r>
            <a:endParaRPr lang="zh-TW" altLang="en-US" sz="2600" b="1" dirty="0">
              <a:solidFill>
                <a:srgbClr val="0000FF"/>
              </a:solidFill>
              <a:latin typeface="Adobe 繁黑體 Std B" pitchFamily="34" charset="-120"/>
              <a:ea typeface="Adobe 繁黑體 Std B" pitchFamily="34" charset="-120"/>
            </a:endParaRPr>
          </a:p>
        </p:txBody>
      </p:sp>
      <p:sp>
        <p:nvSpPr>
          <p:cNvPr id="23" name="上-下雙向箭號 22"/>
          <p:cNvSpPr/>
          <p:nvPr/>
        </p:nvSpPr>
        <p:spPr>
          <a:xfrm>
            <a:off x="546806" y="2357899"/>
            <a:ext cx="1146228" cy="2176590"/>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rPr>
              <a:t>相輔相成</a:t>
            </a:r>
          </a:p>
        </p:txBody>
      </p:sp>
      <p:sp>
        <p:nvSpPr>
          <p:cNvPr id="24" name="向右箭號 23"/>
          <p:cNvSpPr/>
          <p:nvPr/>
        </p:nvSpPr>
        <p:spPr>
          <a:xfrm flipH="1">
            <a:off x="4583650" y="1707248"/>
            <a:ext cx="1656184" cy="526350"/>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zh-TW" altLang="en-US" sz="1600" b="1" dirty="0">
                <a:solidFill>
                  <a:prstClr val="white"/>
                </a:solidFill>
                <a:latin typeface="Adobe 繁黑體 Std B" pitchFamily="34" charset="-120"/>
                <a:ea typeface="Adobe 繁黑體 Std B" pitchFamily="34" charset="-120"/>
              </a:rPr>
              <a:t>發展多元特色</a:t>
            </a:r>
          </a:p>
        </p:txBody>
      </p:sp>
      <p:sp>
        <p:nvSpPr>
          <p:cNvPr id="25" name="文字方塊 24"/>
          <p:cNvSpPr txBox="1"/>
          <p:nvPr/>
        </p:nvSpPr>
        <p:spPr>
          <a:xfrm>
            <a:off x="6435755" y="1855559"/>
            <a:ext cx="1233482" cy="830997"/>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zh-TW" altLang="en-US" sz="2400" b="1" dirty="0">
                <a:solidFill>
                  <a:srgbClr val="FF0000"/>
                </a:solidFill>
                <a:latin typeface="Adobe 繁黑體 Std B" pitchFamily="34" charset="-120"/>
                <a:ea typeface="Adobe 繁黑體 Std B" pitchFamily="34" charset="-120"/>
              </a:rPr>
              <a:t>特色招生入學</a:t>
            </a:r>
          </a:p>
        </p:txBody>
      </p:sp>
      <p:sp>
        <p:nvSpPr>
          <p:cNvPr id="26" name="右大括弧 25"/>
          <p:cNvSpPr/>
          <p:nvPr/>
        </p:nvSpPr>
        <p:spPr>
          <a:xfrm>
            <a:off x="6023393" y="2560118"/>
            <a:ext cx="432883" cy="3222782"/>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rtlCol="0" anchor="ctr"/>
          <a:lstStyle/>
          <a:p>
            <a:pPr algn="ctr"/>
            <a:endParaRPr lang="zh-TW" altLang="en-US" dirty="0">
              <a:solidFill>
                <a:prstClr val="black"/>
              </a:solidFill>
              <a:latin typeface="Adobe 繁黑體 Std B" pitchFamily="34" charset="-120"/>
              <a:ea typeface="Adobe 繁黑體 Std B" pitchFamily="34" charset="-120"/>
            </a:endParaRPr>
          </a:p>
        </p:txBody>
      </p:sp>
      <p:sp>
        <p:nvSpPr>
          <p:cNvPr id="27" name="文字方塊 26"/>
          <p:cNvSpPr txBox="1"/>
          <p:nvPr/>
        </p:nvSpPr>
        <p:spPr>
          <a:xfrm>
            <a:off x="6703165" y="3061621"/>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8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免試入學</a:t>
            </a:r>
          </a:p>
        </p:txBody>
      </p:sp>
      <p:sp>
        <p:nvSpPr>
          <p:cNvPr id="28" name="右大括弧 27"/>
          <p:cNvSpPr/>
          <p:nvPr/>
        </p:nvSpPr>
        <p:spPr>
          <a:xfrm>
            <a:off x="7875377" y="2271057"/>
            <a:ext cx="271404" cy="2071683"/>
          </a:xfrm>
          <a:prstGeom prst="rightBrace">
            <a:avLst>
              <a:gd name="adj1" fmla="val 38095"/>
              <a:gd name="adj2" fmla="val 50245"/>
            </a:avLst>
          </a:prstGeom>
          <a:ln w="38100">
            <a:solidFill>
              <a:srgbClr val="FF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zh-TW" altLang="en-US" dirty="0">
              <a:solidFill>
                <a:prstClr val="black"/>
              </a:solidFill>
              <a:latin typeface="Adobe 繁黑體 Std B" pitchFamily="34" charset="-120"/>
              <a:ea typeface="Adobe 繁黑體 Std B" pitchFamily="34" charset="-120"/>
            </a:endParaRPr>
          </a:p>
        </p:txBody>
      </p:sp>
      <p:sp>
        <p:nvSpPr>
          <p:cNvPr id="29" name="文字方塊 28"/>
          <p:cNvSpPr txBox="1"/>
          <p:nvPr/>
        </p:nvSpPr>
        <p:spPr>
          <a:xfrm>
            <a:off x="8290797" y="2164922"/>
            <a:ext cx="576064" cy="2308324"/>
          </a:xfrm>
          <a:prstGeom prst="rect">
            <a:avLst/>
          </a:prstGeom>
          <a:solidFill>
            <a:srgbClr val="00B0F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wrap="square" rtlCol="0">
            <a:spAutoFit/>
          </a:bodyPr>
          <a:lstStyle/>
          <a:p>
            <a:r>
              <a:rPr lang="zh-TW" altLang="en-US"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一</a:t>
            </a:r>
            <a:endParaRPr lang="en-US" altLang="zh-TW"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r>
              <a:rPr lang="zh-TW" altLang="en-US"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次</a:t>
            </a:r>
            <a:endParaRPr lang="en-US" altLang="zh-TW"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r>
              <a:rPr lang="zh-TW" altLang="en-US"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分</a:t>
            </a:r>
            <a:endParaRPr lang="en-US" altLang="zh-TW"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r>
              <a:rPr lang="zh-TW" altLang="en-US"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發</a:t>
            </a:r>
            <a:endParaRPr lang="en-US" altLang="zh-TW"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r>
              <a:rPr lang="zh-TW" altLang="en-US"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到</a:t>
            </a:r>
            <a:endParaRPr lang="en-US" altLang="zh-TW"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r>
              <a:rPr lang="zh-TW" altLang="en-US" sz="2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位</a:t>
            </a:r>
          </a:p>
        </p:txBody>
      </p:sp>
      <p:sp>
        <p:nvSpPr>
          <p:cNvPr id="30" name="文字方塊 29"/>
          <p:cNvSpPr txBox="1"/>
          <p:nvPr/>
        </p:nvSpPr>
        <p:spPr>
          <a:xfrm>
            <a:off x="7043558" y="1063471"/>
            <a:ext cx="1560890"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TW" altLang="en-US" b="1" dirty="0">
                <a:solidFill>
                  <a:prstClr val="white"/>
                </a:solidFill>
                <a:latin typeface="微軟正黑體" panose="020B0604030504040204" pitchFamily="34" charset="-120"/>
                <a:ea typeface="微軟正黑體" panose="020B0604030504040204" pitchFamily="34" charset="-120"/>
              </a:rPr>
              <a:t>甄選入學</a:t>
            </a:r>
          </a:p>
        </p:txBody>
      </p:sp>
      <p:sp>
        <p:nvSpPr>
          <p:cNvPr id="31" name="文字方塊 30"/>
          <p:cNvSpPr txBox="1"/>
          <p:nvPr/>
        </p:nvSpPr>
        <p:spPr>
          <a:xfrm>
            <a:off x="7029020" y="1486227"/>
            <a:ext cx="1575428"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TW" altLang="en-US" b="1" dirty="0">
                <a:solidFill>
                  <a:prstClr val="white"/>
                </a:solidFill>
                <a:latin typeface="Adobe 繁黑體 Std B" pitchFamily="34" charset="-120"/>
                <a:ea typeface="Adobe 繁黑體 Std B" pitchFamily="34" charset="-120"/>
              </a:rPr>
              <a:t>考試分發入學</a:t>
            </a:r>
          </a:p>
        </p:txBody>
      </p:sp>
      <p:cxnSp>
        <p:nvCxnSpPr>
          <p:cNvPr id="32" name="直線接點 31"/>
          <p:cNvCxnSpPr/>
          <p:nvPr/>
        </p:nvCxnSpPr>
        <p:spPr>
          <a:xfrm>
            <a:off x="6922645" y="1279495"/>
            <a:ext cx="0" cy="576064"/>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直線接點 32"/>
          <p:cNvCxnSpPr/>
          <p:nvPr/>
        </p:nvCxnSpPr>
        <p:spPr>
          <a:xfrm>
            <a:off x="6922645" y="1279495"/>
            <a:ext cx="10637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直線接點 33"/>
          <p:cNvCxnSpPr/>
          <p:nvPr/>
        </p:nvCxnSpPr>
        <p:spPr>
          <a:xfrm>
            <a:off x="6946121" y="1707248"/>
            <a:ext cx="106375" cy="0"/>
          </a:xfrm>
          <a:prstGeom prst="line">
            <a:avLst/>
          </a:prstGeom>
        </p:spPr>
        <p:style>
          <a:lnRef idx="3">
            <a:schemeClr val="accent1"/>
          </a:lnRef>
          <a:fillRef idx="0">
            <a:schemeClr val="accent1"/>
          </a:fillRef>
          <a:effectRef idx="2">
            <a:schemeClr val="accent1"/>
          </a:effectRef>
          <a:fontRef idx="minor">
            <a:schemeClr val="tx1"/>
          </a:fontRef>
        </p:style>
      </p:cxnSp>
      <p:sp>
        <p:nvSpPr>
          <p:cNvPr id="35" name="文字方塊 34"/>
          <p:cNvSpPr txBox="1"/>
          <p:nvPr/>
        </p:nvSpPr>
        <p:spPr>
          <a:xfrm>
            <a:off x="7085153" y="4917800"/>
            <a:ext cx="163769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TW" altLang="en-US" b="1" dirty="0">
                <a:solidFill>
                  <a:prstClr val="white"/>
                </a:solidFill>
                <a:latin typeface="Adobe 繁黑體 Std B" pitchFamily="34" charset="-120"/>
                <a:ea typeface="Adobe 繁黑體 Std B" pitchFamily="34" charset="-120"/>
              </a:rPr>
              <a:t>優先免試入學</a:t>
            </a:r>
          </a:p>
        </p:txBody>
      </p:sp>
      <p:cxnSp>
        <p:nvCxnSpPr>
          <p:cNvPr id="36" name="直線接點 35"/>
          <p:cNvCxnSpPr/>
          <p:nvPr/>
        </p:nvCxnSpPr>
        <p:spPr>
          <a:xfrm>
            <a:off x="6975832" y="4877503"/>
            <a:ext cx="0" cy="1170694"/>
          </a:xfrm>
          <a:prstGeom prst="line">
            <a:avLst/>
          </a:prstGeom>
        </p:spPr>
        <p:style>
          <a:lnRef idx="3">
            <a:schemeClr val="accent1"/>
          </a:lnRef>
          <a:fillRef idx="0">
            <a:schemeClr val="accent1"/>
          </a:fillRef>
          <a:effectRef idx="2">
            <a:schemeClr val="accent1"/>
          </a:effectRef>
          <a:fontRef idx="minor">
            <a:schemeClr val="tx1"/>
          </a:fontRef>
        </p:style>
      </p:cxnSp>
      <p:cxnSp>
        <p:nvCxnSpPr>
          <p:cNvPr id="37" name="直線接點 36"/>
          <p:cNvCxnSpPr/>
          <p:nvPr/>
        </p:nvCxnSpPr>
        <p:spPr>
          <a:xfrm>
            <a:off x="6975832" y="5158992"/>
            <a:ext cx="10637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46" name="直線接點 45"/>
          <p:cNvCxnSpPr/>
          <p:nvPr/>
        </p:nvCxnSpPr>
        <p:spPr>
          <a:xfrm>
            <a:off x="6999308" y="5586745"/>
            <a:ext cx="106375" cy="0"/>
          </a:xfrm>
          <a:prstGeom prst="line">
            <a:avLst/>
          </a:prstGeom>
        </p:spPr>
        <p:style>
          <a:lnRef idx="3">
            <a:schemeClr val="accent1"/>
          </a:lnRef>
          <a:fillRef idx="0">
            <a:schemeClr val="accent1"/>
          </a:fillRef>
          <a:effectRef idx="2">
            <a:schemeClr val="accent1"/>
          </a:effectRef>
          <a:fontRef idx="minor">
            <a:schemeClr val="tx1"/>
          </a:fontRef>
        </p:style>
      </p:cxnSp>
      <p:sp>
        <p:nvSpPr>
          <p:cNvPr id="47" name="圓角矩形圖說文字 46"/>
          <p:cNvSpPr/>
          <p:nvPr/>
        </p:nvSpPr>
        <p:spPr>
          <a:xfrm>
            <a:off x="482245" y="4774788"/>
            <a:ext cx="1841502"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zh-TW" altLang="zh-TW" sz="2400" b="1" dirty="0">
                <a:solidFill>
                  <a:srgbClr val="0000FF"/>
                </a:solidFill>
                <a:latin typeface="Adobe 繁黑體 Std B" pitchFamily="34" charset="-120"/>
                <a:ea typeface="Adobe 繁黑體 Std B" pitchFamily="34" charset="-120"/>
              </a:rPr>
              <a:t>適性揚才</a:t>
            </a:r>
            <a:endParaRPr lang="en-US" altLang="zh-TW" sz="2400" b="1" dirty="0">
              <a:solidFill>
                <a:srgbClr val="0000FF"/>
              </a:solidFill>
              <a:latin typeface="Adobe 繁黑體 Std B" pitchFamily="34" charset="-120"/>
              <a:ea typeface="Adobe 繁黑體 Std B" pitchFamily="34" charset="-120"/>
            </a:endParaRPr>
          </a:p>
          <a:p>
            <a:pPr algn="ctr"/>
            <a:r>
              <a:rPr lang="zh-TW" altLang="zh-TW" sz="2400" b="1" dirty="0">
                <a:solidFill>
                  <a:srgbClr val="0000FF"/>
                </a:solidFill>
                <a:latin typeface="Adobe 繁黑體 Std B" pitchFamily="34" charset="-120"/>
                <a:ea typeface="Adobe 繁黑體 Std B" pitchFamily="34" charset="-120"/>
              </a:rPr>
              <a:t>多元發展</a:t>
            </a:r>
            <a:endParaRPr lang="zh-TW" altLang="en-US" sz="2400" b="1" dirty="0">
              <a:solidFill>
                <a:srgbClr val="0000FF"/>
              </a:solidFill>
              <a:latin typeface="Adobe 繁黑體 Std B" pitchFamily="34" charset="-120"/>
              <a:ea typeface="Adobe 繁黑體 Std B" pitchFamily="34" charset="-120"/>
            </a:endParaRPr>
          </a:p>
        </p:txBody>
      </p:sp>
      <p:cxnSp>
        <p:nvCxnSpPr>
          <p:cNvPr id="48" name="直線單箭頭接點 47"/>
          <p:cNvCxnSpPr>
            <a:stCxn id="25" idx="1"/>
          </p:cNvCxnSpPr>
          <p:nvPr/>
        </p:nvCxnSpPr>
        <p:spPr>
          <a:xfrm flipH="1">
            <a:off x="4229244" y="2271058"/>
            <a:ext cx="2206511"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49" name="文字方塊 48"/>
          <p:cNvSpPr txBox="1"/>
          <p:nvPr/>
        </p:nvSpPr>
        <p:spPr>
          <a:xfrm>
            <a:off x="7068909" y="5380910"/>
            <a:ext cx="165393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TW" altLang="en-US" b="1" dirty="0">
                <a:solidFill>
                  <a:prstClr val="white"/>
                </a:solidFill>
                <a:latin typeface="Adobe 繁黑體 Std B" pitchFamily="34" charset="-120"/>
                <a:ea typeface="Adobe 繁黑體 Std B" pitchFamily="34" charset="-120"/>
              </a:rPr>
              <a:t>一般免試入學</a:t>
            </a:r>
          </a:p>
        </p:txBody>
      </p:sp>
      <p:cxnSp>
        <p:nvCxnSpPr>
          <p:cNvPr id="51" name="直線接點 50"/>
          <p:cNvCxnSpPr/>
          <p:nvPr/>
        </p:nvCxnSpPr>
        <p:spPr>
          <a:xfrm>
            <a:off x="6999308" y="6048197"/>
            <a:ext cx="106375" cy="0"/>
          </a:xfrm>
          <a:prstGeom prst="line">
            <a:avLst/>
          </a:prstGeom>
        </p:spPr>
        <p:style>
          <a:lnRef idx="3">
            <a:schemeClr val="accent1"/>
          </a:lnRef>
          <a:fillRef idx="0">
            <a:schemeClr val="accent1"/>
          </a:fillRef>
          <a:effectRef idx="2">
            <a:schemeClr val="accent1"/>
          </a:effectRef>
          <a:fontRef idx="minor">
            <a:schemeClr val="tx1"/>
          </a:fontRef>
        </p:style>
      </p:cxnSp>
      <p:sp>
        <p:nvSpPr>
          <p:cNvPr id="52" name="文字方塊 51"/>
          <p:cNvSpPr txBox="1"/>
          <p:nvPr/>
        </p:nvSpPr>
        <p:spPr>
          <a:xfrm>
            <a:off x="7068908" y="5842362"/>
            <a:ext cx="2075091"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TW" altLang="en-US" b="1" dirty="0">
                <a:solidFill>
                  <a:srgbClr val="FFFF00"/>
                </a:solidFill>
                <a:latin typeface="Adobe 繁黑體 Std B" pitchFamily="34" charset="-120"/>
                <a:ea typeface="Adobe 繁黑體 Std B" pitchFamily="34" charset="-120"/>
              </a:rPr>
              <a:t>試辦完全免試入學</a:t>
            </a:r>
          </a:p>
        </p:txBody>
      </p:sp>
    </p:spTree>
    <p:extLst>
      <p:ext uri="{BB962C8B-B14F-4D97-AF65-F5344CB8AC3E}">
        <p14:creationId xmlns:p14="http://schemas.microsoft.com/office/powerpoint/2010/main" val="26053062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randombar(horizontal)">
                                      <p:cBhvr>
                                        <p:cTn id="25" dur="500"/>
                                        <p:tgtEl>
                                          <p:spTgt spid="2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randombar(horizontal)">
                                      <p:cBhvr>
                                        <p:cTn id="31" dur="500"/>
                                        <p:tgtEl>
                                          <p:spTgt spid="2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500"/>
                                        <p:tgtEl>
                                          <p:spTgt spid="28"/>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randombar(horizontal)">
                                      <p:cBhvr>
                                        <p:cTn id="40" dur="500"/>
                                        <p:tgtEl>
                                          <p:spTgt spid="30"/>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randombar(horizontal)">
                                      <p:cBhvr>
                                        <p:cTn id="43" dur="500"/>
                                        <p:tgtEl>
                                          <p:spTgt spid="31"/>
                                        </p:tgtEl>
                                      </p:cBhvr>
                                    </p:animEffect>
                                  </p:childTnLst>
                                </p:cTn>
                              </p:par>
                              <p:par>
                                <p:cTn id="44" presetID="14"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par>
                                <p:cTn id="47" presetID="14" presetClass="entr" presetSubtype="1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randombar(horizontal)">
                                      <p:cBhvr>
                                        <p:cTn id="49" dur="500"/>
                                        <p:tgtEl>
                                          <p:spTgt spid="33"/>
                                        </p:tgtEl>
                                      </p:cBhvr>
                                    </p:animEffect>
                                  </p:childTnLst>
                                </p:cTn>
                              </p:par>
                              <p:par>
                                <p:cTn id="50" presetID="14" presetClass="entr" presetSubtype="1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randombar(horizontal)">
                                      <p:cBhvr>
                                        <p:cTn id="52" dur="500"/>
                                        <p:tgtEl>
                                          <p:spTgt spid="34"/>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randombar(horizontal)">
                                      <p:cBhvr>
                                        <p:cTn id="55" dur="500"/>
                                        <p:tgtEl>
                                          <p:spTgt spid="35"/>
                                        </p:tgtEl>
                                      </p:cBhvr>
                                    </p:animEffect>
                                  </p:childTnLst>
                                </p:cTn>
                              </p:par>
                              <p:par>
                                <p:cTn id="56" presetID="14" presetClass="entr" presetSubtype="1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randombar(horizontal)">
                                      <p:cBhvr>
                                        <p:cTn id="58" dur="500"/>
                                        <p:tgtEl>
                                          <p:spTgt spid="36"/>
                                        </p:tgtEl>
                                      </p:cBhvr>
                                    </p:animEffect>
                                  </p:childTnLst>
                                </p:cTn>
                              </p:par>
                              <p:par>
                                <p:cTn id="59" presetID="14" presetClass="entr" presetSubtype="1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randombar(horizontal)">
                                      <p:cBhvr>
                                        <p:cTn id="61" dur="500"/>
                                        <p:tgtEl>
                                          <p:spTgt spid="37"/>
                                        </p:tgtEl>
                                      </p:cBhvr>
                                    </p:animEffect>
                                  </p:childTnLst>
                                </p:cTn>
                              </p:par>
                              <p:par>
                                <p:cTn id="62" presetID="14" presetClass="entr" presetSubtype="10"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randombar(horizontal)">
                                      <p:cBhvr>
                                        <p:cTn id="64" dur="500"/>
                                        <p:tgtEl>
                                          <p:spTgt spid="46"/>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par>
                                <p:cTn id="68" presetID="14" presetClass="entr" presetSubtype="1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randombar(horizontal)">
                                      <p:cBhvr>
                                        <p:cTn id="70" dur="500"/>
                                        <p:tgtEl>
                                          <p:spTgt spid="48"/>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randombar(horizontal)">
                                      <p:cBhvr>
                                        <p:cTn id="73" dur="500"/>
                                        <p:tgtEl>
                                          <p:spTgt spid="49"/>
                                        </p:tgtEl>
                                      </p:cBhvr>
                                    </p:animEffect>
                                  </p:childTnLst>
                                </p:cTn>
                              </p:par>
                              <p:par>
                                <p:cTn id="74" presetID="14" presetClass="entr" presetSubtype="10" fill="hold"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randombar(horizontal)">
                                      <p:cBhvr>
                                        <p:cTn id="76" dur="500"/>
                                        <p:tgtEl>
                                          <p:spTgt spid="51"/>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randombar(horizontal)">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47" grpId="0" animBg="1"/>
      <p:bldP spid="49" grpId="0" animBg="1"/>
      <p:bldP spid="5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多元入學管道</a:t>
            </a:r>
            <a:endParaRPr lang="zh-TW" altLang="en-US" sz="2000" dirty="0">
              <a:solidFill>
                <a:prstClr val="white"/>
              </a:solidFill>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graphicFrame>
        <p:nvGraphicFramePr>
          <p:cNvPr id="78" name="表格 77"/>
          <p:cNvGraphicFramePr>
            <a:graphicFrameLocks noGrp="1"/>
          </p:cNvGraphicFramePr>
          <p:nvPr>
            <p:extLst>
              <p:ext uri="{D42A27DB-BD31-4B8C-83A1-F6EECF244321}">
                <p14:modId xmlns:p14="http://schemas.microsoft.com/office/powerpoint/2010/main" val="3153157807"/>
              </p:ext>
            </p:extLst>
          </p:nvPr>
        </p:nvGraphicFramePr>
        <p:xfrm>
          <a:off x="197514" y="1556792"/>
          <a:ext cx="8748972" cy="4536504"/>
        </p:xfrm>
        <a:graphic>
          <a:graphicData uri="http://schemas.openxmlformats.org/drawingml/2006/table">
            <a:tbl>
              <a:tblPr firstRow="1" bandRow="1">
                <a:tableStyleId>{21E4AEA4-8DFA-4A89-87EB-49C32662AFE0}</a:tableStyleId>
              </a:tblPr>
              <a:tblGrid>
                <a:gridCol w="4374486">
                  <a:extLst>
                    <a:ext uri="{9D8B030D-6E8A-4147-A177-3AD203B41FA5}">
                      <a16:colId xmlns:a16="http://schemas.microsoft.com/office/drawing/2014/main" val="20000"/>
                    </a:ext>
                  </a:extLst>
                </a:gridCol>
                <a:gridCol w="4374486">
                  <a:extLst>
                    <a:ext uri="{9D8B030D-6E8A-4147-A177-3AD203B41FA5}">
                      <a16:colId xmlns:a16="http://schemas.microsoft.com/office/drawing/2014/main" val="20001"/>
                    </a:ext>
                  </a:extLst>
                </a:gridCol>
              </a:tblGrid>
              <a:tr h="648072">
                <a:tc gridSpan="2">
                  <a:txBody>
                    <a:bodyPr/>
                    <a:lstStyle/>
                    <a:p>
                      <a:pPr algn="ctr"/>
                      <a:r>
                        <a:rPr lang="zh-TW" altLang="en-US" sz="3200" dirty="0">
                          <a:latin typeface="Adobe 繁黑體 Std B" pitchFamily="34" charset="-120"/>
                          <a:ea typeface="Adobe 繁黑體 Std B" pitchFamily="34" charset="-120"/>
                        </a:rPr>
                        <a:t>免試入學</a:t>
                      </a:r>
                    </a:p>
                  </a:txBody>
                  <a:tcPr/>
                </a:tc>
                <a:tc hMerge="1">
                  <a:txBody>
                    <a:bodyPr/>
                    <a:lstStyle/>
                    <a:p>
                      <a:endParaRPr lang="zh-TW" altLang="en-US" dirty="0"/>
                    </a:p>
                  </a:txBody>
                  <a:tcPr/>
                </a:tc>
                <a:extLst>
                  <a:ext uri="{0D108BD9-81ED-4DB2-BD59-A6C34878D82A}">
                    <a16:rowId xmlns:a16="http://schemas.microsoft.com/office/drawing/2014/main" val="10000"/>
                  </a:ext>
                </a:extLst>
              </a:tr>
              <a:tr h="648072">
                <a:tc>
                  <a:txBody>
                    <a:bodyPr/>
                    <a:lstStyle/>
                    <a:p>
                      <a:pPr algn="ctr"/>
                      <a:r>
                        <a:rPr lang="zh-TW" altLang="en-US" sz="2800" dirty="0">
                          <a:latin typeface="Adobe 繁黑體 Std B" pitchFamily="34" charset="-120"/>
                          <a:ea typeface="Adobe 繁黑體 Std B" pitchFamily="34" charset="-120"/>
                        </a:rPr>
                        <a:t>分區免試</a:t>
                      </a:r>
                    </a:p>
                  </a:txBody>
                  <a:tcPr anchor="ctr"/>
                </a:tc>
                <a:tc>
                  <a:txBody>
                    <a:bodyPr/>
                    <a:lstStyle/>
                    <a:p>
                      <a:pPr algn="ctr"/>
                      <a:r>
                        <a:rPr lang="zh-TW" altLang="en-US" sz="2800" dirty="0">
                          <a:latin typeface="Adobe 繁黑體 Std B" pitchFamily="34" charset="-120"/>
                          <a:ea typeface="Adobe 繁黑體 Std B" pitchFamily="34" charset="-120"/>
                        </a:rPr>
                        <a:t>直升入學</a:t>
                      </a:r>
                    </a:p>
                  </a:txBody>
                  <a:tcPr anchor="ctr"/>
                </a:tc>
                <a:extLst>
                  <a:ext uri="{0D108BD9-81ED-4DB2-BD59-A6C34878D82A}">
                    <a16:rowId xmlns:a16="http://schemas.microsoft.com/office/drawing/2014/main" val="10001"/>
                  </a:ext>
                </a:extLst>
              </a:tr>
              <a:tr h="648072">
                <a:tc>
                  <a:txBody>
                    <a:bodyPr/>
                    <a:lstStyle/>
                    <a:p>
                      <a:pPr algn="ctr"/>
                      <a:r>
                        <a:rPr lang="zh-TW" altLang="en-US" sz="2800" dirty="0">
                          <a:latin typeface="Adobe 繁黑體 Std B" pitchFamily="34" charset="-120"/>
                          <a:ea typeface="Adobe 繁黑體 Std B" pitchFamily="34" charset="-120"/>
                        </a:rPr>
                        <a:t>技優甄審</a:t>
                      </a:r>
                    </a:p>
                  </a:txBody>
                  <a:tcPr anchor="ctr"/>
                </a:tc>
                <a:tc>
                  <a:txBody>
                    <a:bodyPr/>
                    <a:lstStyle/>
                    <a:p>
                      <a:pPr algn="ctr"/>
                      <a:r>
                        <a:rPr lang="zh-TW" altLang="en-US" sz="2800" dirty="0">
                          <a:latin typeface="Adobe 繁黑體 Std B" pitchFamily="34" charset="-120"/>
                          <a:ea typeface="Adobe 繁黑體 Std B" pitchFamily="34" charset="-120"/>
                        </a:rPr>
                        <a:t>技術型及單科型</a:t>
                      </a:r>
                    </a:p>
                  </a:txBody>
                  <a:tcPr anchor="ctr"/>
                </a:tc>
                <a:extLst>
                  <a:ext uri="{0D108BD9-81ED-4DB2-BD59-A6C34878D82A}">
                    <a16:rowId xmlns:a16="http://schemas.microsoft.com/office/drawing/2014/main" val="10002"/>
                  </a:ext>
                </a:extLst>
              </a:tr>
              <a:tr h="648072">
                <a:tc>
                  <a:txBody>
                    <a:bodyPr/>
                    <a:lstStyle/>
                    <a:p>
                      <a:pPr algn="ctr"/>
                      <a:r>
                        <a:rPr lang="zh-TW" altLang="en-US" sz="2800" dirty="0">
                          <a:latin typeface="Adobe 繁黑體 Std B" pitchFamily="34" charset="-120"/>
                          <a:ea typeface="Adobe 繁黑體 Std B" pitchFamily="34" charset="-120"/>
                        </a:rPr>
                        <a:t>園區生獨招</a:t>
                      </a:r>
                    </a:p>
                  </a:txBody>
                  <a:tcPr anchor="ctr"/>
                </a:tc>
                <a:tc>
                  <a:txBody>
                    <a:bodyPr/>
                    <a:lstStyle/>
                    <a:p>
                      <a:pPr algn="ctr"/>
                      <a:r>
                        <a:rPr lang="zh-TW" altLang="en-US" sz="2800" dirty="0">
                          <a:latin typeface="Adobe 繁黑體 Std B" pitchFamily="34" charset="-120"/>
                          <a:ea typeface="Adobe 繁黑體 Std B" pitchFamily="34" charset="-120"/>
                        </a:rPr>
                        <a:t>基北區產特</a:t>
                      </a:r>
                    </a:p>
                  </a:txBody>
                  <a:tcPr anchor="ctr"/>
                </a:tc>
                <a:extLst>
                  <a:ext uri="{0D108BD9-81ED-4DB2-BD59-A6C34878D82A}">
                    <a16:rowId xmlns:a16="http://schemas.microsoft.com/office/drawing/2014/main" val="10003"/>
                  </a:ext>
                </a:extLst>
              </a:tr>
              <a:tr h="648072">
                <a:tc>
                  <a:txBody>
                    <a:bodyPr/>
                    <a:lstStyle/>
                    <a:p>
                      <a:pPr algn="ctr"/>
                      <a:r>
                        <a:rPr lang="zh-TW" altLang="en-US" sz="2800" dirty="0">
                          <a:latin typeface="Adobe 繁黑體 Std B" pitchFamily="34" charset="-120"/>
                          <a:ea typeface="Adobe 繁黑體 Std B" pitchFamily="34" charset="-120"/>
                        </a:rPr>
                        <a:t>宜蘭區專長生</a:t>
                      </a:r>
                    </a:p>
                  </a:txBody>
                  <a:tcPr anchor="ctr"/>
                </a:tc>
                <a:tc>
                  <a:txBody>
                    <a:bodyPr/>
                    <a:lstStyle/>
                    <a:p>
                      <a:pPr algn="ctr"/>
                      <a:r>
                        <a:rPr lang="zh-TW" altLang="en-US" sz="2800" dirty="0">
                          <a:latin typeface="Adobe 繁黑體 Std B" pitchFamily="34" charset="-120"/>
                          <a:ea typeface="Adobe 繁黑體 Std B" pitchFamily="34" charset="-120"/>
                        </a:rPr>
                        <a:t>屏東區離島生</a:t>
                      </a:r>
                    </a:p>
                  </a:txBody>
                  <a:tcPr anchor="ctr"/>
                </a:tc>
                <a:extLst>
                  <a:ext uri="{0D108BD9-81ED-4DB2-BD59-A6C34878D82A}">
                    <a16:rowId xmlns:a16="http://schemas.microsoft.com/office/drawing/2014/main" val="10004"/>
                  </a:ext>
                </a:extLst>
              </a:tr>
              <a:tr h="648072">
                <a:tc>
                  <a:txBody>
                    <a:bodyPr/>
                    <a:lstStyle/>
                    <a:p>
                      <a:pPr algn="ctr"/>
                      <a:r>
                        <a:rPr lang="zh-TW" altLang="en-US" sz="2800" b="1" dirty="0">
                          <a:solidFill>
                            <a:srgbClr val="FF0000"/>
                          </a:solidFill>
                          <a:latin typeface="Adobe 繁黑體 Std B" pitchFamily="34" charset="-120"/>
                          <a:ea typeface="Adobe 繁黑體 Std B" pitchFamily="34" charset="-120"/>
                        </a:rPr>
                        <a:t>進修部</a:t>
                      </a:r>
                      <a:r>
                        <a:rPr lang="zh-TW" altLang="en-US" sz="2800" dirty="0">
                          <a:latin typeface="Adobe 繁黑體 Std B" pitchFamily="34" charset="-120"/>
                          <a:ea typeface="Adobe 繁黑體 Std B" pitchFamily="34" charset="-120"/>
                        </a:rPr>
                        <a:t>非應屆獨招</a:t>
                      </a:r>
                    </a:p>
                  </a:txBody>
                  <a:tcPr anchor="ctr"/>
                </a:tc>
                <a:tc>
                  <a:txBody>
                    <a:bodyPr/>
                    <a:lstStyle/>
                    <a:p>
                      <a:pPr algn="ctr"/>
                      <a:r>
                        <a:rPr lang="zh-TW" altLang="en-US" sz="2800" dirty="0">
                          <a:latin typeface="Adobe 繁黑體 Std B" pitchFamily="34" charset="-120"/>
                          <a:ea typeface="Adobe 繁黑體 Std B" pitchFamily="34" charset="-120"/>
                        </a:rPr>
                        <a:t>原住民藝能班、</a:t>
                      </a:r>
                      <a:r>
                        <a:rPr lang="zh-TW" altLang="en-US" sz="2800" b="1" dirty="0">
                          <a:solidFill>
                            <a:srgbClr val="FF0000"/>
                          </a:solidFill>
                          <a:latin typeface="Adobe 繁黑體 Std B" pitchFamily="34" charset="-120"/>
                          <a:ea typeface="Adobe 繁黑體 Std B" pitchFamily="34" charset="-120"/>
                        </a:rPr>
                        <a:t>實驗班</a:t>
                      </a:r>
                    </a:p>
                  </a:txBody>
                  <a:tcPr anchor="ctr"/>
                </a:tc>
                <a:extLst>
                  <a:ext uri="{0D108BD9-81ED-4DB2-BD59-A6C34878D82A}">
                    <a16:rowId xmlns:a16="http://schemas.microsoft.com/office/drawing/2014/main" val="10005"/>
                  </a:ext>
                </a:extLst>
              </a:tr>
              <a:tr h="648072">
                <a:tc>
                  <a:txBody>
                    <a:bodyPr/>
                    <a:lstStyle/>
                    <a:p>
                      <a:pPr algn="ctr"/>
                      <a:r>
                        <a:rPr lang="zh-TW" altLang="en-US" sz="2800" dirty="0">
                          <a:latin typeface="Adobe 繁黑體 Std B" pitchFamily="34" charset="-120"/>
                          <a:ea typeface="Adobe 繁黑體 Std B" pitchFamily="34" charset="-120"/>
                        </a:rPr>
                        <a:t>臺商子弟專案</a:t>
                      </a:r>
                    </a:p>
                  </a:txBody>
                  <a:tcPr anchor="ctr"/>
                </a:tc>
                <a:tc>
                  <a:txBody>
                    <a:bodyPr/>
                    <a:lstStyle/>
                    <a:p>
                      <a:pPr algn="ctr"/>
                      <a:r>
                        <a:rPr lang="zh-TW" altLang="en-US" sz="2800" dirty="0">
                          <a:latin typeface="Adobe 繁黑體 Std B" pitchFamily="34" charset="-120"/>
                          <a:ea typeface="Adobe 繁黑體 Std B" pitchFamily="34" charset="-120"/>
                        </a:rPr>
                        <a:t>優先免試</a:t>
                      </a:r>
                    </a:p>
                  </a:txBody>
                  <a:tcPr anchor="ctr"/>
                </a:tc>
                <a:extLst>
                  <a:ext uri="{0D108BD9-81ED-4DB2-BD59-A6C34878D82A}">
                    <a16:rowId xmlns:a16="http://schemas.microsoft.com/office/drawing/2014/main" val="10006"/>
                  </a:ext>
                </a:extLst>
              </a:tr>
            </a:tbl>
          </a:graphicData>
        </a:graphic>
      </p:graphicFrame>
      <p:sp>
        <p:nvSpPr>
          <p:cNvPr id="17" name="矩形 16"/>
          <p:cNvSpPr/>
          <p:nvPr/>
        </p:nvSpPr>
        <p:spPr>
          <a:xfrm>
            <a:off x="-34814" y="86993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a:solidFill>
                  <a:prstClr val="white"/>
                </a:solidFill>
                <a:latin typeface="Adobe 繁黑體 Std B" pitchFamily="34" charset="-120"/>
                <a:ea typeface="Adobe 繁黑體 Std B" pitchFamily="34" charset="-120"/>
              </a:rPr>
              <a:t>   106</a:t>
            </a:r>
            <a:r>
              <a:rPr lang="zh-TW" altLang="en-US" sz="3200" b="1" dirty="0">
                <a:solidFill>
                  <a:prstClr val="white"/>
                </a:solidFill>
                <a:latin typeface="Adobe 繁黑體 Std B" pitchFamily="34" charset="-120"/>
                <a:ea typeface="Adobe 繁黑體 Std B" pitchFamily="34" charset="-120"/>
              </a:rPr>
              <a:t>學年度多元入學管道</a:t>
            </a:r>
          </a:p>
        </p:txBody>
      </p:sp>
    </p:spTree>
    <p:extLst>
      <p:ext uri="{BB962C8B-B14F-4D97-AF65-F5344CB8AC3E}">
        <p14:creationId xmlns:p14="http://schemas.microsoft.com/office/powerpoint/2010/main" val="33297341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多元入學管道</a:t>
            </a:r>
            <a:endParaRPr lang="zh-TW" altLang="en-US" sz="2000" dirty="0">
              <a:solidFill>
                <a:prstClr val="white"/>
              </a:solidFill>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a:solidFill>
                  <a:prstClr val="white"/>
                </a:solidFill>
                <a:latin typeface="Adobe 繁黑體 Std B" pitchFamily="34" charset="-120"/>
                <a:ea typeface="Adobe 繁黑體 Std B" pitchFamily="34" charset="-120"/>
              </a:rPr>
              <a:t>   105</a:t>
            </a:r>
            <a:r>
              <a:rPr lang="zh-TW" altLang="en-US" sz="3200" b="1" dirty="0">
                <a:solidFill>
                  <a:prstClr val="white"/>
                </a:solidFill>
                <a:latin typeface="Adobe 繁黑體 Std B" pitchFamily="34" charset="-120"/>
                <a:ea typeface="Adobe 繁黑體 Std B" pitchFamily="34" charset="-120"/>
              </a:rPr>
              <a:t>學年度多元入學管道</a:t>
            </a:r>
          </a:p>
        </p:txBody>
      </p:sp>
      <p:graphicFrame>
        <p:nvGraphicFramePr>
          <p:cNvPr id="18" name="表格 17"/>
          <p:cNvGraphicFramePr>
            <a:graphicFrameLocks noGrp="1"/>
          </p:cNvGraphicFramePr>
          <p:nvPr>
            <p:extLst>
              <p:ext uri="{D42A27DB-BD31-4B8C-83A1-F6EECF244321}">
                <p14:modId xmlns:p14="http://schemas.microsoft.com/office/powerpoint/2010/main" val="2088578940"/>
              </p:ext>
            </p:extLst>
          </p:nvPr>
        </p:nvGraphicFramePr>
        <p:xfrm>
          <a:off x="233246" y="1340768"/>
          <a:ext cx="8640962" cy="4734664"/>
        </p:xfrm>
        <a:graphic>
          <a:graphicData uri="http://schemas.openxmlformats.org/drawingml/2006/table">
            <a:tbl>
              <a:tblPr firstRow="1" bandRow="1">
                <a:tableStyleId>{21E4AEA4-8DFA-4A89-87EB-49C32662AFE0}</a:tableStyleId>
              </a:tblPr>
              <a:tblGrid>
                <a:gridCol w="4320481">
                  <a:extLst>
                    <a:ext uri="{9D8B030D-6E8A-4147-A177-3AD203B41FA5}">
                      <a16:colId xmlns:a16="http://schemas.microsoft.com/office/drawing/2014/main" val="20000"/>
                    </a:ext>
                  </a:extLst>
                </a:gridCol>
                <a:gridCol w="4320481">
                  <a:extLst>
                    <a:ext uri="{9D8B030D-6E8A-4147-A177-3AD203B41FA5}">
                      <a16:colId xmlns:a16="http://schemas.microsoft.com/office/drawing/2014/main" val="20001"/>
                    </a:ext>
                  </a:extLst>
                </a:gridCol>
              </a:tblGrid>
              <a:tr h="579120">
                <a:tc gridSpan="2">
                  <a:txBody>
                    <a:bodyPr/>
                    <a:lstStyle/>
                    <a:p>
                      <a:pPr algn="ctr"/>
                      <a:r>
                        <a:rPr lang="zh-TW" altLang="en-US" sz="3200" dirty="0">
                          <a:latin typeface="Adobe 繁黑體 Std B" pitchFamily="34" charset="-120"/>
                          <a:ea typeface="Adobe 繁黑體 Std B" pitchFamily="34" charset="-120"/>
                        </a:rPr>
                        <a:t>特色招生</a:t>
                      </a:r>
                    </a:p>
                  </a:txBody>
                  <a:tcPr/>
                </a:tc>
                <a:tc hMerge="1">
                  <a:txBody>
                    <a:bodyPr/>
                    <a:lstStyle/>
                    <a:p>
                      <a:endParaRPr lang="zh-TW" altLang="en-US" dirty="0"/>
                    </a:p>
                  </a:txBody>
                  <a:tcPr/>
                </a:tc>
                <a:extLst>
                  <a:ext uri="{0D108BD9-81ED-4DB2-BD59-A6C34878D82A}">
                    <a16:rowId xmlns:a16="http://schemas.microsoft.com/office/drawing/2014/main" val="10000"/>
                  </a:ext>
                </a:extLst>
              </a:tr>
              <a:tr h="518160">
                <a:tc>
                  <a:txBody>
                    <a:bodyPr/>
                    <a:lstStyle/>
                    <a:p>
                      <a:pPr algn="ctr"/>
                      <a:r>
                        <a:rPr lang="zh-TW" altLang="en-US" sz="2800" dirty="0">
                          <a:latin typeface="Adobe 繁黑體 Std B" pitchFamily="34" charset="-120"/>
                          <a:ea typeface="Adobe 繁黑體 Std B" pitchFamily="34" charset="-120"/>
                        </a:rPr>
                        <a:t>考試分發入學</a:t>
                      </a:r>
                    </a:p>
                  </a:txBody>
                  <a:tcPr anchor="ctr"/>
                </a:tc>
                <a:tc>
                  <a:txBody>
                    <a:bodyPr/>
                    <a:lstStyle/>
                    <a:p>
                      <a:pPr algn="ctr"/>
                      <a:r>
                        <a:rPr lang="zh-TW" altLang="en-US" sz="2800" dirty="0">
                          <a:latin typeface="Adobe 繁黑體 Std B" pitchFamily="34" charset="-120"/>
                          <a:ea typeface="Adobe 繁黑體 Std B" pitchFamily="34" charset="-120"/>
                        </a:rPr>
                        <a:t>科學班甄選入學</a:t>
                      </a:r>
                    </a:p>
                  </a:txBody>
                  <a:tcPr anchor="ctr"/>
                </a:tc>
                <a:extLst>
                  <a:ext uri="{0D108BD9-81ED-4DB2-BD59-A6C34878D82A}">
                    <a16:rowId xmlns:a16="http://schemas.microsoft.com/office/drawing/2014/main" val="10001"/>
                  </a:ext>
                </a:extLst>
              </a:tr>
              <a:tr h="558904">
                <a:tc>
                  <a:txBody>
                    <a:bodyPr/>
                    <a:lstStyle/>
                    <a:p>
                      <a:pPr algn="ctr"/>
                      <a:r>
                        <a:rPr lang="zh-TW" altLang="en-US" sz="2800" dirty="0">
                          <a:latin typeface="Adobe 繁黑體 Std B" pitchFamily="34" charset="-120"/>
                          <a:ea typeface="Adobe 繁黑體 Std B" pitchFamily="34" charset="-120"/>
                        </a:rPr>
                        <a:t>藝才班甄選入學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dirty="0">
                          <a:solidFill>
                            <a:srgbClr val="FF0000"/>
                          </a:solidFill>
                          <a:latin typeface="Adobe 繁黑體 Std B" pitchFamily="34" charset="-120"/>
                          <a:ea typeface="Adobe 繁黑體 Std B" pitchFamily="34" charset="-120"/>
                          <a:cs typeface="+mn-cs"/>
                        </a:rPr>
                        <a:t>藝才班競賽表現</a:t>
                      </a:r>
                    </a:p>
                  </a:txBody>
                  <a:tcPr anchor="ctr"/>
                </a:tc>
                <a:extLst>
                  <a:ext uri="{0D108BD9-81ED-4DB2-BD59-A6C34878D82A}">
                    <a16:rowId xmlns:a16="http://schemas.microsoft.com/office/drawing/2014/main" val="10002"/>
                  </a:ext>
                </a:extLst>
              </a:tr>
              <a:tr h="518160">
                <a:tc>
                  <a:txBody>
                    <a:bodyPr/>
                    <a:lstStyle/>
                    <a:p>
                      <a:pPr algn="ctr"/>
                      <a:r>
                        <a:rPr lang="zh-TW" altLang="en-US" sz="2800" dirty="0">
                          <a:latin typeface="Adobe 繁黑體 Std B" pitchFamily="34" charset="-120"/>
                          <a:ea typeface="Adobe 繁黑體 Std B" pitchFamily="34" charset="-120"/>
                        </a:rPr>
                        <a:t>體育班甄選入學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latin typeface="Adobe 繁黑體 Std B" pitchFamily="34" charset="-120"/>
                          <a:ea typeface="Adobe 繁黑體 Std B" pitchFamily="34" charset="-120"/>
                        </a:rPr>
                        <a:t>專業群科甄選入學</a:t>
                      </a:r>
                    </a:p>
                  </a:txBody>
                  <a:tcPr anchor="ctr"/>
                </a:tc>
                <a:extLst>
                  <a:ext uri="{0D108BD9-81ED-4DB2-BD59-A6C34878D82A}">
                    <a16:rowId xmlns:a16="http://schemas.microsoft.com/office/drawing/2014/main" val="10003"/>
                  </a:ext>
                </a:extLst>
              </a:tr>
              <a:tr h="944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3200" b="1" kern="1200" dirty="0">
                          <a:solidFill>
                            <a:schemeClr val="lt1"/>
                          </a:solidFill>
                          <a:latin typeface="Adobe 繁黑體 Std B" pitchFamily="34" charset="-120"/>
                          <a:ea typeface="Adobe 繁黑體 Std B" pitchFamily="34" charset="-120"/>
                          <a:cs typeface="+mn-cs"/>
                        </a:rPr>
                        <a:t>未受補助私校獨招</a:t>
                      </a:r>
                    </a:p>
                  </a:txBody>
                  <a:tcPr anchor="ctr">
                    <a:solidFill>
                      <a:schemeClr val="accent6">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lt1"/>
                          </a:solidFill>
                          <a:latin typeface="Adobe 繁黑體 Std B" pitchFamily="34" charset="-120"/>
                          <a:ea typeface="Adobe 繁黑體 Std B" pitchFamily="34" charset="-120"/>
                          <a:cs typeface="+mn-cs"/>
                        </a:rPr>
                        <a:t>身心障礙學生</a:t>
                      </a:r>
                      <a:r>
                        <a:rPr lang="en-US" altLang="zh-TW" sz="2800" b="1" kern="1200" dirty="0">
                          <a:solidFill>
                            <a:schemeClr val="lt1"/>
                          </a:solidFill>
                          <a:latin typeface="Adobe 繁黑體 Std B" pitchFamily="34" charset="-120"/>
                          <a:ea typeface="Adobe 繁黑體 Std B" pitchFamily="34" charset="-120"/>
                          <a:cs typeface="+mn-cs"/>
                        </a:rPr>
                        <a:t/>
                      </a:r>
                      <a:br>
                        <a:rPr lang="en-US" altLang="zh-TW" sz="2800" b="1" kern="1200" dirty="0">
                          <a:solidFill>
                            <a:schemeClr val="lt1"/>
                          </a:solidFill>
                          <a:latin typeface="Adobe 繁黑體 Std B" pitchFamily="34" charset="-120"/>
                          <a:ea typeface="Adobe 繁黑體 Std B" pitchFamily="34" charset="-120"/>
                          <a:cs typeface="+mn-cs"/>
                        </a:rPr>
                      </a:br>
                      <a:r>
                        <a:rPr lang="zh-TW" altLang="en-US" sz="2800" b="1" kern="1200" dirty="0">
                          <a:solidFill>
                            <a:schemeClr val="lt1"/>
                          </a:solidFill>
                          <a:latin typeface="Adobe 繁黑體 Std B" pitchFamily="34" charset="-120"/>
                          <a:ea typeface="Adobe 繁黑體 Std B" pitchFamily="34" charset="-120"/>
                          <a:cs typeface="+mn-cs"/>
                        </a:rPr>
                        <a:t>適性輔導就學安置</a:t>
                      </a:r>
                    </a:p>
                  </a:txBody>
                  <a:tcPr>
                    <a:solidFill>
                      <a:schemeClr val="accent6">
                        <a:lumMod val="75000"/>
                      </a:schemeClr>
                    </a:solidFill>
                  </a:tcPr>
                </a:tc>
                <a:extLst>
                  <a:ext uri="{0D108BD9-81ED-4DB2-BD59-A6C34878D82A}">
                    <a16:rowId xmlns:a16="http://schemas.microsoft.com/office/drawing/2014/main" val="10004"/>
                  </a:ext>
                </a:extLst>
              </a:tr>
              <a:tr h="579120">
                <a:tc gridSpan="2">
                  <a:txBody>
                    <a:bodyPr/>
                    <a:lstStyle/>
                    <a:p>
                      <a:pPr algn="ctr"/>
                      <a:r>
                        <a:rPr lang="zh-TW" altLang="en-US" sz="3200" b="1" kern="1200" dirty="0">
                          <a:solidFill>
                            <a:srgbClr val="FF0000"/>
                          </a:solidFill>
                          <a:latin typeface="Adobe 繁黑體 Std B" pitchFamily="34" charset="-120"/>
                          <a:ea typeface="Adobe 繁黑體 Std B" pitchFamily="34" charset="-120"/>
                          <a:cs typeface="+mn-cs"/>
                        </a:rPr>
                        <a:t>其   他</a:t>
                      </a:r>
                    </a:p>
                  </a:txBody>
                  <a:tcPr>
                    <a:solidFill>
                      <a:schemeClr val="accent6">
                        <a:lumMod val="60000"/>
                        <a:lumOff val="40000"/>
                      </a:schemeClr>
                    </a:solidFill>
                  </a:tcPr>
                </a:tc>
                <a:tc hMerge="1">
                  <a:txBody>
                    <a:bodyPr/>
                    <a:lstStyle/>
                    <a:p>
                      <a:pPr algn="ctr"/>
                      <a:endParaRPr lang="zh-TW" altLang="en-US" sz="2400" dirty="0">
                        <a:latin typeface="標楷體" pitchFamily="65" charset="-120"/>
                        <a:ea typeface="標楷體" pitchFamily="65" charset="-120"/>
                      </a:endParaRPr>
                    </a:p>
                  </a:txBody>
                  <a:tcPr/>
                </a:tc>
                <a:extLst>
                  <a:ext uri="{0D108BD9-81ED-4DB2-BD59-A6C34878D82A}">
                    <a16:rowId xmlns:a16="http://schemas.microsoft.com/office/drawing/2014/main" val="10005"/>
                  </a:ext>
                </a:extLst>
              </a:tr>
              <a:tr h="518160">
                <a:tc>
                  <a:txBody>
                    <a:bodyPr/>
                    <a:lstStyle/>
                    <a:p>
                      <a:pPr marL="0" algn="ctr" defTabSz="914400" rtl="0" eaLnBrk="1" latinLnBrk="0" hangingPunct="1"/>
                      <a:r>
                        <a:rPr lang="zh-TW" altLang="en-US" sz="2800" kern="1200" dirty="0">
                          <a:solidFill>
                            <a:schemeClr val="dk1"/>
                          </a:solidFill>
                          <a:latin typeface="Adobe 繁黑體 Std B" pitchFamily="34" charset="-120"/>
                          <a:ea typeface="Adobe 繁黑體 Std B" pitchFamily="34" charset="-120"/>
                          <a:cs typeface="+mn-cs"/>
                        </a:rPr>
                        <a:t>運動績優獨招</a:t>
                      </a:r>
                    </a:p>
                  </a:txBody>
                  <a:tcPr/>
                </a:tc>
                <a:tc>
                  <a:txBody>
                    <a:bodyPr/>
                    <a:lstStyle/>
                    <a:p>
                      <a:pPr marL="0" algn="ctr" defTabSz="914400" rtl="0" eaLnBrk="1" latinLnBrk="0" hangingPunct="1"/>
                      <a:r>
                        <a:rPr lang="zh-TW" altLang="en-US" sz="2800" kern="1200" dirty="0">
                          <a:solidFill>
                            <a:schemeClr val="dk1"/>
                          </a:solidFill>
                          <a:latin typeface="Adobe 繁黑體 Std B" pitchFamily="34" charset="-120"/>
                          <a:ea typeface="Adobe 繁黑體 Std B" pitchFamily="34" charset="-120"/>
                          <a:cs typeface="+mn-cs"/>
                        </a:rPr>
                        <a:t>運動績優甄審、甄試</a:t>
                      </a:r>
                    </a:p>
                  </a:txBody>
                  <a:tcPr/>
                </a:tc>
                <a:extLst>
                  <a:ext uri="{0D108BD9-81ED-4DB2-BD59-A6C34878D82A}">
                    <a16:rowId xmlns:a16="http://schemas.microsoft.com/office/drawing/2014/main" val="10006"/>
                  </a:ext>
                </a:extLst>
              </a:tr>
              <a:tr h="518160">
                <a:tc>
                  <a:txBody>
                    <a:bodyPr/>
                    <a:lstStyle/>
                    <a:p>
                      <a:pPr marL="0" algn="ctr" defTabSz="914400" rtl="0" eaLnBrk="1" latinLnBrk="0" hangingPunct="1"/>
                      <a:r>
                        <a:rPr lang="zh-TW" altLang="en-US" sz="2800" kern="1200" dirty="0">
                          <a:solidFill>
                            <a:schemeClr val="dk1"/>
                          </a:solidFill>
                          <a:latin typeface="Adobe 繁黑體 Std B" pitchFamily="34" charset="-120"/>
                          <a:ea typeface="Adobe 繁黑體 Std B" pitchFamily="34" charset="-120"/>
                          <a:cs typeface="+mn-cs"/>
                        </a:rPr>
                        <a:t>實用技能學程</a:t>
                      </a:r>
                    </a:p>
                  </a:txBody>
                  <a:tcPr/>
                </a:tc>
                <a:tc>
                  <a:txBody>
                    <a:bodyPr/>
                    <a:lstStyle/>
                    <a:p>
                      <a:pPr marL="0" algn="ctr" defTabSz="914400" rtl="0" eaLnBrk="1" latinLnBrk="0" hangingPunct="1"/>
                      <a:r>
                        <a:rPr lang="zh-TW" altLang="en-US" sz="2800" kern="1200" dirty="0">
                          <a:solidFill>
                            <a:schemeClr val="dk1"/>
                          </a:solidFill>
                          <a:latin typeface="Adobe 繁黑體 Std B" pitchFamily="34" charset="-120"/>
                          <a:ea typeface="Adobe 繁黑體 Std B" pitchFamily="34" charset="-120"/>
                          <a:cs typeface="+mn-cs"/>
                        </a:rPr>
                        <a:t>建教合作班</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853276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時間序列</a:t>
            </a:r>
            <a:endParaRPr lang="zh-TW" altLang="en-US" sz="2000" dirty="0">
              <a:solidFill>
                <a:prstClr val="white"/>
              </a:solidFill>
              <a:latin typeface="Adobe 繁黑體 Std B" pitchFamily="34" charset="-120"/>
              <a:ea typeface="Adobe 繁黑體 Std B"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cxnSp>
        <p:nvCxnSpPr>
          <p:cNvPr id="34" name="直線接點 33"/>
          <p:cNvCxnSpPr/>
          <p:nvPr/>
        </p:nvCxnSpPr>
        <p:spPr>
          <a:xfrm>
            <a:off x="-34814"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3927" y="926722"/>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2851" y="476672"/>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FFFFFF"/>
                </a:solidFill>
                <a:latin typeface="Adobe 繁黑體 Std B" pitchFamily="34" charset="-120"/>
                <a:ea typeface="Adobe 繁黑體 Std B" pitchFamily="34" charset="-120"/>
                <a:cs typeface="BiauKai"/>
              </a:rPr>
              <a:t>106</a:t>
            </a:r>
            <a:r>
              <a:rPr lang="zh-TW" altLang="en-US" sz="3200" b="1" dirty="0">
                <a:solidFill>
                  <a:srgbClr val="FFFFFF"/>
                </a:solidFill>
                <a:latin typeface="Adobe 繁黑體 Std B" pitchFamily="34" charset="-120"/>
                <a:ea typeface="Adobe 繁黑體 Std B" pitchFamily="34" charset="-120"/>
                <a:cs typeface="BiauKai"/>
              </a:rPr>
              <a:t>年適性入學時間流程</a:t>
            </a:r>
          </a:p>
        </p:txBody>
      </p:sp>
      <p:sp>
        <p:nvSpPr>
          <p:cNvPr id="37" name="向右箭號 53"/>
          <p:cNvSpPr/>
          <p:nvPr/>
        </p:nvSpPr>
        <p:spPr>
          <a:xfrm>
            <a:off x="119455" y="1011430"/>
            <a:ext cx="9045677" cy="5594811"/>
          </a:xfrm>
          <a:prstGeom prst="rightArrow">
            <a:avLst>
              <a:gd name="adj1" fmla="val 82415"/>
              <a:gd name="adj2" fmla="val 50000"/>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prstClr val="white"/>
              </a:solidFill>
              <a:latin typeface="Adobe 繁黑體 Std B" pitchFamily="34" charset="-120"/>
              <a:ea typeface="Adobe 繁黑體 Std B" pitchFamily="34" charset="-120"/>
            </a:endParaRPr>
          </a:p>
        </p:txBody>
      </p:sp>
      <p:cxnSp>
        <p:nvCxnSpPr>
          <p:cNvPr id="46" name="直線接點 45"/>
          <p:cNvCxnSpPr/>
          <p:nvPr/>
        </p:nvCxnSpPr>
        <p:spPr>
          <a:xfrm>
            <a:off x="4848394" y="1137240"/>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接點 46"/>
          <p:cNvCxnSpPr/>
          <p:nvPr/>
        </p:nvCxnSpPr>
        <p:spPr>
          <a:xfrm flipH="1">
            <a:off x="1949132" y="1137240"/>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圓角矩形 56"/>
          <p:cNvSpPr/>
          <p:nvPr/>
        </p:nvSpPr>
        <p:spPr>
          <a:xfrm>
            <a:off x="1806279" y="1792739"/>
            <a:ext cx="1468072" cy="5888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solidFill>
                  <a:prstClr val="white"/>
                </a:solidFill>
                <a:latin typeface="Adobe 繁黑體 Std B" pitchFamily="34" charset="-120"/>
                <a:ea typeface="Adobe 繁黑體 Std B" pitchFamily="34" charset="-120"/>
              </a:rPr>
              <a:t>直升入學</a:t>
            </a:r>
          </a:p>
        </p:txBody>
      </p:sp>
      <p:sp>
        <p:nvSpPr>
          <p:cNvPr id="49" name="圓角矩形 57"/>
          <p:cNvSpPr/>
          <p:nvPr/>
        </p:nvSpPr>
        <p:spPr>
          <a:xfrm>
            <a:off x="3346774" y="1819026"/>
            <a:ext cx="2322715" cy="12175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solidFill>
                  <a:prstClr val="white"/>
                </a:solidFill>
                <a:latin typeface="Adobe 繁黑體 Std B" pitchFamily="34" charset="-120"/>
                <a:ea typeface="Adobe 繁黑體 Std B" pitchFamily="34" charset="-120"/>
              </a:rPr>
              <a:t>分區免試入學</a:t>
            </a:r>
          </a:p>
        </p:txBody>
      </p:sp>
      <p:sp>
        <p:nvSpPr>
          <p:cNvPr id="51" name="圓角矩形 58"/>
          <p:cNvSpPr/>
          <p:nvPr/>
        </p:nvSpPr>
        <p:spPr>
          <a:xfrm>
            <a:off x="5879015" y="1835376"/>
            <a:ext cx="2375239" cy="408415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solidFill>
                  <a:prstClr val="white"/>
                </a:solidFill>
                <a:latin typeface="Adobe 繁黑體 Std B" pitchFamily="34" charset="-120"/>
                <a:ea typeface="Adobe 繁黑體 Std B" pitchFamily="34" charset="-120"/>
              </a:rPr>
              <a:t>免試續招</a:t>
            </a:r>
          </a:p>
        </p:txBody>
      </p:sp>
      <p:sp>
        <p:nvSpPr>
          <p:cNvPr id="52" name="圓角矩形 59"/>
          <p:cNvSpPr/>
          <p:nvPr/>
        </p:nvSpPr>
        <p:spPr>
          <a:xfrm>
            <a:off x="1603796" y="4589152"/>
            <a:ext cx="4137563" cy="7150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solidFill>
                  <a:prstClr val="white"/>
                </a:solidFill>
                <a:latin typeface="Adobe 繁黑體 Std B" pitchFamily="34" charset="-120"/>
                <a:ea typeface="Adobe 繁黑體 Std B" pitchFamily="34" charset="-120"/>
              </a:rPr>
              <a:t>單獨辦理免試招生 </a:t>
            </a:r>
            <a:endParaRPr lang="en-US" altLang="zh-TW" sz="2000" dirty="0">
              <a:solidFill>
                <a:prstClr val="white"/>
              </a:solidFill>
              <a:latin typeface="Adobe 繁黑體 Std B" pitchFamily="34" charset="-120"/>
              <a:ea typeface="Adobe 繁黑體 Std B" pitchFamily="34" charset="-120"/>
            </a:endParaRPr>
          </a:p>
          <a:p>
            <a:pPr algn="ctr"/>
            <a:r>
              <a:rPr lang="en-US" altLang="zh-TW" dirty="0">
                <a:solidFill>
                  <a:prstClr val="white"/>
                </a:solidFill>
                <a:latin typeface="Adobe 繁黑體 Std B" pitchFamily="34" charset="-120"/>
                <a:ea typeface="Adobe 繁黑體 Std B" pitchFamily="34" charset="-120"/>
              </a:rPr>
              <a:t>(</a:t>
            </a:r>
            <a:r>
              <a:rPr lang="zh-TW" altLang="en-US" dirty="0">
                <a:solidFill>
                  <a:prstClr val="white"/>
                </a:solidFill>
                <a:latin typeface="Adobe 繁黑體 Std B" pitchFamily="34" charset="-120"/>
                <a:ea typeface="Adobe 繁黑體 Std B" pitchFamily="34" charset="-120"/>
              </a:rPr>
              <a:t>技術型、單科型、進修部</a:t>
            </a:r>
            <a:r>
              <a:rPr lang="en-US" altLang="zh-TW" dirty="0">
                <a:solidFill>
                  <a:prstClr val="white"/>
                </a:solidFill>
                <a:latin typeface="Adobe 繁黑體 Std B" pitchFamily="34" charset="-120"/>
                <a:ea typeface="Adobe 繁黑體 Std B" pitchFamily="34" charset="-120"/>
              </a:rPr>
              <a:t>)</a:t>
            </a:r>
            <a:endParaRPr lang="zh-TW" altLang="en-US" dirty="0">
              <a:solidFill>
                <a:prstClr val="white"/>
              </a:solidFill>
              <a:latin typeface="Adobe 繁黑體 Std B" pitchFamily="34" charset="-120"/>
              <a:ea typeface="Adobe 繁黑體 Std B" pitchFamily="34" charset="-120"/>
            </a:endParaRPr>
          </a:p>
        </p:txBody>
      </p:sp>
      <p:sp>
        <p:nvSpPr>
          <p:cNvPr id="53" name="矩形 52"/>
          <p:cNvSpPr/>
          <p:nvPr/>
        </p:nvSpPr>
        <p:spPr>
          <a:xfrm>
            <a:off x="186174" y="1835376"/>
            <a:ext cx="1325503" cy="3435533"/>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solidFill>
                  <a:prstClr val="white"/>
                </a:solidFill>
                <a:latin typeface="Adobe 繁黑體 Std B" pitchFamily="34" charset="-120"/>
                <a:ea typeface="Adobe 繁黑體 Std B" pitchFamily="34" charset="-120"/>
              </a:rPr>
              <a:t>國中教育會考</a:t>
            </a:r>
          </a:p>
        </p:txBody>
      </p:sp>
      <p:sp>
        <p:nvSpPr>
          <p:cNvPr id="54" name="矩形 53"/>
          <p:cNvSpPr/>
          <p:nvPr/>
        </p:nvSpPr>
        <p:spPr>
          <a:xfrm>
            <a:off x="3811587" y="3212902"/>
            <a:ext cx="1879473" cy="127368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solidFill>
                  <a:prstClr val="white"/>
                </a:solidFill>
                <a:latin typeface="Adobe 繁黑體 Std B" pitchFamily="34" charset="-120"/>
                <a:ea typeface="Adobe 繁黑體 Std B" pitchFamily="34" charset="-120"/>
              </a:rPr>
              <a:t>特色招生考試分發入學</a:t>
            </a:r>
          </a:p>
        </p:txBody>
      </p:sp>
      <p:sp>
        <p:nvSpPr>
          <p:cNvPr id="55" name="矩形 54"/>
          <p:cNvSpPr/>
          <p:nvPr/>
        </p:nvSpPr>
        <p:spPr>
          <a:xfrm>
            <a:off x="156713" y="5394214"/>
            <a:ext cx="5592751" cy="551139"/>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solidFill>
                  <a:prstClr val="white"/>
                </a:solidFill>
                <a:latin typeface="Adobe 繁黑體 Std B" pitchFamily="34" charset="-120"/>
                <a:ea typeface="Adobe 繁黑體 Std B" pitchFamily="34" charset="-120"/>
              </a:rPr>
              <a:t>特色招生甄選入學</a:t>
            </a:r>
            <a:r>
              <a:rPr lang="en-US" altLang="zh-TW" sz="2000" dirty="0">
                <a:solidFill>
                  <a:prstClr val="white"/>
                </a:solidFill>
                <a:latin typeface="Adobe 繁黑體 Std B" pitchFamily="34" charset="-120"/>
                <a:ea typeface="Adobe 繁黑體 Std B" pitchFamily="34" charset="-120"/>
              </a:rPr>
              <a:t>(</a:t>
            </a:r>
            <a:r>
              <a:rPr lang="zh-TW" altLang="en-US" sz="2000" dirty="0">
                <a:solidFill>
                  <a:prstClr val="white"/>
                </a:solidFill>
                <a:latin typeface="Adobe 繁黑體 Std B" pitchFamily="34" charset="-120"/>
                <a:ea typeface="Adobe 繁黑體 Std B" pitchFamily="34" charset="-120"/>
              </a:rPr>
              <a:t>科學班、藝才班、體育班等</a:t>
            </a:r>
            <a:r>
              <a:rPr lang="en-US" altLang="zh-TW" sz="2000" dirty="0">
                <a:solidFill>
                  <a:prstClr val="white"/>
                </a:solidFill>
                <a:latin typeface="Adobe 繁黑體 Std B" pitchFamily="34" charset="-120"/>
                <a:ea typeface="Adobe 繁黑體 Std B" pitchFamily="34" charset="-120"/>
              </a:rPr>
              <a:t>)</a:t>
            </a:r>
            <a:endParaRPr lang="zh-TW" altLang="en-US" sz="2000" dirty="0">
              <a:solidFill>
                <a:prstClr val="white"/>
              </a:solidFill>
              <a:latin typeface="Adobe 繁黑體 Std B" pitchFamily="34" charset="-120"/>
              <a:ea typeface="Adobe 繁黑體 Std B" pitchFamily="34" charset="-120"/>
            </a:endParaRPr>
          </a:p>
        </p:txBody>
      </p:sp>
      <p:sp>
        <p:nvSpPr>
          <p:cNvPr id="56" name="文字方塊 55"/>
          <p:cNvSpPr txBox="1"/>
          <p:nvPr/>
        </p:nvSpPr>
        <p:spPr>
          <a:xfrm>
            <a:off x="86356" y="6094345"/>
            <a:ext cx="1713931" cy="461665"/>
          </a:xfrm>
          <a:prstGeom prst="rect">
            <a:avLst/>
          </a:prstGeom>
          <a:noFill/>
        </p:spPr>
        <p:txBody>
          <a:bodyPr wrap="none" rtlCol="0">
            <a:spAutoFit/>
          </a:bodyPr>
          <a:lstStyle/>
          <a:p>
            <a:r>
              <a:rPr lang="en-US" altLang="zh-TW" sz="2400" b="1" dirty="0">
                <a:solidFill>
                  <a:srgbClr val="FF0000"/>
                </a:solidFill>
                <a:latin typeface="Adobe 繁黑體 Std B" pitchFamily="34" charset="-120"/>
                <a:ea typeface="Adobe 繁黑體 Std B" pitchFamily="34" charset="-120"/>
              </a:rPr>
              <a:t>106</a:t>
            </a:r>
            <a:r>
              <a:rPr lang="zh-TW" altLang="en-US" sz="2400" b="1" dirty="0">
                <a:solidFill>
                  <a:srgbClr val="FF0000"/>
                </a:solidFill>
                <a:latin typeface="Adobe 繁黑體 Std B" pitchFamily="34" charset="-120"/>
                <a:ea typeface="Adobe 繁黑體 Std B" pitchFamily="34" charset="-120"/>
              </a:rPr>
              <a:t>年</a:t>
            </a:r>
            <a:r>
              <a:rPr lang="en-US" altLang="zh-TW" sz="2400" b="1" dirty="0">
                <a:solidFill>
                  <a:srgbClr val="FF0000"/>
                </a:solidFill>
                <a:latin typeface="Adobe 繁黑體 Std B" pitchFamily="34" charset="-120"/>
                <a:ea typeface="Adobe 繁黑體 Std B" pitchFamily="34" charset="-120"/>
              </a:rPr>
              <a:t>05</a:t>
            </a:r>
            <a:r>
              <a:rPr lang="zh-TW" altLang="en-US" sz="2400" b="1" dirty="0">
                <a:solidFill>
                  <a:srgbClr val="FF0000"/>
                </a:solidFill>
                <a:latin typeface="Adobe 繁黑體 Std B" pitchFamily="34" charset="-120"/>
                <a:ea typeface="Adobe 繁黑體 Std B" pitchFamily="34" charset="-120"/>
              </a:rPr>
              <a:t>月</a:t>
            </a:r>
            <a:endParaRPr lang="en-US" altLang="zh-TW" sz="2400" b="1" dirty="0">
              <a:solidFill>
                <a:srgbClr val="FF0000"/>
              </a:solidFill>
              <a:latin typeface="Adobe 繁黑體 Std B" pitchFamily="34" charset="-120"/>
              <a:ea typeface="Adobe 繁黑體 Std B" pitchFamily="34" charset="-120"/>
            </a:endParaRPr>
          </a:p>
        </p:txBody>
      </p:sp>
      <p:sp>
        <p:nvSpPr>
          <p:cNvPr id="57" name="文字方塊 56"/>
          <p:cNvSpPr txBox="1"/>
          <p:nvPr/>
        </p:nvSpPr>
        <p:spPr>
          <a:xfrm>
            <a:off x="2509935" y="6088223"/>
            <a:ext cx="1713931" cy="461665"/>
          </a:xfrm>
          <a:prstGeom prst="rect">
            <a:avLst/>
          </a:prstGeom>
          <a:noFill/>
        </p:spPr>
        <p:txBody>
          <a:bodyPr wrap="none" rtlCol="0">
            <a:spAutoFit/>
          </a:bodyPr>
          <a:lstStyle/>
          <a:p>
            <a:r>
              <a:rPr lang="en-US" altLang="zh-TW" sz="2400" b="1" dirty="0">
                <a:solidFill>
                  <a:srgbClr val="FF0000"/>
                </a:solidFill>
                <a:latin typeface="Adobe 繁黑體 Std B" pitchFamily="34" charset="-120"/>
                <a:ea typeface="Adobe 繁黑體 Std B" pitchFamily="34" charset="-120"/>
              </a:rPr>
              <a:t>106</a:t>
            </a:r>
            <a:r>
              <a:rPr lang="zh-TW" altLang="en-US" sz="2400" b="1" dirty="0">
                <a:solidFill>
                  <a:srgbClr val="FF0000"/>
                </a:solidFill>
                <a:latin typeface="Adobe 繁黑體 Std B" pitchFamily="34" charset="-120"/>
                <a:ea typeface="Adobe 繁黑體 Std B" pitchFamily="34" charset="-120"/>
              </a:rPr>
              <a:t>年</a:t>
            </a:r>
            <a:r>
              <a:rPr lang="en-US" altLang="zh-TW" sz="2400" b="1" dirty="0">
                <a:solidFill>
                  <a:srgbClr val="FF0000"/>
                </a:solidFill>
                <a:latin typeface="Adobe 繁黑體 Std B" pitchFamily="34" charset="-120"/>
                <a:ea typeface="Adobe 繁黑體 Std B" pitchFamily="34" charset="-120"/>
              </a:rPr>
              <a:t>06</a:t>
            </a:r>
            <a:r>
              <a:rPr lang="zh-TW" altLang="en-US" sz="2400" b="1" dirty="0">
                <a:solidFill>
                  <a:srgbClr val="FF0000"/>
                </a:solidFill>
                <a:latin typeface="Adobe 繁黑體 Std B" pitchFamily="34" charset="-120"/>
                <a:ea typeface="Adobe 繁黑體 Std B" pitchFamily="34" charset="-120"/>
              </a:rPr>
              <a:t>月</a:t>
            </a:r>
          </a:p>
        </p:txBody>
      </p:sp>
      <p:sp>
        <p:nvSpPr>
          <p:cNvPr id="58" name="文字方塊 57"/>
          <p:cNvSpPr txBox="1"/>
          <p:nvPr/>
        </p:nvSpPr>
        <p:spPr>
          <a:xfrm>
            <a:off x="4961778" y="6086492"/>
            <a:ext cx="1713931" cy="461665"/>
          </a:xfrm>
          <a:prstGeom prst="rect">
            <a:avLst/>
          </a:prstGeom>
          <a:noFill/>
        </p:spPr>
        <p:txBody>
          <a:bodyPr wrap="none" rtlCol="0">
            <a:spAutoFit/>
          </a:bodyPr>
          <a:lstStyle/>
          <a:p>
            <a:r>
              <a:rPr lang="en-US" altLang="zh-TW" sz="2400" b="1" dirty="0">
                <a:solidFill>
                  <a:srgbClr val="FF0000"/>
                </a:solidFill>
                <a:latin typeface="Adobe 繁黑體 Std B" pitchFamily="34" charset="-120"/>
                <a:ea typeface="Adobe 繁黑體 Std B" pitchFamily="34" charset="-120"/>
              </a:rPr>
              <a:t>106</a:t>
            </a:r>
            <a:r>
              <a:rPr lang="zh-TW" altLang="en-US" sz="2400" b="1" dirty="0">
                <a:solidFill>
                  <a:srgbClr val="FF0000"/>
                </a:solidFill>
                <a:latin typeface="Adobe 繁黑體 Std B" pitchFamily="34" charset="-120"/>
                <a:ea typeface="Adobe 繁黑體 Std B" pitchFamily="34" charset="-120"/>
              </a:rPr>
              <a:t>年</a:t>
            </a:r>
            <a:r>
              <a:rPr lang="en-US" altLang="zh-TW" sz="2400" b="1" dirty="0">
                <a:solidFill>
                  <a:srgbClr val="FF0000"/>
                </a:solidFill>
                <a:latin typeface="Adobe 繁黑體 Std B" pitchFamily="34" charset="-120"/>
                <a:ea typeface="Adobe 繁黑體 Std B" pitchFamily="34" charset="-120"/>
              </a:rPr>
              <a:t>07</a:t>
            </a:r>
            <a:r>
              <a:rPr lang="zh-TW" altLang="en-US" sz="2400" b="1" dirty="0">
                <a:solidFill>
                  <a:srgbClr val="FF0000"/>
                </a:solidFill>
                <a:latin typeface="Adobe 繁黑體 Std B" pitchFamily="34" charset="-120"/>
                <a:ea typeface="Adobe 繁黑體 Std B" pitchFamily="34" charset="-120"/>
              </a:rPr>
              <a:t>月</a:t>
            </a:r>
          </a:p>
        </p:txBody>
      </p:sp>
      <p:sp>
        <p:nvSpPr>
          <p:cNvPr id="59" name="文字方塊 58"/>
          <p:cNvSpPr txBox="1"/>
          <p:nvPr/>
        </p:nvSpPr>
        <p:spPr>
          <a:xfrm>
            <a:off x="6725881" y="6094345"/>
            <a:ext cx="1713931" cy="461665"/>
          </a:xfrm>
          <a:prstGeom prst="rect">
            <a:avLst/>
          </a:prstGeom>
          <a:noFill/>
        </p:spPr>
        <p:txBody>
          <a:bodyPr wrap="none" rtlCol="0">
            <a:spAutoFit/>
          </a:bodyPr>
          <a:lstStyle/>
          <a:p>
            <a:r>
              <a:rPr lang="en-US" altLang="zh-TW" sz="2400" b="1" dirty="0">
                <a:solidFill>
                  <a:srgbClr val="FF0000"/>
                </a:solidFill>
                <a:latin typeface="Adobe 繁黑體 Std B" pitchFamily="34" charset="-120"/>
                <a:ea typeface="Adobe 繁黑體 Std B" pitchFamily="34" charset="-120"/>
              </a:rPr>
              <a:t>106</a:t>
            </a:r>
            <a:r>
              <a:rPr lang="zh-TW" altLang="en-US" sz="2400" b="1" dirty="0">
                <a:solidFill>
                  <a:srgbClr val="FF0000"/>
                </a:solidFill>
                <a:latin typeface="Adobe 繁黑體 Std B" pitchFamily="34" charset="-120"/>
                <a:ea typeface="Adobe 繁黑體 Std B" pitchFamily="34" charset="-120"/>
              </a:rPr>
              <a:t>年</a:t>
            </a:r>
            <a:r>
              <a:rPr lang="en-US" altLang="zh-TW" sz="2400" b="1" dirty="0">
                <a:solidFill>
                  <a:srgbClr val="FF0000"/>
                </a:solidFill>
                <a:latin typeface="Adobe 繁黑體 Std B" pitchFamily="34" charset="-120"/>
                <a:ea typeface="Adobe 繁黑體 Std B" pitchFamily="34" charset="-120"/>
              </a:rPr>
              <a:t>08</a:t>
            </a:r>
            <a:r>
              <a:rPr lang="zh-TW" altLang="en-US" sz="2400" b="1" dirty="0">
                <a:solidFill>
                  <a:srgbClr val="FF0000"/>
                </a:solidFill>
                <a:latin typeface="Adobe 繁黑體 Std B" pitchFamily="34" charset="-120"/>
                <a:ea typeface="Adobe 繁黑體 Std B" pitchFamily="34" charset="-120"/>
              </a:rPr>
              <a:t>月</a:t>
            </a:r>
          </a:p>
        </p:txBody>
      </p:sp>
      <p:sp>
        <p:nvSpPr>
          <p:cNvPr id="60" name="矩形 59"/>
          <p:cNvSpPr/>
          <p:nvPr/>
        </p:nvSpPr>
        <p:spPr>
          <a:xfrm>
            <a:off x="1619360" y="3819742"/>
            <a:ext cx="1662525" cy="694914"/>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solidFill>
                  <a:prstClr val="white"/>
                </a:solidFill>
                <a:latin typeface="Adobe 繁黑體 Std B" pitchFamily="34" charset="-120"/>
                <a:ea typeface="Adobe 繁黑體 Std B" pitchFamily="34" charset="-120"/>
              </a:rPr>
              <a:t>技優生</a:t>
            </a:r>
            <a:endParaRPr lang="en-US" altLang="zh-TW" dirty="0">
              <a:solidFill>
                <a:prstClr val="white"/>
              </a:solidFill>
              <a:latin typeface="Adobe 繁黑體 Std B" pitchFamily="34" charset="-120"/>
              <a:ea typeface="Adobe 繁黑體 Std B" pitchFamily="34" charset="-120"/>
            </a:endParaRPr>
          </a:p>
          <a:p>
            <a:pPr algn="ctr"/>
            <a:r>
              <a:rPr lang="zh-TW" altLang="en-US" dirty="0">
                <a:solidFill>
                  <a:prstClr val="white"/>
                </a:solidFill>
                <a:latin typeface="Adobe 繁黑體 Std B" pitchFamily="34" charset="-120"/>
                <a:ea typeface="Adobe 繁黑體 Std B" pitchFamily="34" charset="-120"/>
              </a:rPr>
              <a:t>甄審入學</a:t>
            </a:r>
          </a:p>
        </p:txBody>
      </p:sp>
      <p:sp>
        <p:nvSpPr>
          <p:cNvPr id="61" name="圓角矩形 68"/>
          <p:cNvSpPr/>
          <p:nvPr/>
        </p:nvSpPr>
        <p:spPr>
          <a:xfrm>
            <a:off x="1613032" y="2448443"/>
            <a:ext cx="1678088" cy="578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solidFill>
                  <a:prstClr val="white"/>
                </a:solidFill>
                <a:latin typeface="Adobe 繁黑體 Std B" pitchFamily="34" charset="-120"/>
                <a:ea typeface="Adobe 繁黑體 Std B" pitchFamily="34" charset="-120"/>
              </a:rPr>
              <a:t>優先免試</a:t>
            </a:r>
          </a:p>
        </p:txBody>
      </p:sp>
      <p:sp>
        <p:nvSpPr>
          <p:cNvPr id="62" name="向下箭號圖說文字 69"/>
          <p:cNvSpPr/>
          <p:nvPr/>
        </p:nvSpPr>
        <p:spPr>
          <a:xfrm>
            <a:off x="2509935" y="1153665"/>
            <a:ext cx="1420895"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solidFill>
                  <a:prstClr val="black"/>
                </a:solidFill>
                <a:latin typeface="Adobe 繁黑體 Std B" pitchFamily="34" charset="-120"/>
                <a:ea typeface="Adobe 繁黑體 Std B" pitchFamily="34" charset="-120"/>
              </a:rPr>
              <a:t>106/06/19</a:t>
            </a:r>
            <a:endParaRPr lang="zh-TW" altLang="en-US" dirty="0">
              <a:solidFill>
                <a:prstClr val="black"/>
              </a:solidFill>
              <a:latin typeface="Adobe 繁黑體 Std B" pitchFamily="34" charset="-120"/>
              <a:ea typeface="Adobe 繁黑體 Std B" pitchFamily="34" charset="-120"/>
            </a:endParaRPr>
          </a:p>
        </p:txBody>
      </p:sp>
      <p:sp>
        <p:nvSpPr>
          <p:cNvPr id="63" name="向下箭號圖說文字 70"/>
          <p:cNvSpPr/>
          <p:nvPr/>
        </p:nvSpPr>
        <p:spPr>
          <a:xfrm>
            <a:off x="4962837" y="1126638"/>
            <a:ext cx="1337355"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solidFill>
                  <a:prstClr val="black"/>
                </a:solidFill>
                <a:latin typeface="Adobe 繁黑體 Std B" pitchFamily="34" charset="-120"/>
                <a:ea typeface="Adobe 繁黑體 Std B" pitchFamily="34" charset="-120"/>
              </a:rPr>
              <a:t>106/07/14</a:t>
            </a:r>
            <a:endParaRPr lang="zh-TW" altLang="en-US" dirty="0">
              <a:solidFill>
                <a:prstClr val="black"/>
              </a:solidFill>
              <a:latin typeface="Adobe 繁黑體 Std B" pitchFamily="34" charset="-120"/>
              <a:ea typeface="Adobe 繁黑體 Std B" pitchFamily="34" charset="-120"/>
            </a:endParaRPr>
          </a:p>
        </p:txBody>
      </p:sp>
      <p:sp>
        <p:nvSpPr>
          <p:cNvPr id="64" name="向下箭號圖說文字 71"/>
          <p:cNvSpPr/>
          <p:nvPr/>
        </p:nvSpPr>
        <p:spPr>
          <a:xfrm>
            <a:off x="7573175" y="1154261"/>
            <a:ext cx="1391313"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solidFill>
                  <a:prstClr val="black"/>
                </a:solidFill>
                <a:latin typeface="Adobe 繁黑體 Std B" pitchFamily="34" charset="-120"/>
                <a:ea typeface="Adobe 繁黑體 Std B" pitchFamily="34" charset="-120"/>
              </a:rPr>
              <a:t>106/08/23</a:t>
            </a:r>
            <a:endParaRPr lang="zh-TW" altLang="en-US" dirty="0">
              <a:solidFill>
                <a:prstClr val="black"/>
              </a:solidFill>
              <a:latin typeface="Adobe 繁黑體 Std B" pitchFamily="34" charset="-120"/>
              <a:ea typeface="Adobe 繁黑體 Std B" pitchFamily="34" charset="-120"/>
            </a:endParaRPr>
          </a:p>
        </p:txBody>
      </p:sp>
      <p:sp>
        <p:nvSpPr>
          <p:cNvPr id="65" name="矩形 64"/>
          <p:cNvSpPr/>
          <p:nvPr/>
        </p:nvSpPr>
        <p:spPr>
          <a:xfrm>
            <a:off x="1621211" y="3093555"/>
            <a:ext cx="1662525" cy="63620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solidFill>
                  <a:prstClr val="white"/>
                </a:solidFill>
                <a:latin typeface="Adobe 繁黑體 Std B" pitchFamily="34" charset="-120"/>
                <a:ea typeface="Adobe 繁黑體 Std B" pitchFamily="34" charset="-120"/>
              </a:rPr>
              <a:t>實用技能學程</a:t>
            </a:r>
          </a:p>
        </p:txBody>
      </p:sp>
    </p:spTree>
    <p:extLst>
      <p:ext uri="{BB962C8B-B14F-4D97-AF65-F5344CB8AC3E}">
        <p14:creationId xmlns:p14="http://schemas.microsoft.com/office/powerpoint/2010/main" val="40664870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srgbClr val="FFFFFF"/>
                </a:solidFill>
                <a:latin typeface="Adobe 繁黑體 Std B" pitchFamily="34" charset="-120"/>
                <a:ea typeface="Adobe 繁黑體 Std B" pitchFamily="34" charset="-120"/>
                <a:cs typeface="BiauKai"/>
              </a:rPr>
              <a:t>國中教育會考─</a:t>
            </a:r>
            <a:r>
              <a:rPr lang="zh-TW" altLang="en-US" sz="3200" b="1" dirty="0">
                <a:solidFill>
                  <a:srgbClr val="FFFF00"/>
                </a:solidFill>
                <a:latin typeface="Adobe 繁黑體 Std B" pitchFamily="34" charset="-120"/>
                <a:ea typeface="Adobe 繁黑體 Std B" pitchFamily="34" charset="-120"/>
                <a:cs typeface="BiauKai"/>
              </a:rPr>
              <a:t>國中學習階段的成就診斷測驗</a:t>
            </a:r>
          </a:p>
        </p:txBody>
      </p:sp>
      <p:graphicFrame>
        <p:nvGraphicFramePr>
          <p:cNvPr id="2" name="資料庫圖表 1"/>
          <p:cNvGraphicFramePr/>
          <p:nvPr>
            <p:extLst>
              <p:ext uri="{D42A27DB-BD31-4B8C-83A1-F6EECF244321}">
                <p14:modId xmlns:p14="http://schemas.microsoft.com/office/powerpoint/2010/main" val="3950416660"/>
              </p:ext>
            </p:extLst>
          </p:nvPr>
        </p:nvGraphicFramePr>
        <p:xfrm>
          <a:off x="179512" y="1205317"/>
          <a:ext cx="8784976" cy="5104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05084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標題 5"/>
          <p:cNvSpPr>
            <a:spLocks noGrp="1"/>
          </p:cNvSpPr>
          <p:nvPr>
            <p:ph type="title"/>
          </p:nvPr>
        </p:nvSpPr>
        <p:spPr>
          <a:xfrm>
            <a:off x="467544" y="701824"/>
            <a:ext cx="8229600" cy="1143000"/>
          </a:xfrm>
        </p:spPr>
        <p:txBody>
          <a:bodyPr/>
          <a:lstStyle/>
          <a:p>
            <a:r>
              <a:rPr kumimoji="1" lang="zh-TW" altLang="en-US" dirty="0">
                <a:solidFill>
                  <a:srgbClr val="C00000"/>
                </a:solidFill>
                <a:latin typeface="Adobe 繁黑體 Std B" pitchFamily="34" charset="-120"/>
                <a:ea typeface="Adobe 繁黑體 Std B" pitchFamily="34" charset="-120"/>
                <a:cs typeface="儷黑 Pro"/>
              </a:rPr>
              <a:t>我們所必須共同面對的困境</a:t>
            </a:r>
          </a:p>
        </p:txBody>
      </p:sp>
      <p:pic>
        <p:nvPicPr>
          <p:cNvPr id="5" name="圖片版面配置區 4" descr="人口老化金字塔動畫.gif"/>
          <p:cNvPicPr>
            <a:picLocks noGrp="1" noChangeAspect="1"/>
          </p:cNvPicPr>
          <p:nvPr>
            <p:ph idx="1"/>
          </p:nvPr>
        </p:nvPicPr>
        <p:blipFill>
          <a:blip r:embed="rId4" cstate="print">
            <a:extLst>
              <a:ext uri="{28A0092B-C50C-407E-A947-70E740481C1C}">
                <a14:useLocalDpi xmlns:a14="http://schemas.microsoft.com/office/drawing/2010/main" val="0"/>
              </a:ext>
            </a:extLst>
          </a:blip>
          <a:srcRect l="-3974" r="-3974"/>
          <a:stretch>
            <a:fillRect/>
          </a:stretch>
        </p:blipFill>
        <p:spPr>
          <a:xfrm>
            <a:off x="323528" y="1916832"/>
            <a:ext cx="8557964" cy="4032448"/>
          </a:xfrm>
        </p:spPr>
      </p:pic>
      <p:sp>
        <p:nvSpPr>
          <p:cNvPr id="4" name="矩形 3"/>
          <p:cNvSpPr/>
          <p:nvPr/>
        </p:nvSpPr>
        <p:spPr bwMode="auto">
          <a:xfrm>
            <a:off x="0" y="0"/>
            <a:ext cx="9144000" cy="620688"/>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7" name="群組 4"/>
          <p:cNvGrpSpPr/>
          <p:nvPr/>
        </p:nvGrpSpPr>
        <p:grpSpPr>
          <a:xfrm>
            <a:off x="3195937" y="98852"/>
            <a:ext cx="2056588" cy="360040"/>
            <a:chOff x="2835897" y="44624"/>
            <a:chExt cx="2056588" cy="360040"/>
          </a:xfrm>
        </p:grpSpPr>
        <p:sp>
          <p:nvSpPr>
            <p:cNvPr id="8" name="橢圓 7"/>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9" name="橢圓 8"/>
            <p:cNvSpPr/>
            <p:nvPr/>
          </p:nvSpPr>
          <p:spPr>
            <a:xfrm>
              <a:off x="326003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0" name="橢圓 9"/>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1" name="橢圓 10"/>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sp>
          <p:nvSpPr>
            <p:cNvPr id="12" name="橢圓 1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grpSp>
      <p:sp>
        <p:nvSpPr>
          <p:cNvPr id="13" name="橢圓 12"/>
          <p:cNvSpPr/>
          <p:nvPr/>
        </p:nvSpPr>
        <p:spPr>
          <a:xfrm>
            <a:off x="2339752" y="98852"/>
            <a:ext cx="360040" cy="360040"/>
          </a:xfrm>
          <a:prstGeom prst="ellipse">
            <a:avLst/>
          </a:prstGeom>
          <a:solidFill>
            <a:schemeClr val="tx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0</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14" name="橢圓 13"/>
          <p:cNvSpPr/>
          <p:nvPr/>
        </p:nvSpPr>
        <p:spPr>
          <a:xfrm>
            <a:off x="2771800" y="98852"/>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2">
                  <a:lumMod val="60000"/>
                  <a:lumOff val="40000"/>
                </a:schemeClr>
              </a:solidFill>
              <a:latin typeface="微軟正黑體" panose="020B0604030504040204" pitchFamily="34" charset="-120"/>
              <a:ea typeface="微軟正黑體" panose="020B0604030504040204" pitchFamily="34" charset="-120"/>
            </a:endParaRPr>
          </a:p>
        </p:txBody>
      </p:sp>
      <p:pic>
        <p:nvPicPr>
          <p:cNvPr id="15" name="Picture 2" descr="D:\學輔科資料\簡報圖案\12.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5314942" y="44624"/>
            <a:ext cx="748923" cy="430887"/>
          </a:xfrm>
          <a:prstGeom prst="rect">
            <a:avLst/>
          </a:prstGeom>
        </p:spPr>
        <p:txBody>
          <a:bodyPr wrap="none">
            <a:spAutoFit/>
          </a:bodyPr>
          <a:lstStyle/>
          <a:p>
            <a:r>
              <a:rPr lang="zh-TW" altLang="en-US" sz="2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前言</a:t>
            </a:r>
          </a:p>
        </p:txBody>
      </p:sp>
    </p:spTree>
    <p:extLst>
      <p:ext uri="{BB962C8B-B14F-4D97-AF65-F5344CB8AC3E}">
        <p14:creationId xmlns:p14="http://schemas.microsoft.com/office/powerpoint/2010/main" val="86666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srgbClr val="FFFFFF"/>
                </a:solidFill>
                <a:latin typeface="Adobe 繁黑體 Std B" pitchFamily="34" charset="-120"/>
                <a:ea typeface="Adobe 繁黑體 Std B" pitchFamily="34" charset="-120"/>
                <a:cs typeface="BiauKai"/>
              </a:rPr>
              <a:t>國中教育會考─考試科目與內容</a:t>
            </a:r>
            <a:endParaRPr lang="zh-TW" altLang="en-US" sz="3200" b="1" dirty="0">
              <a:solidFill>
                <a:srgbClr val="FFFF00"/>
              </a:solidFill>
              <a:latin typeface="Adobe 繁黑體 Std B" pitchFamily="34" charset="-120"/>
              <a:ea typeface="Adobe 繁黑體 Std B" pitchFamily="34" charset="-120"/>
              <a:cs typeface="BiauKai"/>
            </a:endParaRPr>
          </a:p>
        </p:txBody>
      </p:sp>
      <p:graphicFrame>
        <p:nvGraphicFramePr>
          <p:cNvPr id="19" name="表格 18"/>
          <p:cNvGraphicFramePr>
            <a:graphicFrameLocks noGrp="1"/>
          </p:cNvGraphicFramePr>
          <p:nvPr>
            <p:extLst>
              <p:ext uri="{D42A27DB-BD31-4B8C-83A1-F6EECF244321}">
                <p14:modId xmlns:p14="http://schemas.microsoft.com/office/powerpoint/2010/main" val="803306537"/>
              </p:ext>
            </p:extLst>
          </p:nvPr>
        </p:nvGraphicFramePr>
        <p:xfrm>
          <a:off x="107504" y="1205314"/>
          <a:ext cx="8928993" cy="4319696"/>
        </p:xfrm>
        <a:graphic>
          <a:graphicData uri="http://schemas.openxmlformats.org/drawingml/2006/table">
            <a:tbl>
              <a:tblPr firstRow="1" firstCol="1" bandRow="1" bandCol="1">
                <a:tableStyleId>{5C22544A-7EE6-4342-B048-85BDC9FD1C3A}</a:tableStyleId>
              </a:tblPr>
              <a:tblGrid>
                <a:gridCol w="1070605">
                  <a:extLst>
                    <a:ext uri="{9D8B030D-6E8A-4147-A177-3AD203B41FA5}">
                      <a16:colId xmlns:a16="http://schemas.microsoft.com/office/drawing/2014/main" val="20000"/>
                    </a:ext>
                  </a:extLst>
                </a:gridCol>
                <a:gridCol w="1070605">
                  <a:extLst>
                    <a:ext uri="{9D8B030D-6E8A-4147-A177-3AD203B41FA5}">
                      <a16:colId xmlns:a16="http://schemas.microsoft.com/office/drawing/2014/main" val="3797405704"/>
                    </a:ext>
                  </a:extLst>
                </a:gridCol>
                <a:gridCol w="1707302">
                  <a:extLst>
                    <a:ext uri="{9D8B030D-6E8A-4147-A177-3AD203B41FA5}">
                      <a16:colId xmlns:a16="http://schemas.microsoft.com/office/drawing/2014/main" val="20002"/>
                    </a:ext>
                  </a:extLst>
                </a:gridCol>
                <a:gridCol w="2916642">
                  <a:extLst>
                    <a:ext uri="{9D8B030D-6E8A-4147-A177-3AD203B41FA5}">
                      <a16:colId xmlns:a16="http://schemas.microsoft.com/office/drawing/2014/main" val="20003"/>
                    </a:ext>
                  </a:extLst>
                </a:gridCol>
                <a:gridCol w="2163839">
                  <a:extLst>
                    <a:ext uri="{9D8B030D-6E8A-4147-A177-3AD203B41FA5}">
                      <a16:colId xmlns:a16="http://schemas.microsoft.com/office/drawing/2014/main" val="20004"/>
                    </a:ext>
                  </a:extLst>
                </a:gridCol>
              </a:tblGrid>
              <a:tr h="411002">
                <a:tc gridSpan="2">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考試科目</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時間</a:t>
                      </a:r>
                    </a:p>
                  </a:txBody>
                  <a:tcPr marL="54616" marR="54616" marT="29188" marB="29188" anchor="ctr">
                    <a:solidFill>
                      <a:srgbClr val="7030A0"/>
                    </a:solidFill>
                  </a:tcP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題數</a:t>
                      </a:r>
                    </a:p>
                  </a:txBody>
                  <a:tcPr marL="0" marR="0" marT="0" marB="0" anchor="ctr">
                    <a:solidFill>
                      <a:srgbClr val="7030A0"/>
                    </a:solidFill>
                  </a:tcP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結果呈現</a:t>
                      </a:r>
                    </a:p>
                  </a:txBody>
                  <a:tcPr marL="54616" marR="54616" marT="29188" marB="29188" anchor="ctr">
                    <a:solidFill>
                      <a:srgbClr val="7030A0"/>
                    </a:solidFill>
                  </a:tcPr>
                </a:tc>
                <a:extLst>
                  <a:ext uri="{0D108BD9-81ED-4DB2-BD59-A6C34878D82A}">
                    <a16:rowId xmlns:a16="http://schemas.microsoft.com/office/drawing/2014/main" val="10000"/>
                  </a:ext>
                </a:extLst>
              </a:tr>
              <a:tr h="545420">
                <a:tc gridSpan="2">
                  <a:txBody>
                    <a:bodyPr/>
                    <a:lstStyle/>
                    <a:p>
                      <a:pPr algn="ctr">
                        <a:spcAft>
                          <a:spcPts val="0"/>
                        </a:spcAft>
                      </a:pPr>
                      <a:r>
                        <a:rPr lang="zh-TW" sz="2200" kern="100" dirty="0">
                          <a:effectLst/>
                          <a:latin typeface="標楷體" panose="03000509000000000000" pitchFamily="65" charset="-120"/>
                          <a:ea typeface="標楷體" panose="03000509000000000000" pitchFamily="65" charset="-120"/>
                        </a:rPr>
                        <a:t>國文</a:t>
                      </a:r>
                    </a:p>
                  </a:txBody>
                  <a:tcPr marL="54616" marR="54616" marT="29188" marB="29188" anchor="ctr">
                    <a:solidFill>
                      <a:srgbClr val="7030A0"/>
                    </a:solidFill>
                  </a:tcPr>
                </a:tc>
                <a:tc hMerge="1">
                  <a:txBody>
                    <a:bodyPr/>
                    <a:lstStyle/>
                    <a:p>
                      <a:endParaRPr lang="zh-TW" altLang="en-US"/>
                    </a:p>
                  </a:txBody>
                  <a:tcP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70</a:t>
                      </a:r>
                      <a:r>
                        <a:rPr lang="zh-TW" sz="2000" kern="100" dirty="0">
                          <a:effectLst/>
                          <a:latin typeface="標楷體" panose="03000509000000000000" pitchFamily="65" charset="-120"/>
                          <a:ea typeface="標楷體" panose="03000509000000000000" pitchFamily="65" charset="-120"/>
                        </a:rPr>
                        <a:t>分鐘</a:t>
                      </a:r>
                    </a:p>
                  </a:txBody>
                  <a:tcPr marL="54616" marR="54616" marT="29188" marB="29188" anchor="ctr"/>
                </a:tc>
                <a:tc>
                  <a:txBody>
                    <a:bodyPr/>
                    <a:lstStyle/>
                    <a:p>
                      <a:pPr algn="ctr">
                        <a:spcAft>
                          <a:spcPts val="0"/>
                        </a:spcAft>
                      </a:pPr>
                      <a:r>
                        <a:rPr lang="en-US" sz="2000" kern="100" dirty="0">
                          <a:effectLst/>
                          <a:latin typeface="標楷體" panose="03000509000000000000" pitchFamily="65" charset="-120"/>
                          <a:ea typeface="標楷體" panose="03000509000000000000" pitchFamily="65" charset="-120"/>
                        </a:rPr>
                        <a:t>45</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50</a:t>
                      </a:r>
                      <a:r>
                        <a:rPr lang="zh-TW" sz="2000" kern="100" dirty="0">
                          <a:effectLst/>
                          <a:latin typeface="標楷體" panose="03000509000000000000" pitchFamily="65" charset="-120"/>
                          <a:ea typeface="標楷體" panose="03000509000000000000" pitchFamily="65" charset="-120"/>
                        </a:rPr>
                        <a:t>題</a:t>
                      </a:r>
                    </a:p>
                  </a:txBody>
                  <a:tcPr marL="0" marR="0" marT="0" marB="0" anchor="ctr"/>
                </a:tc>
                <a:tc rowSpan="6">
                  <a:txBody>
                    <a:bodyPr/>
                    <a:lstStyle/>
                    <a:p>
                      <a:pPr algn="l">
                        <a:lnSpc>
                          <a:spcPct val="100000"/>
                        </a:lnSpc>
                        <a:spcBef>
                          <a:spcPts val="0"/>
                        </a:spcBef>
                        <a:spcAft>
                          <a:spcPts val="0"/>
                        </a:spcAft>
                      </a:pPr>
                      <a:r>
                        <a:rPr lang="zh-TW" sz="2000" kern="100" dirty="0">
                          <a:effectLst/>
                          <a:latin typeface="標楷體" panose="03000509000000000000" pitchFamily="65" charset="-120"/>
                          <a:ea typeface="標楷體" panose="03000509000000000000" pitchFamily="65" charset="-120"/>
                        </a:rPr>
                        <a:t>分為</a:t>
                      </a:r>
                      <a:endParaRPr lang="en-US" altLang="zh-TW" sz="2000" kern="100" dirty="0">
                        <a:effectLst/>
                        <a:latin typeface="標楷體" panose="03000509000000000000" pitchFamily="65" charset="-120"/>
                        <a:ea typeface="標楷體" panose="03000509000000000000" pitchFamily="65" charset="-120"/>
                      </a:endParaRPr>
                    </a:p>
                    <a:p>
                      <a:pPr algn="l">
                        <a:lnSpc>
                          <a:spcPct val="100000"/>
                        </a:lnSpc>
                        <a:spcBef>
                          <a:spcPts val="0"/>
                        </a:spcBef>
                        <a:spcAft>
                          <a:spcPts val="0"/>
                        </a:spcAft>
                      </a:pPr>
                      <a:r>
                        <a:rPr lang="zh-TW" sz="2000" kern="100" dirty="0">
                          <a:effectLst/>
                          <a:latin typeface="標楷體" panose="03000509000000000000" pitchFamily="65" charset="-120"/>
                          <a:ea typeface="標楷體" panose="03000509000000000000" pitchFamily="65" charset="-120"/>
                        </a:rPr>
                        <a:t>「精熟」</a:t>
                      </a:r>
                      <a:endParaRPr lang="en-US" altLang="zh-TW" sz="2000" kern="100" dirty="0">
                        <a:effectLst/>
                        <a:latin typeface="標楷體" panose="03000509000000000000" pitchFamily="65" charset="-120"/>
                        <a:ea typeface="標楷體" panose="03000509000000000000" pitchFamily="65" charset="-120"/>
                      </a:endParaRPr>
                    </a:p>
                    <a:p>
                      <a:pPr algn="l">
                        <a:lnSpc>
                          <a:spcPct val="100000"/>
                        </a:lnSpc>
                        <a:spcBef>
                          <a:spcPts val="0"/>
                        </a:spcBef>
                        <a:spcAft>
                          <a:spcPts val="0"/>
                        </a:spcAft>
                      </a:pPr>
                      <a:r>
                        <a:rPr lang="zh-TW" sz="2000" kern="100" dirty="0">
                          <a:effectLst/>
                          <a:latin typeface="標楷體" panose="03000509000000000000" pitchFamily="65" charset="-120"/>
                          <a:ea typeface="標楷體" panose="03000509000000000000" pitchFamily="65" charset="-120"/>
                        </a:rPr>
                        <a:t>「基礎」</a:t>
                      </a:r>
                      <a:endParaRPr lang="en-US" altLang="zh-TW" sz="2000" kern="100" dirty="0">
                        <a:effectLst/>
                        <a:latin typeface="標楷體" panose="03000509000000000000" pitchFamily="65" charset="-120"/>
                        <a:ea typeface="標楷體" panose="03000509000000000000" pitchFamily="65" charset="-120"/>
                      </a:endParaRPr>
                    </a:p>
                    <a:p>
                      <a:pPr algn="l">
                        <a:lnSpc>
                          <a:spcPct val="100000"/>
                        </a:lnSpc>
                        <a:spcBef>
                          <a:spcPts val="0"/>
                        </a:spcBef>
                        <a:spcAft>
                          <a:spcPts val="0"/>
                        </a:spcAft>
                      </a:pPr>
                      <a:r>
                        <a:rPr lang="zh-TW" sz="2000" kern="100" dirty="0">
                          <a:effectLst/>
                          <a:latin typeface="標楷體" panose="03000509000000000000" pitchFamily="65" charset="-120"/>
                          <a:ea typeface="標楷體" panose="03000509000000000000" pitchFamily="65" charset="-120"/>
                        </a:rPr>
                        <a:t>「待加強」</a:t>
                      </a:r>
                      <a:endParaRPr lang="en-US" altLang="zh-TW" sz="2000" kern="100" dirty="0">
                        <a:effectLst/>
                        <a:latin typeface="標楷體" panose="03000509000000000000" pitchFamily="65" charset="-120"/>
                        <a:ea typeface="標楷體" panose="03000509000000000000" pitchFamily="65" charset="-120"/>
                      </a:endParaRPr>
                    </a:p>
                    <a:p>
                      <a:pPr algn="l">
                        <a:lnSpc>
                          <a:spcPct val="100000"/>
                        </a:lnSpc>
                        <a:spcBef>
                          <a:spcPts val="0"/>
                        </a:spcBef>
                        <a:spcAft>
                          <a:spcPts val="0"/>
                        </a:spcAft>
                      </a:pPr>
                      <a:r>
                        <a:rPr lang="en-US" sz="2000" kern="100" dirty="0">
                          <a:effectLst/>
                          <a:latin typeface="標楷體" panose="03000509000000000000" pitchFamily="65" charset="-120"/>
                          <a:ea typeface="標楷體" panose="03000509000000000000" pitchFamily="65" charset="-120"/>
                        </a:rPr>
                        <a:t>3</a:t>
                      </a:r>
                      <a:r>
                        <a:rPr lang="zh-TW" sz="2000" kern="100" dirty="0">
                          <a:effectLst/>
                          <a:latin typeface="標楷體" panose="03000509000000000000" pitchFamily="65" charset="-120"/>
                          <a:ea typeface="標楷體" panose="03000509000000000000" pitchFamily="65" charset="-120"/>
                        </a:rPr>
                        <a:t>等級</a:t>
                      </a:r>
                      <a:endParaRPr lang="en-US" altLang="zh-TW" sz="2000" kern="100" dirty="0">
                        <a:effectLst/>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0000"/>
                          </a:solidFill>
                          <a:latin typeface="微軟正黑體" panose="020B0604030504040204" pitchFamily="34" charset="-120"/>
                          <a:ea typeface="微軟正黑體" panose="020B0604030504040204" pitchFamily="34" charset="-120"/>
                        </a:rPr>
                        <a:t>成績計算方式</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solidFill>
                            <a:srgbClr val="FF0000"/>
                          </a:solidFill>
                          <a:latin typeface="微軟正黑體" panose="020B0604030504040204" pitchFamily="34" charset="-120"/>
                          <a:ea typeface="微軟正黑體" panose="020B0604030504040204" pitchFamily="34" charset="-120"/>
                        </a:rPr>
                        <a:t>詳見教育部國中教育會考網站：</a:t>
                      </a:r>
                      <a:r>
                        <a:rPr lang="en-US" altLang="zh-TW" sz="2000" dirty="0">
                          <a:solidFill>
                            <a:srgbClr val="FF0000"/>
                          </a:solidFill>
                          <a:latin typeface="微軟正黑體" panose="020B0604030504040204" pitchFamily="34" charset="-120"/>
                          <a:ea typeface="微軟正黑體" panose="020B0604030504040204" pitchFamily="34" charset="-120"/>
                        </a:rPr>
                        <a:t>http://cap.ntnu.edu.tw/</a:t>
                      </a:r>
                      <a:endParaRPr lang="zh-TW" sz="2000" kern="100" dirty="0">
                        <a:effectLst/>
                        <a:latin typeface="標楷體" panose="03000509000000000000" pitchFamily="65" charset="-120"/>
                        <a:ea typeface="標楷體" panose="03000509000000000000" pitchFamily="65" charset="-120"/>
                      </a:endParaRPr>
                    </a:p>
                  </a:txBody>
                  <a:tcPr marL="54616" marR="54616" marT="29188" marB="29188" anchor="ctr"/>
                </a:tc>
                <a:extLst>
                  <a:ext uri="{0D108BD9-81ED-4DB2-BD59-A6C34878D82A}">
                    <a16:rowId xmlns:a16="http://schemas.microsoft.com/office/drawing/2014/main" val="10001"/>
                  </a:ext>
                </a:extLst>
              </a:tr>
              <a:tr h="393656">
                <a:tc rowSpan="2">
                  <a:txBody>
                    <a:bodyPr/>
                    <a:lstStyle/>
                    <a:p>
                      <a:pPr algn="ctr">
                        <a:spcAft>
                          <a:spcPts val="0"/>
                        </a:spcAft>
                      </a:pPr>
                      <a:r>
                        <a:rPr lang="zh-TW" altLang="en-US" sz="2200" kern="100" dirty="0">
                          <a:effectLst/>
                          <a:latin typeface="標楷體" panose="03000509000000000000" pitchFamily="65" charset="-120"/>
                          <a:ea typeface="標楷體" panose="03000509000000000000" pitchFamily="65" charset="-120"/>
                        </a:rPr>
                        <a:t>英語</a:t>
                      </a:r>
                      <a:endParaRPr lang="zh-TW" sz="2200" kern="100" dirty="0">
                        <a:effectLst/>
                        <a:latin typeface="標楷體" panose="03000509000000000000" pitchFamily="65" charset="-120"/>
                        <a:ea typeface="標楷體" panose="03000509000000000000" pitchFamily="65" charset="-120"/>
                      </a:endParaRPr>
                    </a:p>
                  </a:txBody>
                  <a:tcPr marL="54616" marR="54616" marT="29188" marB="29188" anchor="ctr">
                    <a:solidFill>
                      <a:srgbClr val="7030A0"/>
                    </a:solidFill>
                  </a:tcPr>
                </a:tc>
                <a:tc>
                  <a:txBody>
                    <a:bodyPr/>
                    <a:lstStyle/>
                    <a:p>
                      <a:pPr algn="ctr">
                        <a:spcAft>
                          <a:spcPts val="0"/>
                        </a:spcAft>
                      </a:pPr>
                      <a:r>
                        <a:rPr lang="zh-TW" altLang="en-US" sz="2200" kern="100" dirty="0">
                          <a:solidFill>
                            <a:schemeClr val="bg1"/>
                          </a:solidFill>
                          <a:effectLst/>
                          <a:latin typeface="標楷體" panose="03000509000000000000" pitchFamily="65" charset="-120"/>
                          <a:ea typeface="標楷體" panose="03000509000000000000" pitchFamily="65" charset="-120"/>
                        </a:rPr>
                        <a:t>閱讀</a:t>
                      </a:r>
                      <a:endParaRPr lang="zh-TW" sz="2200" kern="100" dirty="0">
                        <a:solidFill>
                          <a:schemeClr val="bg1"/>
                        </a:solidFill>
                        <a:effectLst/>
                        <a:latin typeface="標楷體" panose="03000509000000000000" pitchFamily="65" charset="-120"/>
                        <a:ea typeface="標楷體" panose="03000509000000000000" pitchFamily="65" charset="-120"/>
                      </a:endParaRPr>
                    </a:p>
                  </a:txBody>
                  <a:tcPr marL="54616" marR="54616" marT="29188" marB="29188" anchor="ctr">
                    <a:solidFill>
                      <a:srgbClr val="7030A0"/>
                    </a:solidFill>
                  </a:tcPr>
                </a:tc>
                <a:tc>
                  <a:txBody>
                    <a:bodyPr/>
                    <a:lstStyle/>
                    <a:p>
                      <a:pPr algn="ctr">
                        <a:lnSpc>
                          <a:spcPct val="100000"/>
                        </a:lnSpc>
                        <a:spcAft>
                          <a:spcPts val="0"/>
                        </a:spcAft>
                      </a:pPr>
                      <a:r>
                        <a:rPr lang="en-US" sz="2000" kern="100" dirty="0">
                          <a:effectLst/>
                          <a:latin typeface="標楷體" panose="03000509000000000000" pitchFamily="65" charset="-120"/>
                          <a:ea typeface="標楷體" panose="03000509000000000000" pitchFamily="65" charset="-120"/>
                        </a:rPr>
                        <a:t>60</a:t>
                      </a:r>
                      <a:r>
                        <a:rPr lang="zh-TW" sz="2000" kern="100" dirty="0">
                          <a:effectLst/>
                          <a:latin typeface="標楷體" panose="03000509000000000000" pitchFamily="65" charset="-120"/>
                          <a:ea typeface="標楷體" panose="03000509000000000000" pitchFamily="65" charset="-120"/>
                        </a:rPr>
                        <a:t>分鐘</a:t>
                      </a:r>
                    </a:p>
                  </a:txBody>
                  <a:tcPr marL="54616" marR="54616" marT="29188" marB="29188" anchor="ctr"/>
                </a:tc>
                <a:tc>
                  <a:txBody>
                    <a:bodyPr/>
                    <a:lstStyle/>
                    <a:p>
                      <a:pPr algn="ctr">
                        <a:lnSpc>
                          <a:spcPct val="100000"/>
                        </a:lnSpc>
                        <a:spcAft>
                          <a:spcPts val="0"/>
                        </a:spcAft>
                      </a:pPr>
                      <a:r>
                        <a:rPr lang="zh-TW" sz="2000" kern="100" dirty="0">
                          <a:effectLst/>
                          <a:latin typeface="標楷體" panose="03000509000000000000" pitchFamily="65" charset="-120"/>
                          <a:ea typeface="標楷體" panose="03000509000000000000" pitchFamily="65" charset="-120"/>
                        </a:rPr>
                        <a:t>閱讀</a:t>
                      </a:r>
                      <a:r>
                        <a:rPr lang="en-US" sz="2000" kern="100" dirty="0">
                          <a:effectLst/>
                          <a:latin typeface="標楷體" panose="03000509000000000000" pitchFamily="65" charset="-120"/>
                          <a:ea typeface="標楷體" panose="03000509000000000000" pitchFamily="65" charset="-120"/>
                        </a:rPr>
                        <a:t>40</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45</a:t>
                      </a:r>
                      <a:r>
                        <a:rPr lang="zh-TW" sz="2000" kern="100" dirty="0">
                          <a:effectLst/>
                          <a:latin typeface="標楷體" panose="03000509000000000000" pitchFamily="65" charset="-120"/>
                          <a:ea typeface="標楷體" panose="03000509000000000000" pitchFamily="65" charset="-120"/>
                        </a:rPr>
                        <a:t>題</a:t>
                      </a:r>
                      <a:endParaRPr lang="en-US" altLang="zh-TW" sz="2000" kern="100" dirty="0">
                        <a:effectLst/>
                        <a:latin typeface="標楷體" panose="03000509000000000000" pitchFamily="65" charset="-120"/>
                        <a:ea typeface="標楷體" panose="03000509000000000000" pitchFamily="65" charset="-120"/>
                      </a:endParaRPr>
                    </a:p>
                  </a:txBody>
                  <a:tcPr marL="0" marR="0" marT="0" marB="0" anchor="ctr"/>
                </a:tc>
                <a:tc vMerge="1">
                  <a:txBody>
                    <a:bodyPr/>
                    <a:lstStyle/>
                    <a:p>
                      <a:endParaRPr lang="zh-TW" altLang="en-US"/>
                    </a:p>
                  </a:txBody>
                  <a:tcPr/>
                </a:tc>
                <a:extLst>
                  <a:ext uri="{0D108BD9-81ED-4DB2-BD59-A6C34878D82A}">
                    <a16:rowId xmlns:a16="http://schemas.microsoft.com/office/drawing/2014/main" val="1474624588"/>
                  </a:ext>
                </a:extLst>
              </a:tr>
              <a:tr h="393656">
                <a:tc vMerge="1">
                  <a:txBody>
                    <a:bodyPr/>
                    <a:lstStyle/>
                    <a:p>
                      <a:pPr algn="ctr">
                        <a:spcAft>
                          <a:spcPts val="0"/>
                        </a:spcAft>
                      </a:pPr>
                      <a:endParaRPr lang="zh-TW" sz="2200" kern="100" dirty="0">
                        <a:effectLst/>
                        <a:latin typeface="標楷體" panose="03000509000000000000" pitchFamily="65" charset="-120"/>
                        <a:ea typeface="標楷體" panose="03000509000000000000" pitchFamily="65" charset="-120"/>
                      </a:endParaRPr>
                    </a:p>
                  </a:txBody>
                  <a:tcPr marL="54616" marR="54616" marT="29188" marB="29188" anchor="ctr">
                    <a:solidFill>
                      <a:srgbClr val="7030A0"/>
                    </a:solidFill>
                  </a:tcPr>
                </a:tc>
                <a:tc>
                  <a:txBody>
                    <a:bodyPr/>
                    <a:lstStyle/>
                    <a:p>
                      <a:pPr algn="ctr">
                        <a:spcAft>
                          <a:spcPts val="0"/>
                        </a:spcAft>
                      </a:pPr>
                      <a:r>
                        <a:rPr lang="zh-TW" altLang="en-US" sz="2200" kern="100" dirty="0">
                          <a:solidFill>
                            <a:schemeClr val="bg1"/>
                          </a:solidFill>
                          <a:effectLst/>
                          <a:latin typeface="標楷體" panose="03000509000000000000" pitchFamily="65" charset="-120"/>
                          <a:ea typeface="標楷體" panose="03000509000000000000" pitchFamily="65" charset="-120"/>
                        </a:rPr>
                        <a:t>聽力</a:t>
                      </a:r>
                      <a:endParaRPr lang="zh-TW" sz="2200" kern="100" dirty="0">
                        <a:solidFill>
                          <a:schemeClr val="bg1"/>
                        </a:solidFill>
                        <a:effectLst/>
                        <a:latin typeface="標楷體" panose="03000509000000000000" pitchFamily="65" charset="-120"/>
                        <a:ea typeface="標楷體" panose="03000509000000000000" pitchFamily="65" charset="-120"/>
                      </a:endParaRPr>
                    </a:p>
                  </a:txBody>
                  <a:tcPr marL="54616" marR="54616" marT="29188" marB="29188" anchor="ctr">
                    <a:solidFill>
                      <a:srgbClr val="7030A0"/>
                    </a:solidFill>
                  </a:tcPr>
                </a:tc>
                <a:tc>
                  <a:txBody>
                    <a:bodyPr/>
                    <a:lstStyle/>
                    <a:p>
                      <a:pPr algn="ctr">
                        <a:lnSpc>
                          <a:spcPct val="100000"/>
                        </a:lnSpc>
                        <a:spcAft>
                          <a:spcPts val="0"/>
                        </a:spcAft>
                      </a:pPr>
                      <a:r>
                        <a:rPr lang="en-US" altLang="zh-TW" sz="2000" kern="100" dirty="0">
                          <a:effectLst/>
                          <a:latin typeface="標楷體" panose="03000509000000000000" pitchFamily="65" charset="-120"/>
                          <a:ea typeface="標楷體" panose="03000509000000000000" pitchFamily="65" charset="-120"/>
                        </a:rPr>
                        <a:t>25</a:t>
                      </a:r>
                      <a:r>
                        <a:rPr lang="zh-TW" altLang="en-US" sz="2000" kern="100" dirty="0">
                          <a:effectLst/>
                          <a:latin typeface="標楷體" panose="03000509000000000000" pitchFamily="65" charset="-120"/>
                          <a:ea typeface="標楷體" panose="03000509000000000000" pitchFamily="65" charset="-120"/>
                        </a:rPr>
                        <a:t>分鐘</a:t>
                      </a:r>
                      <a:endParaRPr lang="zh-TW" sz="2000" kern="100" dirty="0">
                        <a:effectLst/>
                        <a:latin typeface="標楷體" panose="03000509000000000000" pitchFamily="65" charset="-120"/>
                        <a:ea typeface="標楷體" panose="03000509000000000000" pitchFamily="65" charset="-120"/>
                      </a:endParaRPr>
                    </a:p>
                  </a:txBody>
                  <a:tcPr marL="54616" marR="54616" marT="29188" marB="291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00" dirty="0">
                          <a:effectLst/>
                          <a:latin typeface="標楷體" panose="03000509000000000000" pitchFamily="65" charset="-120"/>
                          <a:ea typeface="標楷體" panose="03000509000000000000" pitchFamily="65" charset="-120"/>
                        </a:rPr>
                        <a:t>20</a:t>
                      </a:r>
                      <a:r>
                        <a:rPr lang="zh-TW" altLang="zh-TW" sz="2000" kern="100" dirty="0">
                          <a:effectLst/>
                          <a:latin typeface="標楷體" panose="03000509000000000000" pitchFamily="65" charset="-120"/>
                          <a:ea typeface="標楷體" panose="03000509000000000000" pitchFamily="65" charset="-120"/>
                        </a:rPr>
                        <a:t>～</a:t>
                      </a:r>
                      <a:r>
                        <a:rPr lang="en-US" altLang="zh-TW" sz="2000" kern="100" dirty="0">
                          <a:effectLst/>
                          <a:latin typeface="標楷體" panose="03000509000000000000" pitchFamily="65" charset="-120"/>
                          <a:ea typeface="標楷體" panose="03000509000000000000" pitchFamily="65" charset="-120"/>
                        </a:rPr>
                        <a:t>30</a:t>
                      </a:r>
                      <a:r>
                        <a:rPr lang="zh-TW" altLang="zh-TW" sz="2000" kern="100" dirty="0">
                          <a:effectLst/>
                          <a:latin typeface="標楷體" panose="03000509000000000000" pitchFamily="65" charset="-120"/>
                          <a:ea typeface="標楷體" panose="03000509000000000000" pitchFamily="65" charset="-120"/>
                        </a:rPr>
                        <a:t>題</a:t>
                      </a:r>
                      <a:endParaRPr lang="zh-TW" sz="2000" kern="100" dirty="0">
                        <a:effectLst/>
                        <a:latin typeface="標楷體" panose="03000509000000000000" pitchFamily="65" charset="-120"/>
                        <a:ea typeface="標楷體" panose="03000509000000000000" pitchFamily="65" charset="-120"/>
                      </a:endParaRPr>
                    </a:p>
                  </a:txBody>
                  <a:tcPr marL="0" marR="0" marT="0" marB="0" anchor="ctr"/>
                </a:tc>
                <a:tc vMerge="1">
                  <a:txBody>
                    <a:bodyPr/>
                    <a:lstStyle/>
                    <a:p>
                      <a:endParaRPr lang="zh-TW" altLang="en-US"/>
                    </a:p>
                  </a:txBody>
                  <a:tcPr/>
                </a:tc>
                <a:extLst>
                  <a:ext uri="{0D108BD9-81ED-4DB2-BD59-A6C34878D82A}">
                    <a16:rowId xmlns:a16="http://schemas.microsoft.com/office/drawing/2014/main" val="2225571277"/>
                  </a:ext>
                </a:extLst>
              </a:tr>
              <a:tr h="1034817">
                <a:tc gridSpan="2">
                  <a:txBody>
                    <a:bodyPr/>
                    <a:lstStyle/>
                    <a:p>
                      <a:pPr algn="ctr">
                        <a:lnSpc>
                          <a:spcPct val="100000"/>
                        </a:lnSpc>
                        <a:spcAft>
                          <a:spcPts val="0"/>
                        </a:spcAft>
                      </a:pPr>
                      <a:r>
                        <a:rPr lang="zh-TW" sz="2200" kern="100" dirty="0">
                          <a:effectLst/>
                          <a:latin typeface="標楷體" panose="03000509000000000000" pitchFamily="65" charset="-120"/>
                          <a:ea typeface="標楷體" panose="03000509000000000000" pitchFamily="65" charset="-120"/>
                        </a:rPr>
                        <a:t>數學</a:t>
                      </a:r>
                    </a:p>
                  </a:txBody>
                  <a:tcPr marL="54616" marR="54616" marT="29188" marB="29188" anchor="ctr">
                    <a:solidFill>
                      <a:srgbClr val="7030A0"/>
                    </a:solidFill>
                  </a:tcPr>
                </a:tc>
                <a:tc hMerge="1">
                  <a:txBody>
                    <a:bodyPr/>
                    <a:lstStyle/>
                    <a:p>
                      <a:endParaRPr lang="zh-TW" altLang="en-US"/>
                    </a:p>
                  </a:txBody>
                  <a:tcPr/>
                </a:tc>
                <a:tc>
                  <a:txBody>
                    <a:bodyPr/>
                    <a:lstStyle/>
                    <a:p>
                      <a:pPr algn="ctr">
                        <a:lnSpc>
                          <a:spcPct val="100000"/>
                        </a:lnSpc>
                        <a:spcAft>
                          <a:spcPts val="0"/>
                        </a:spcAft>
                      </a:pPr>
                      <a:r>
                        <a:rPr lang="en-US" sz="2000" kern="100" dirty="0">
                          <a:effectLst/>
                          <a:latin typeface="標楷體" panose="03000509000000000000" pitchFamily="65" charset="-120"/>
                          <a:ea typeface="標楷體" panose="03000509000000000000" pitchFamily="65" charset="-120"/>
                        </a:rPr>
                        <a:t>80</a:t>
                      </a:r>
                      <a:r>
                        <a:rPr lang="zh-TW" sz="2000" kern="100" dirty="0">
                          <a:effectLst/>
                          <a:latin typeface="標楷體" panose="03000509000000000000" pitchFamily="65" charset="-120"/>
                          <a:ea typeface="標楷體" panose="03000509000000000000" pitchFamily="65" charset="-120"/>
                        </a:rPr>
                        <a:t>分鐘</a:t>
                      </a:r>
                    </a:p>
                  </a:txBody>
                  <a:tcPr marL="54616" marR="54616" marT="29188" marB="29188" anchor="ctr"/>
                </a:tc>
                <a:tc>
                  <a:txBody>
                    <a:bodyPr/>
                    <a:lstStyle/>
                    <a:p>
                      <a:pPr algn="ctr">
                        <a:lnSpc>
                          <a:spcPct val="100000"/>
                        </a:lnSpc>
                        <a:spcBef>
                          <a:spcPts val="0"/>
                        </a:spcBef>
                        <a:spcAft>
                          <a:spcPts val="0"/>
                        </a:spcAft>
                      </a:pPr>
                      <a:r>
                        <a:rPr lang="en-US" sz="2000" kern="100" dirty="0">
                          <a:effectLst/>
                          <a:latin typeface="標楷體" panose="03000509000000000000" pitchFamily="65" charset="-120"/>
                          <a:ea typeface="標楷體" panose="03000509000000000000" pitchFamily="65" charset="-120"/>
                        </a:rPr>
                        <a:t>27</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33</a:t>
                      </a:r>
                      <a:r>
                        <a:rPr lang="zh-TW" sz="2000" kern="100" dirty="0">
                          <a:effectLst/>
                          <a:latin typeface="標楷體" panose="03000509000000000000" pitchFamily="65" charset="-120"/>
                          <a:ea typeface="標楷體" panose="03000509000000000000" pitchFamily="65" charset="-120"/>
                        </a:rPr>
                        <a:t>題</a:t>
                      </a:r>
                      <a:r>
                        <a:rPr lang="en-US" sz="2000" kern="100" dirty="0">
                          <a:effectLst/>
                          <a:latin typeface="標楷體" panose="03000509000000000000" pitchFamily="65" charset="-120"/>
                          <a:ea typeface="標楷體" panose="03000509000000000000" pitchFamily="65" charset="-120"/>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a:effectLst/>
                          <a:latin typeface="標楷體" panose="03000509000000000000" pitchFamily="65" charset="-120"/>
                          <a:ea typeface="標楷體" panose="03000509000000000000" pitchFamily="65" charset="-120"/>
                        </a:rPr>
                        <a:t>選擇題</a:t>
                      </a:r>
                      <a:r>
                        <a:rPr lang="en-US" sz="2000" kern="100" dirty="0">
                          <a:effectLst/>
                          <a:latin typeface="標楷體" panose="03000509000000000000" pitchFamily="65" charset="-120"/>
                          <a:ea typeface="標楷體" panose="03000509000000000000" pitchFamily="65" charset="-120"/>
                        </a:rPr>
                        <a:t>25</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30</a:t>
                      </a:r>
                      <a:r>
                        <a:rPr lang="zh-TW" sz="2000" kern="100" dirty="0">
                          <a:effectLst/>
                          <a:latin typeface="標楷體" panose="03000509000000000000" pitchFamily="65" charset="-120"/>
                          <a:ea typeface="標楷體" panose="03000509000000000000" pitchFamily="65" charset="-120"/>
                        </a:rPr>
                        <a:t>題</a:t>
                      </a:r>
                      <a:endParaRPr lang="en-US" altLang="zh-TW" sz="2000" kern="100" dirty="0">
                        <a:effectLst/>
                        <a:latin typeface="標楷體" panose="03000509000000000000" pitchFamily="65" charset="-120"/>
                        <a:ea typeface="標楷體" panose="03000509000000000000" pitchFamily="65"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sz="2000" kern="100" dirty="0">
                          <a:effectLst/>
                          <a:latin typeface="標楷體" panose="03000509000000000000" pitchFamily="65" charset="-120"/>
                          <a:ea typeface="標楷體" panose="03000509000000000000" pitchFamily="65" charset="-120"/>
                        </a:rPr>
                        <a:t>非選擇題</a:t>
                      </a:r>
                      <a:r>
                        <a:rPr lang="en-US" sz="2000" kern="100" dirty="0">
                          <a:effectLst/>
                          <a:latin typeface="標楷體" panose="03000509000000000000" pitchFamily="65" charset="-120"/>
                          <a:ea typeface="標楷體" panose="03000509000000000000" pitchFamily="65" charset="-120"/>
                        </a:rPr>
                        <a:t>2</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3</a:t>
                      </a:r>
                      <a:r>
                        <a:rPr lang="zh-TW" sz="2000" kern="100" dirty="0">
                          <a:effectLst/>
                          <a:latin typeface="標楷體" panose="03000509000000000000" pitchFamily="65" charset="-120"/>
                          <a:ea typeface="標楷體" panose="03000509000000000000" pitchFamily="65" charset="-120"/>
                        </a:rPr>
                        <a:t>題</a:t>
                      </a:r>
                      <a:endParaRPr lang="zh-TW" altLang="zh-TW" sz="2000" kern="100" dirty="0">
                        <a:effectLst/>
                        <a:latin typeface="標楷體" panose="03000509000000000000" pitchFamily="65" charset="-120"/>
                        <a:ea typeface="標楷體" panose="03000509000000000000" pitchFamily="65" charset="-120"/>
                      </a:endParaRPr>
                    </a:p>
                  </a:txBody>
                  <a:tcPr marL="0" marR="0" marT="0" marB="0" anchor="ctr"/>
                </a:tc>
                <a:tc vMerge="1">
                  <a:txBody>
                    <a:bodyPr/>
                    <a:lstStyle/>
                    <a:p>
                      <a:endParaRPr lang="zh-TW" altLang="en-US"/>
                    </a:p>
                  </a:txBody>
                  <a:tcPr/>
                </a:tc>
                <a:extLst>
                  <a:ext uri="{0D108BD9-81ED-4DB2-BD59-A6C34878D82A}">
                    <a16:rowId xmlns:a16="http://schemas.microsoft.com/office/drawing/2014/main" val="10004"/>
                  </a:ext>
                </a:extLst>
              </a:tr>
              <a:tr h="597263">
                <a:tc gridSpan="2">
                  <a:txBody>
                    <a:bodyPr/>
                    <a:lstStyle/>
                    <a:p>
                      <a:pPr algn="ctr">
                        <a:lnSpc>
                          <a:spcPct val="100000"/>
                        </a:lnSpc>
                        <a:spcAft>
                          <a:spcPts val="0"/>
                        </a:spcAft>
                      </a:pPr>
                      <a:r>
                        <a:rPr lang="zh-TW" sz="2200" kern="100" dirty="0">
                          <a:effectLst/>
                          <a:latin typeface="標楷體" panose="03000509000000000000" pitchFamily="65" charset="-120"/>
                          <a:ea typeface="標楷體" panose="03000509000000000000" pitchFamily="65" charset="-120"/>
                        </a:rPr>
                        <a:t>社會</a:t>
                      </a:r>
                    </a:p>
                  </a:txBody>
                  <a:tcPr marL="54616" marR="54616" marT="29188" marB="29188" anchor="ctr">
                    <a:solidFill>
                      <a:srgbClr val="7030A0"/>
                    </a:solidFill>
                  </a:tcPr>
                </a:tc>
                <a:tc hMerge="1">
                  <a:txBody>
                    <a:bodyPr/>
                    <a:lstStyle/>
                    <a:p>
                      <a:endParaRPr lang="zh-TW" altLang="en-US"/>
                    </a:p>
                  </a:txBody>
                  <a:tcPr/>
                </a:tc>
                <a:tc>
                  <a:txBody>
                    <a:bodyPr/>
                    <a:lstStyle/>
                    <a:p>
                      <a:pPr algn="ctr">
                        <a:lnSpc>
                          <a:spcPct val="100000"/>
                        </a:lnSpc>
                        <a:spcAft>
                          <a:spcPts val="0"/>
                        </a:spcAft>
                      </a:pPr>
                      <a:r>
                        <a:rPr lang="en-US" sz="2000" kern="100" dirty="0">
                          <a:effectLst/>
                          <a:latin typeface="標楷體" panose="03000509000000000000" pitchFamily="65" charset="-120"/>
                          <a:ea typeface="標楷體" panose="03000509000000000000" pitchFamily="65" charset="-120"/>
                        </a:rPr>
                        <a:t>70</a:t>
                      </a:r>
                      <a:r>
                        <a:rPr lang="zh-TW" sz="2000" kern="100" dirty="0">
                          <a:effectLst/>
                          <a:latin typeface="標楷體" panose="03000509000000000000" pitchFamily="65" charset="-120"/>
                          <a:ea typeface="標楷體" panose="03000509000000000000" pitchFamily="65" charset="-120"/>
                        </a:rPr>
                        <a:t>分鐘</a:t>
                      </a:r>
                    </a:p>
                  </a:txBody>
                  <a:tcPr marL="54616" marR="54616" marT="29188" marB="29188" anchor="ctr"/>
                </a:tc>
                <a:tc>
                  <a:txBody>
                    <a:bodyPr/>
                    <a:lstStyle/>
                    <a:p>
                      <a:pPr algn="ctr">
                        <a:lnSpc>
                          <a:spcPct val="100000"/>
                        </a:lnSpc>
                        <a:spcAft>
                          <a:spcPts val="0"/>
                        </a:spcAft>
                      </a:pPr>
                      <a:r>
                        <a:rPr lang="en-US" sz="2000" kern="100" dirty="0">
                          <a:effectLst/>
                          <a:latin typeface="標楷體" panose="03000509000000000000" pitchFamily="65" charset="-120"/>
                          <a:ea typeface="標楷體" panose="03000509000000000000" pitchFamily="65" charset="-120"/>
                        </a:rPr>
                        <a:t>60</a:t>
                      </a:r>
                      <a:r>
                        <a:rPr lang="zh-TW" sz="2000" kern="100" dirty="0">
                          <a:effectLst/>
                          <a:latin typeface="標楷體" panose="03000509000000000000" pitchFamily="65" charset="-120"/>
                          <a:ea typeface="標楷體" panose="03000509000000000000" pitchFamily="65" charset="-120"/>
                        </a:rPr>
                        <a:t>～</a:t>
                      </a:r>
                      <a:r>
                        <a:rPr lang="en-US" sz="2000" kern="100" dirty="0">
                          <a:effectLst/>
                          <a:latin typeface="標楷體" panose="03000509000000000000" pitchFamily="65" charset="-120"/>
                          <a:ea typeface="標楷體" panose="03000509000000000000" pitchFamily="65" charset="-120"/>
                        </a:rPr>
                        <a:t>70</a:t>
                      </a:r>
                      <a:r>
                        <a:rPr lang="zh-TW" sz="2000" kern="100" dirty="0">
                          <a:effectLst/>
                          <a:latin typeface="標楷體" panose="03000509000000000000" pitchFamily="65" charset="-120"/>
                          <a:ea typeface="標楷體" panose="03000509000000000000" pitchFamily="65" charset="-120"/>
                        </a:rPr>
                        <a:t>題</a:t>
                      </a:r>
                    </a:p>
                  </a:txBody>
                  <a:tcPr marL="0" marR="0" marT="0" marB="0" anchor="ctr"/>
                </a:tc>
                <a:tc vMerge="1">
                  <a:txBody>
                    <a:bodyPr/>
                    <a:lstStyle/>
                    <a:p>
                      <a:endParaRPr lang="zh-TW" altLang="en-US"/>
                    </a:p>
                  </a:txBody>
                  <a:tcPr/>
                </a:tc>
                <a:extLst>
                  <a:ext uri="{0D108BD9-81ED-4DB2-BD59-A6C34878D82A}">
                    <a16:rowId xmlns:a16="http://schemas.microsoft.com/office/drawing/2014/main" val="10005"/>
                  </a:ext>
                </a:extLst>
              </a:tr>
              <a:tr h="504056">
                <a:tc gridSpan="2">
                  <a:txBody>
                    <a:bodyPr/>
                    <a:lstStyle/>
                    <a:p>
                      <a:pPr marL="0" algn="ctr" defTabSz="914400" rtl="0" eaLnBrk="1" latinLnBrk="0" hangingPunct="1">
                        <a:lnSpc>
                          <a:spcPct val="100000"/>
                        </a:lnSpc>
                        <a:spcBef>
                          <a:spcPts val="0"/>
                        </a:spcBef>
                        <a:spcAft>
                          <a:spcPts val="0"/>
                        </a:spcAft>
                      </a:pPr>
                      <a:r>
                        <a:rPr lang="zh-TW" sz="2200" b="1" kern="100" dirty="0">
                          <a:solidFill>
                            <a:schemeClr val="lt1"/>
                          </a:solidFill>
                          <a:effectLst/>
                          <a:latin typeface="標楷體" panose="03000509000000000000" pitchFamily="65" charset="-120"/>
                          <a:ea typeface="標楷體" panose="03000509000000000000" pitchFamily="65" charset="-120"/>
                          <a:cs typeface="+mn-cs"/>
                        </a:rPr>
                        <a:t>自然</a:t>
                      </a:r>
                    </a:p>
                  </a:txBody>
                  <a:tcPr marL="54616" marR="54616" marT="29188" marB="29188" anchor="ctr">
                    <a:solidFill>
                      <a:srgbClr val="7030A0"/>
                    </a:solidFill>
                  </a:tcPr>
                </a:tc>
                <a:tc hMerge="1">
                  <a:txBody>
                    <a:bodyPr/>
                    <a:lstStyle/>
                    <a:p>
                      <a:endParaRPr lang="zh-TW" altLang="en-US"/>
                    </a:p>
                  </a:txBody>
                  <a:tcPr/>
                </a:tc>
                <a:tc>
                  <a:txBody>
                    <a:bodyPr/>
                    <a:lstStyle/>
                    <a:p>
                      <a:pPr marL="0" algn="ctr" defTabSz="914400" rtl="0" eaLnBrk="1" latinLnBrk="0" hangingPunct="1">
                        <a:lnSpc>
                          <a:spcPct val="100000"/>
                        </a:lnSpc>
                        <a:spcBef>
                          <a:spcPts val="0"/>
                        </a:spcBef>
                        <a:spcAft>
                          <a:spcPts val="0"/>
                        </a:spcAft>
                      </a:pPr>
                      <a:r>
                        <a:rPr lang="en-US" sz="2000" kern="100" dirty="0">
                          <a:solidFill>
                            <a:schemeClr val="dk1"/>
                          </a:solidFill>
                          <a:effectLst/>
                          <a:latin typeface="標楷體" panose="03000509000000000000" pitchFamily="65" charset="-120"/>
                          <a:ea typeface="標楷體" panose="03000509000000000000" pitchFamily="65" charset="-120"/>
                          <a:cs typeface="+mn-cs"/>
                        </a:rPr>
                        <a:t>70</a:t>
                      </a:r>
                      <a:r>
                        <a:rPr lang="zh-TW" sz="2000" kern="100" dirty="0">
                          <a:solidFill>
                            <a:schemeClr val="dk1"/>
                          </a:solidFill>
                          <a:effectLst/>
                          <a:latin typeface="標楷體" panose="03000509000000000000" pitchFamily="65" charset="-120"/>
                          <a:ea typeface="標楷體" panose="03000509000000000000" pitchFamily="65" charset="-120"/>
                          <a:cs typeface="+mn-cs"/>
                        </a:rPr>
                        <a:t>分鐘</a:t>
                      </a:r>
                    </a:p>
                  </a:txBody>
                  <a:tcPr marL="54616" marR="54616" marT="29188" marB="29188" anchor="ctr"/>
                </a:tc>
                <a:tc>
                  <a:txBody>
                    <a:bodyPr/>
                    <a:lstStyle/>
                    <a:p>
                      <a:pPr marL="0" algn="ctr" defTabSz="914400" rtl="0" eaLnBrk="1" latinLnBrk="0" hangingPunct="1">
                        <a:lnSpc>
                          <a:spcPct val="100000"/>
                        </a:lnSpc>
                        <a:spcBef>
                          <a:spcPts val="0"/>
                        </a:spcBef>
                        <a:spcAft>
                          <a:spcPts val="0"/>
                        </a:spcAft>
                      </a:pPr>
                      <a:r>
                        <a:rPr lang="en-US" sz="2000" kern="100" dirty="0">
                          <a:solidFill>
                            <a:schemeClr val="dk1"/>
                          </a:solidFill>
                          <a:effectLst/>
                          <a:latin typeface="標楷體" panose="03000509000000000000" pitchFamily="65" charset="-120"/>
                          <a:ea typeface="標楷體" panose="03000509000000000000" pitchFamily="65" charset="-120"/>
                          <a:cs typeface="+mn-cs"/>
                        </a:rPr>
                        <a:t>50</a:t>
                      </a:r>
                      <a:r>
                        <a:rPr lang="zh-TW" sz="2000" kern="100" dirty="0">
                          <a:solidFill>
                            <a:schemeClr val="dk1"/>
                          </a:solidFill>
                          <a:effectLst/>
                          <a:latin typeface="標楷體" panose="03000509000000000000" pitchFamily="65" charset="-120"/>
                          <a:ea typeface="標楷體" panose="03000509000000000000" pitchFamily="65" charset="-120"/>
                          <a:cs typeface="+mn-cs"/>
                        </a:rPr>
                        <a:t>～</a:t>
                      </a:r>
                      <a:r>
                        <a:rPr lang="en-US" sz="2000" kern="100" dirty="0">
                          <a:solidFill>
                            <a:schemeClr val="dk1"/>
                          </a:solidFill>
                          <a:effectLst/>
                          <a:latin typeface="標楷體" panose="03000509000000000000" pitchFamily="65" charset="-120"/>
                          <a:ea typeface="標楷體" panose="03000509000000000000" pitchFamily="65" charset="-120"/>
                          <a:cs typeface="+mn-cs"/>
                        </a:rPr>
                        <a:t>60</a:t>
                      </a:r>
                      <a:r>
                        <a:rPr lang="zh-TW" sz="2000" kern="100" dirty="0">
                          <a:solidFill>
                            <a:schemeClr val="dk1"/>
                          </a:solidFill>
                          <a:effectLst/>
                          <a:latin typeface="標楷體" panose="03000509000000000000" pitchFamily="65" charset="-120"/>
                          <a:ea typeface="標楷體" panose="03000509000000000000" pitchFamily="65" charset="-120"/>
                          <a:cs typeface="+mn-cs"/>
                        </a:rPr>
                        <a:t>題</a:t>
                      </a:r>
                    </a:p>
                  </a:txBody>
                  <a:tcPr marL="0" marR="0" marT="0" marB="0" anchor="ctr"/>
                </a:tc>
                <a:tc vMerge="1">
                  <a:txBody>
                    <a:bodyPr/>
                    <a:lstStyle/>
                    <a:p>
                      <a:endParaRPr lang="zh-TW" altLang="en-US"/>
                    </a:p>
                  </a:txBody>
                  <a:tcPr/>
                </a:tc>
                <a:extLst>
                  <a:ext uri="{0D108BD9-81ED-4DB2-BD59-A6C34878D82A}">
                    <a16:rowId xmlns:a16="http://schemas.microsoft.com/office/drawing/2014/main" val="762422471"/>
                  </a:ext>
                </a:extLst>
              </a:tr>
              <a:tr h="439826">
                <a:tc gridSpan="2">
                  <a:txBody>
                    <a:bodyPr/>
                    <a:lstStyle/>
                    <a:p>
                      <a:pPr algn="ctr">
                        <a:lnSpc>
                          <a:spcPct val="100000"/>
                        </a:lnSpc>
                        <a:spcAft>
                          <a:spcPts val="0"/>
                        </a:spcAft>
                      </a:pPr>
                      <a:r>
                        <a:rPr lang="zh-TW" sz="2200" kern="100" dirty="0">
                          <a:effectLst/>
                          <a:latin typeface="標楷體" panose="03000509000000000000" pitchFamily="65" charset="-120"/>
                          <a:ea typeface="標楷體" panose="03000509000000000000" pitchFamily="65" charset="-120"/>
                        </a:rPr>
                        <a:t>寫作測驗 </a:t>
                      </a:r>
                    </a:p>
                  </a:txBody>
                  <a:tcPr marL="54616" marR="54616" marT="29188" marB="29188" anchor="ctr">
                    <a:solidFill>
                      <a:srgbClr val="7030A0"/>
                    </a:solidFill>
                  </a:tcPr>
                </a:tc>
                <a:tc hMerge="1">
                  <a:txBody>
                    <a:bodyPr/>
                    <a:lstStyle/>
                    <a:p>
                      <a:endParaRPr lang="zh-TW" altLang="en-US"/>
                    </a:p>
                  </a:txBody>
                  <a:tcPr/>
                </a:tc>
                <a:tc>
                  <a:txBody>
                    <a:bodyPr/>
                    <a:lstStyle/>
                    <a:p>
                      <a:pPr algn="ctr">
                        <a:lnSpc>
                          <a:spcPct val="100000"/>
                        </a:lnSpc>
                        <a:spcAft>
                          <a:spcPts val="0"/>
                        </a:spcAft>
                      </a:pPr>
                      <a:r>
                        <a:rPr lang="en-US" sz="2000" kern="100" dirty="0">
                          <a:effectLst/>
                          <a:latin typeface="標楷體" panose="03000509000000000000" pitchFamily="65" charset="-120"/>
                          <a:ea typeface="標楷體" panose="03000509000000000000" pitchFamily="65" charset="-120"/>
                        </a:rPr>
                        <a:t>50</a:t>
                      </a:r>
                      <a:r>
                        <a:rPr lang="zh-TW" sz="2000" kern="100" dirty="0">
                          <a:effectLst/>
                          <a:latin typeface="標楷體" panose="03000509000000000000" pitchFamily="65" charset="-120"/>
                          <a:ea typeface="標楷體" panose="03000509000000000000" pitchFamily="65" charset="-120"/>
                        </a:rPr>
                        <a:t>分鐘</a:t>
                      </a:r>
                    </a:p>
                  </a:txBody>
                  <a:tcPr marL="54616" marR="54616" marT="29188" marB="29188" anchor="ctr"/>
                </a:tc>
                <a:tc>
                  <a:txBody>
                    <a:bodyPr/>
                    <a:lstStyle/>
                    <a:p>
                      <a:pPr algn="ctr">
                        <a:lnSpc>
                          <a:spcPct val="100000"/>
                        </a:lnSpc>
                        <a:spcAft>
                          <a:spcPts val="0"/>
                        </a:spcAft>
                      </a:pPr>
                      <a:r>
                        <a:rPr lang="en-US" sz="2000" kern="100" dirty="0">
                          <a:effectLst/>
                          <a:latin typeface="標楷體" panose="03000509000000000000" pitchFamily="65" charset="-120"/>
                          <a:ea typeface="標楷體" panose="03000509000000000000" pitchFamily="65" charset="-120"/>
                        </a:rPr>
                        <a:t>1</a:t>
                      </a:r>
                      <a:r>
                        <a:rPr lang="zh-TW" sz="2000" kern="100" dirty="0">
                          <a:effectLst/>
                          <a:latin typeface="標楷體" panose="03000509000000000000" pitchFamily="65" charset="-120"/>
                          <a:ea typeface="標楷體" panose="03000509000000000000" pitchFamily="65" charset="-120"/>
                        </a:rPr>
                        <a:t>題</a:t>
                      </a:r>
                    </a:p>
                  </a:txBody>
                  <a:tcPr marL="0" marR="0" marT="0" marB="0" anchor="ctr"/>
                </a:tc>
                <a:tc>
                  <a:txBody>
                    <a:bodyPr/>
                    <a:lstStyle/>
                    <a:p>
                      <a:pPr algn="ctr">
                        <a:spcAft>
                          <a:spcPts val="0"/>
                        </a:spcAft>
                      </a:pPr>
                      <a:r>
                        <a:rPr lang="zh-TW" sz="2000" kern="100" dirty="0">
                          <a:effectLst/>
                          <a:latin typeface="標楷體" panose="03000509000000000000" pitchFamily="65" charset="-120"/>
                          <a:ea typeface="標楷體" panose="03000509000000000000" pitchFamily="65" charset="-120"/>
                        </a:rPr>
                        <a:t>分為</a:t>
                      </a:r>
                      <a:r>
                        <a:rPr lang="en-US" altLang="zh-TW" sz="2000" kern="100" dirty="0">
                          <a:effectLst/>
                          <a:latin typeface="標楷體" panose="03000509000000000000" pitchFamily="65" charset="-120"/>
                          <a:ea typeface="標楷體" panose="03000509000000000000" pitchFamily="65" charset="-120"/>
                        </a:rPr>
                        <a:t>1</a:t>
                      </a:r>
                      <a:r>
                        <a:rPr lang="zh-TW" sz="2000" kern="100" dirty="0">
                          <a:effectLst/>
                          <a:latin typeface="標楷體" panose="03000509000000000000" pitchFamily="65" charset="-120"/>
                          <a:ea typeface="標楷體" panose="03000509000000000000" pitchFamily="65" charset="-120"/>
                        </a:rPr>
                        <a:t>至</a:t>
                      </a:r>
                      <a:r>
                        <a:rPr lang="en-US" altLang="zh-TW" sz="2000" kern="100" dirty="0">
                          <a:effectLst/>
                          <a:latin typeface="標楷體" panose="03000509000000000000" pitchFamily="65" charset="-120"/>
                          <a:ea typeface="標楷體" panose="03000509000000000000" pitchFamily="65" charset="-120"/>
                        </a:rPr>
                        <a:t>6</a:t>
                      </a:r>
                      <a:r>
                        <a:rPr lang="zh-TW" sz="2000" kern="100" dirty="0">
                          <a:effectLst/>
                          <a:latin typeface="標楷體" panose="03000509000000000000" pitchFamily="65" charset="-120"/>
                          <a:ea typeface="標楷體" panose="03000509000000000000" pitchFamily="65" charset="-120"/>
                        </a:rPr>
                        <a:t>級分</a:t>
                      </a:r>
                    </a:p>
                  </a:txBody>
                  <a:tcPr marL="54616" marR="54616" marT="29188" marB="29188" anchor="ctr"/>
                </a:tc>
                <a:extLst>
                  <a:ext uri="{0D108BD9-81ED-4DB2-BD59-A6C34878D82A}">
                    <a16:rowId xmlns:a16="http://schemas.microsoft.com/office/drawing/2014/main" val="10007"/>
                  </a:ext>
                </a:extLst>
              </a:tr>
            </a:tbl>
          </a:graphicData>
        </a:graphic>
      </p:graphicFrame>
      <p:sp>
        <p:nvSpPr>
          <p:cNvPr id="2" name="矩形: 圓角 1"/>
          <p:cNvSpPr/>
          <p:nvPr/>
        </p:nvSpPr>
        <p:spPr>
          <a:xfrm>
            <a:off x="-36512" y="5622788"/>
            <a:ext cx="9180512" cy="5040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3200" b="1" dirty="0">
                <a:solidFill>
                  <a:srgbClr val="0000CC"/>
                </a:solidFill>
                <a:effectLst>
                  <a:outerShdw blurRad="38100" dist="38100" dir="2700000" algn="tl">
                    <a:srgbClr val="000000">
                      <a:alpha val="43137"/>
                    </a:srgbClr>
                  </a:outerShdw>
                </a:effectLst>
              </a:rPr>
              <a:t>106</a:t>
            </a:r>
            <a:r>
              <a:rPr lang="zh-TW" altLang="en-US" sz="3200" b="1" dirty="0">
                <a:solidFill>
                  <a:srgbClr val="0000CC"/>
                </a:solidFill>
                <a:effectLst>
                  <a:outerShdw blurRad="38100" dist="38100" dir="2700000" algn="tl">
                    <a:srgbClr val="000000">
                      <a:alpha val="43137"/>
                    </a:srgbClr>
                  </a:outerShdw>
                </a:effectLst>
              </a:rPr>
              <a:t>年全國試務承辦學校：國立臺南第一高級中學</a:t>
            </a:r>
            <a:endParaRPr lang="en-US" altLang="zh-TW" sz="3200" b="1" dirty="0">
              <a:solidFill>
                <a:srgbClr val="00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570617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srgbClr val="FFFFFF"/>
                </a:solidFill>
                <a:latin typeface="Adobe 繁黑體 Std B" pitchFamily="34" charset="-120"/>
                <a:ea typeface="Adobe 繁黑體 Std B" pitchFamily="34" charset="-120"/>
                <a:cs typeface="BiauKai"/>
              </a:rPr>
              <a:t>國中教育會考成績三等級 四標示─</a:t>
            </a:r>
            <a:r>
              <a:rPr lang="zh-TW" altLang="en-US" sz="3200" b="1" dirty="0">
                <a:solidFill>
                  <a:srgbClr val="FFFF00"/>
                </a:solidFill>
                <a:latin typeface="Adobe 繁黑體 Std B" pitchFamily="34" charset="-120"/>
                <a:ea typeface="Adobe 繁黑體 Std B" pitchFamily="34" charset="-120"/>
                <a:cs typeface="BiauKai"/>
              </a:rPr>
              <a:t>標準參照</a:t>
            </a:r>
          </a:p>
        </p:txBody>
      </p:sp>
      <p:graphicFrame>
        <p:nvGraphicFramePr>
          <p:cNvPr id="18" name="資料庫圖表 17"/>
          <p:cNvGraphicFramePr/>
          <p:nvPr>
            <p:extLst>
              <p:ext uri="{D42A27DB-BD31-4B8C-83A1-F6EECF244321}">
                <p14:modId xmlns:p14="http://schemas.microsoft.com/office/powerpoint/2010/main" val="2223100375"/>
              </p:ext>
            </p:extLst>
          </p:nvPr>
        </p:nvGraphicFramePr>
        <p:xfrm>
          <a:off x="179512" y="1268760"/>
          <a:ext cx="8784976"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圓角矩形 1"/>
          <p:cNvSpPr/>
          <p:nvPr/>
        </p:nvSpPr>
        <p:spPr>
          <a:xfrm>
            <a:off x="179512" y="5474913"/>
            <a:ext cx="3312368"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700" b="1" dirty="0">
                <a:solidFill>
                  <a:prstClr val="white"/>
                </a:solidFill>
                <a:latin typeface="Adobe 繁黑體 Std B" pitchFamily="34" charset="-120"/>
                <a:ea typeface="Adobe 繁黑體 Std B" pitchFamily="34" charset="-120"/>
              </a:rPr>
              <a:t>寫作測驗：</a:t>
            </a:r>
            <a:r>
              <a:rPr lang="en-US" altLang="zh-TW" sz="2700" b="1" dirty="0">
                <a:solidFill>
                  <a:prstClr val="white"/>
                </a:solidFill>
                <a:latin typeface="Adobe 繁黑體 Std B" pitchFamily="34" charset="-120"/>
                <a:ea typeface="Adobe 繁黑體 Std B" pitchFamily="34" charset="-120"/>
              </a:rPr>
              <a:t>1-6</a:t>
            </a:r>
            <a:r>
              <a:rPr lang="zh-TW" altLang="en-US" sz="2700" b="1" dirty="0">
                <a:solidFill>
                  <a:prstClr val="white"/>
                </a:solidFill>
                <a:latin typeface="Adobe 繁黑體 Std B" pitchFamily="34" charset="-120"/>
                <a:ea typeface="Adobe 繁黑體 Std B" pitchFamily="34" charset="-120"/>
              </a:rPr>
              <a:t>級分</a:t>
            </a:r>
          </a:p>
        </p:txBody>
      </p:sp>
      <p:sp>
        <p:nvSpPr>
          <p:cNvPr id="19" name="圓角矩形 18"/>
          <p:cNvSpPr/>
          <p:nvPr/>
        </p:nvSpPr>
        <p:spPr>
          <a:xfrm>
            <a:off x="3707904" y="5474913"/>
            <a:ext cx="51928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700" b="1" dirty="0">
                <a:solidFill>
                  <a:prstClr val="white"/>
                </a:solidFill>
                <a:latin typeface="Adobe 繁黑體 Std B" pitchFamily="34" charset="-120"/>
                <a:ea typeface="Adobe 繁黑體 Std B" pitchFamily="34" charset="-120"/>
              </a:rPr>
              <a:t>英語聽力：</a:t>
            </a:r>
            <a:r>
              <a:rPr lang="zh-TW" altLang="en-US" sz="2700" b="1" dirty="0">
                <a:latin typeface="Adobe 繁黑體 Std B" pitchFamily="34" charset="-120"/>
                <a:ea typeface="Adobe 繁黑體 Std B" pitchFamily="34" charset="-120"/>
              </a:rPr>
              <a:t>基礎</a:t>
            </a:r>
            <a:r>
              <a:rPr lang="en-US" altLang="zh-TW" sz="2700" b="1" dirty="0">
                <a:latin typeface="Adobe 繁黑體 Std B" pitchFamily="34" charset="-120"/>
                <a:ea typeface="Adobe 繁黑體 Std B" pitchFamily="34" charset="-120"/>
              </a:rPr>
              <a:t>(</a:t>
            </a:r>
            <a:r>
              <a:rPr lang="zh-TW" altLang="en-US" sz="2700" b="1" dirty="0">
                <a:latin typeface="Adobe 繁黑體 Std B" pitchFamily="34" charset="-120"/>
                <a:ea typeface="Adobe 繁黑體 Std B" pitchFamily="34" charset="-120"/>
              </a:rPr>
              <a:t>含以上</a:t>
            </a:r>
            <a:r>
              <a:rPr lang="en-US" altLang="zh-TW" sz="2700" b="1" dirty="0">
                <a:latin typeface="Adobe 繁黑體 Std B" pitchFamily="34" charset="-120"/>
                <a:ea typeface="Adobe 繁黑體 Std B" pitchFamily="34" charset="-120"/>
              </a:rPr>
              <a:t>)/</a:t>
            </a:r>
            <a:r>
              <a:rPr lang="zh-TW" altLang="en-US" sz="2700" b="1" dirty="0">
                <a:latin typeface="Adobe 繁黑體 Std B" pitchFamily="34" charset="-120"/>
                <a:ea typeface="Adobe 繁黑體 Std B" pitchFamily="34" charset="-120"/>
              </a:rPr>
              <a:t>待加強</a:t>
            </a:r>
            <a:endParaRPr lang="zh-TW" altLang="en-US" sz="2700" dirty="0">
              <a:solidFill>
                <a:prstClr val="white"/>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29077404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graphicEl>
                                              <a:dgm id="{7180FB11-191F-42ED-A61C-A4E908BF40A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graphicEl>
                                              <a:dgm id="{D51F9016-D34B-4097-8B58-ECFAF94F457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graphicEl>
                                              <a:dgm id="{46E2B52A-8B52-492C-B877-3125378BC34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graphicEl>
                                              <a:dgm id="{84011A27-B680-42DE-A2B3-ACCAF6B824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graphicEl>
                                              <a:dgm id="{5907107C-8F2D-478C-87DB-8AE8D750049F}"/>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graphicEl>
                                              <a:dgm id="{3C66C250-9DE2-4A67-8729-28E76F8C31F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graphicEl>
                                              <a:dgm id="{BBF2EBE7-81EE-4149-9CEA-94B5A4F62A3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graphicEl>
                                              <a:dgm id="{F04B4055-874F-4D7F-8E0A-E19E9C4182A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graphicEl>
                                              <a:dgm id="{644B511A-A981-4E35-A697-2F6233CB0C5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graphicEl>
                                              <a:dgm id="{D4D73F13-BFFA-435B-B30F-37F099DA09A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lvlAtOnc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國中教育會考相關事項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9" name="直線接點 18"/>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r>
              <a:rPr lang="zh-TW" altLang="en-US" sz="3200" b="1" dirty="0">
                <a:solidFill>
                  <a:prstClr val="white"/>
                </a:solidFill>
                <a:latin typeface="Adobe 繁黑體 Std B" pitchFamily="34" charset="-120"/>
                <a:ea typeface="Adobe 繁黑體 Std B" pitchFamily="34" charset="-120"/>
              </a:rPr>
              <a:t>國中教育會考部分科目特別說明</a:t>
            </a:r>
          </a:p>
        </p:txBody>
      </p:sp>
      <p:sp>
        <p:nvSpPr>
          <p:cNvPr id="23" name="內容版面配置區 2"/>
          <p:cNvSpPr>
            <a:spLocks noGrp="1"/>
          </p:cNvSpPr>
          <p:nvPr>
            <p:ph idx="4294967295"/>
          </p:nvPr>
        </p:nvSpPr>
        <p:spPr>
          <a:xfrm>
            <a:off x="6372200" y="2314239"/>
            <a:ext cx="9144000" cy="4525963"/>
          </a:xfrm>
        </p:spPr>
        <p:txBody>
          <a:bodyPr/>
          <a:lstStyle/>
          <a:p>
            <a:r>
              <a:rPr lang="zh-TW" altLang="en-US" sz="4000" b="1" dirty="0">
                <a:solidFill>
                  <a:srgbClr val="333399"/>
                </a:solidFill>
                <a:latin typeface="微軟正黑體" panose="020B0604030504040204" pitchFamily="34" charset="-120"/>
                <a:ea typeface="微軟正黑體" panose="020B0604030504040204" pitchFamily="34" charset="-120"/>
              </a:rPr>
              <a:t>。</a:t>
            </a:r>
            <a:endParaRPr lang="zh-TW" altLang="zh-CN" sz="4000" b="1" dirty="0">
              <a:solidFill>
                <a:srgbClr val="333399"/>
              </a:solidFill>
              <a:latin typeface="微軟正黑體" panose="020B0604030504040204" pitchFamily="34" charset="-120"/>
              <a:ea typeface="微軟正黑體" panose="020B0604030504040204" pitchFamily="34" charset="-120"/>
            </a:endParaRPr>
          </a:p>
          <a:p>
            <a:r>
              <a:rPr kumimoji="0" lang="zh-TW" altLang="en-US" sz="4000" b="1" dirty="0">
                <a:solidFill>
                  <a:srgbClr val="333399"/>
                </a:solidFill>
                <a:latin typeface="微軟正黑體" panose="020B0604030504040204" pitchFamily="34" charset="-120"/>
                <a:ea typeface="微軟正黑體" panose="020B0604030504040204" pitchFamily="34" charset="-120"/>
              </a:rPr>
              <a:t>。</a:t>
            </a:r>
            <a:endParaRPr kumimoji="0" lang="en-US" altLang="zh-TW" sz="4000" b="1" dirty="0">
              <a:solidFill>
                <a:srgbClr val="333399"/>
              </a:solidFill>
              <a:latin typeface="微軟正黑體" panose="020B0604030504040204" pitchFamily="34" charset="-120"/>
              <a:ea typeface="微軟正黑體" panose="020B0604030504040204" pitchFamily="34" charset="-120"/>
            </a:endParaRPr>
          </a:p>
          <a:p>
            <a:r>
              <a:rPr lang="zh-TW" altLang="en-US" sz="4000" b="1" dirty="0">
                <a:solidFill>
                  <a:srgbClr val="333399"/>
                </a:solidFill>
                <a:latin typeface="微軟正黑體" panose="020B0604030504040204" pitchFamily="34" charset="-120"/>
                <a:ea typeface="微軟正黑體" panose="020B0604030504040204" pitchFamily="34" charset="-120"/>
              </a:rPr>
              <a:t>。</a:t>
            </a:r>
            <a:endParaRPr lang="en-US" altLang="zh-TW" sz="4000" b="1" dirty="0">
              <a:solidFill>
                <a:srgbClr val="333399"/>
              </a:solidFill>
              <a:latin typeface="微軟正黑體" panose="020B0604030504040204" pitchFamily="34" charset="-120"/>
              <a:ea typeface="微軟正黑體" panose="020B0604030504040204" pitchFamily="34" charset="-120"/>
            </a:endParaRPr>
          </a:p>
          <a:p>
            <a:endParaRPr kumimoji="0" lang="en-US" altLang="zh-TW" sz="4000" b="1" dirty="0">
              <a:solidFill>
                <a:srgbClr val="333399"/>
              </a:solidFill>
              <a:latin typeface="微軟正黑體" panose="020B0604030504040204" pitchFamily="34" charset="-120"/>
              <a:ea typeface="微軟正黑體" panose="020B0604030504040204" pitchFamily="34" charset="-120"/>
            </a:endParaRPr>
          </a:p>
        </p:txBody>
      </p:sp>
      <p:graphicFrame>
        <p:nvGraphicFramePr>
          <p:cNvPr id="2" name="資料庫圖表 1"/>
          <p:cNvGraphicFramePr/>
          <p:nvPr>
            <p:extLst>
              <p:ext uri="{D42A27DB-BD31-4B8C-83A1-F6EECF244321}">
                <p14:modId xmlns:p14="http://schemas.microsoft.com/office/powerpoint/2010/main" val="1114612486"/>
              </p:ext>
            </p:extLst>
          </p:nvPr>
        </p:nvGraphicFramePr>
        <p:xfrm>
          <a:off x="383458" y="1205317"/>
          <a:ext cx="8568952" cy="53920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542740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3" name="圓角矩形 32"/>
          <p:cNvSpPr/>
          <p:nvPr/>
        </p:nvSpPr>
        <p:spPr>
          <a:xfrm>
            <a:off x="4738684" y="2589678"/>
            <a:ext cx="1651349" cy="5760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4712465" y="1962047"/>
            <a:ext cx="1651349" cy="5760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6644563" y="1892936"/>
            <a:ext cx="1651349" cy="5760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0"/>
          <p:cNvSpPr/>
          <p:nvPr/>
        </p:nvSpPr>
        <p:spPr>
          <a:xfrm>
            <a:off x="2697494" y="1926043"/>
            <a:ext cx="1651349" cy="5760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圓角矩形 1"/>
          <p:cNvSpPr/>
          <p:nvPr/>
        </p:nvSpPr>
        <p:spPr>
          <a:xfrm>
            <a:off x="611559" y="1950149"/>
            <a:ext cx="1651349" cy="5760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24" name="直線接點 23"/>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r>
              <a:rPr lang="zh-TW" altLang="en-US" sz="3200" b="1" dirty="0">
                <a:solidFill>
                  <a:prstClr val="white"/>
                </a:solidFill>
                <a:latin typeface="Adobe 繁黑體 Std B" pitchFamily="34" charset="-120"/>
                <a:ea typeface="Adobe 繁黑體 Std B" pitchFamily="34" charset="-120"/>
              </a:rPr>
              <a:t>免試入學及相關事項</a:t>
            </a:r>
            <a:r>
              <a:rPr lang="en-US" altLang="zh-TW" sz="3200" b="1" dirty="0">
                <a:solidFill>
                  <a:prstClr val="white"/>
                </a:solidFill>
                <a:latin typeface="Adobe 繁黑體 Std B" pitchFamily="34" charset="-120"/>
                <a:ea typeface="Adobe 繁黑體 Std B" pitchFamily="34" charset="-120"/>
              </a:rPr>
              <a:t>-1</a:t>
            </a:r>
            <a:endParaRPr lang="zh-TW" altLang="en-US" sz="3200" b="1" dirty="0">
              <a:solidFill>
                <a:prstClr val="white"/>
              </a:solidFill>
              <a:latin typeface="Adobe 繁黑體 Std B" pitchFamily="34" charset="-120"/>
              <a:ea typeface="Adobe 繁黑體 Std B" pitchFamily="34" charset="-120"/>
            </a:endParaRPr>
          </a:p>
        </p:txBody>
      </p:sp>
      <p:sp>
        <p:nvSpPr>
          <p:cNvPr id="4" name="圓角矩形 3"/>
          <p:cNvSpPr/>
          <p:nvPr/>
        </p:nvSpPr>
        <p:spPr>
          <a:xfrm>
            <a:off x="437540" y="4566053"/>
            <a:ext cx="8602288" cy="1527243"/>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zh-TW" altLang="en-US" sz="4000" b="1" dirty="0">
                <a:solidFill>
                  <a:srgbClr val="FFFF00"/>
                </a:solidFill>
                <a:latin typeface="Adobe 繁黑體 Std B" pitchFamily="34" charset="-120"/>
                <a:ea typeface="Adobe 繁黑體 Std B" pitchFamily="34" charset="-120"/>
              </a:rPr>
              <a:t>特殊原因可變更就學區</a:t>
            </a:r>
            <a:r>
              <a:rPr lang="en-US" altLang="zh-TW" sz="4000" dirty="0">
                <a:solidFill>
                  <a:srgbClr val="FFFF00"/>
                </a:solidFill>
                <a:latin typeface="Adobe 繁黑體 Std B" pitchFamily="34" charset="-120"/>
                <a:ea typeface="Adobe 繁黑體 Std B" pitchFamily="34" charset="-120"/>
              </a:rPr>
              <a:t/>
            </a:r>
            <a:br>
              <a:rPr lang="en-US" altLang="zh-TW" sz="4000" dirty="0">
                <a:solidFill>
                  <a:srgbClr val="FFFF00"/>
                </a:solidFill>
                <a:latin typeface="Adobe 繁黑體 Std B" pitchFamily="34" charset="-120"/>
                <a:ea typeface="Adobe 繁黑體 Std B" pitchFamily="34" charset="-120"/>
              </a:rPr>
            </a:br>
            <a:r>
              <a:rPr lang="en-US" altLang="zh-TW" sz="4000" dirty="0">
                <a:solidFill>
                  <a:srgbClr val="FFFF00"/>
                </a:solidFill>
                <a:latin typeface="Adobe 繁黑體 Std B" pitchFamily="34" charset="-120"/>
                <a:ea typeface="Adobe 繁黑體 Std B" pitchFamily="34" charset="-120"/>
              </a:rPr>
              <a:t>        </a:t>
            </a:r>
            <a:r>
              <a:rPr lang="zh-TW" altLang="en-US" sz="4000" b="1" dirty="0">
                <a:solidFill>
                  <a:schemeClr val="bg1"/>
                </a:solidFill>
                <a:latin typeface="Adobe 繁黑體 Std B" pitchFamily="34" charset="-120"/>
                <a:ea typeface="Adobe 繁黑體 Std B" pitchFamily="34" charset="-120"/>
              </a:rPr>
              <a:t>申請日程：</a:t>
            </a:r>
            <a:r>
              <a:rPr lang="en-US" altLang="zh-TW" sz="4000" b="1" dirty="0">
                <a:solidFill>
                  <a:schemeClr val="bg1"/>
                </a:solidFill>
                <a:latin typeface="Adobe 繁黑體 Std B" pitchFamily="34" charset="-120"/>
                <a:ea typeface="Adobe 繁黑體 Std B" pitchFamily="34" charset="-120"/>
              </a:rPr>
              <a:t>106</a:t>
            </a:r>
            <a:r>
              <a:rPr lang="zh-TW" altLang="en-US" sz="4000" b="1" dirty="0">
                <a:solidFill>
                  <a:schemeClr val="bg1"/>
                </a:solidFill>
                <a:latin typeface="Adobe 繁黑體 Std B" pitchFamily="34" charset="-120"/>
                <a:ea typeface="Adobe 繁黑體 Std B" pitchFamily="34" charset="-120"/>
              </a:rPr>
              <a:t>年</a:t>
            </a:r>
            <a:r>
              <a:rPr lang="en-US" altLang="zh-TW" sz="4000" b="1" dirty="0">
                <a:solidFill>
                  <a:schemeClr val="bg1"/>
                </a:solidFill>
                <a:latin typeface="Adobe 繁黑體 Std B" pitchFamily="34" charset="-120"/>
                <a:ea typeface="Adobe 繁黑體 Std B" pitchFamily="34" charset="-120"/>
              </a:rPr>
              <a:t>5</a:t>
            </a:r>
            <a:r>
              <a:rPr lang="zh-TW" altLang="en-US" sz="4000" b="1" dirty="0">
                <a:solidFill>
                  <a:schemeClr val="bg1"/>
                </a:solidFill>
                <a:latin typeface="Adobe 繁黑體 Std B" pitchFamily="34" charset="-120"/>
                <a:ea typeface="Adobe 繁黑體 Std B" pitchFamily="34" charset="-120"/>
              </a:rPr>
              <a:t>月</a:t>
            </a:r>
            <a:r>
              <a:rPr lang="en-US" altLang="zh-TW" sz="4000" b="1" dirty="0">
                <a:solidFill>
                  <a:schemeClr val="bg1"/>
                </a:solidFill>
                <a:latin typeface="Adobe 繁黑體 Std B" pitchFamily="34" charset="-120"/>
                <a:ea typeface="Adobe 繁黑體 Std B" pitchFamily="34" charset="-120"/>
              </a:rPr>
              <a:t>1</a:t>
            </a:r>
            <a:r>
              <a:rPr lang="zh-TW" altLang="en-US" sz="4000" b="1" dirty="0">
                <a:solidFill>
                  <a:schemeClr val="bg1"/>
                </a:solidFill>
                <a:latin typeface="Adobe 繁黑體 Std B" pitchFamily="34" charset="-120"/>
                <a:ea typeface="Adobe 繁黑體 Std B" pitchFamily="34" charset="-120"/>
              </a:rPr>
              <a:t>～</a:t>
            </a:r>
            <a:r>
              <a:rPr lang="en-US" altLang="zh-TW" sz="4000" b="1" dirty="0">
                <a:solidFill>
                  <a:schemeClr val="bg1"/>
                </a:solidFill>
                <a:latin typeface="Adobe 繁黑體 Std B" pitchFamily="34" charset="-120"/>
                <a:ea typeface="Adobe 繁黑體 Std B" pitchFamily="34" charset="-120"/>
              </a:rPr>
              <a:t>5</a:t>
            </a:r>
            <a:r>
              <a:rPr lang="zh-TW" altLang="en-US" sz="4000" b="1" dirty="0">
                <a:solidFill>
                  <a:schemeClr val="bg1"/>
                </a:solidFill>
                <a:latin typeface="Adobe 繁黑體 Std B" pitchFamily="34" charset="-120"/>
                <a:ea typeface="Adobe 繁黑體 Std B" pitchFamily="34" charset="-120"/>
              </a:rPr>
              <a:t>日止</a:t>
            </a:r>
          </a:p>
        </p:txBody>
      </p:sp>
      <p:sp>
        <p:nvSpPr>
          <p:cNvPr id="28" name="內容版面配置區 2"/>
          <p:cNvSpPr>
            <a:spLocks noGrp="1"/>
          </p:cNvSpPr>
          <p:nvPr>
            <p:ph idx="1"/>
          </p:nvPr>
        </p:nvSpPr>
        <p:spPr>
          <a:xfrm>
            <a:off x="190967" y="1167063"/>
            <a:ext cx="8712968" cy="3384375"/>
          </a:xfrm>
        </p:spPr>
        <p:txBody>
          <a:bodyPr>
            <a:normAutofit fontScale="85000" lnSpcReduction="20000"/>
          </a:bodyPr>
          <a:lstStyle/>
          <a:p>
            <a:pPr marL="0" indent="0">
              <a:lnSpc>
                <a:spcPct val="120000"/>
              </a:lnSpc>
              <a:buNone/>
            </a:pPr>
            <a:r>
              <a:rPr lang="zh-TW" altLang="en-US" sz="4500" dirty="0">
                <a:solidFill>
                  <a:srgbClr val="FF0000"/>
                </a:solidFill>
                <a:latin typeface="Adobe 繁黑體 Std B" pitchFamily="34" charset="-120"/>
                <a:ea typeface="Adobe 繁黑體 Std B" pitchFamily="34" charset="-120"/>
              </a:rPr>
              <a:t>依學生學籍所在全國共有</a:t>
            </a:r>
            <a:r>
              <a:rPr lang="en-US" altLang="zh-TW" sz="4500" dirty="0">
                <a:solidFill>
                  <a:srgbClr val="FF0000"/>
                </a:solidFill>
                <a:latin typeface="Adobe 繁黑體 Std B" pitchFamily="34" charset="-120"/>
                <a:ea typeface="Adobe 繁黑體 Std B" pitchFamily="34" charset="-120"/>
              </a:rPr>
              <a:t>15</a:t>
            </a:r>
            <a:r>
              <a:rPr lang="zh-TW" altLang="en-US" sz="4500" dirty="0">
                <a:solidFill>
                  <a:srgbClr val="FF0000"/>
                </a:solidFill>
                <a:latin typeface="Adobe 繁黑體 Std B" pitchFamily="34" charset="-120"/>
                <a:ea typeface="Adobe 繁黑體 Std B" pitchFamily="34" charset="-120"/>
              </a:rPr>
              <a:t>個就學區：</a:t>
            </a:r>
            <a:endParaRPr lang="en-US" altLang="zh-TW" sz="4500" dirty="0">
              <a:solidFill>
                <a:srgbClr val="FF0000"/>
              </a:solidFill>
              <a:latin typeface="Adobe 繁黑體 Std B" pitchFamily="34" charset="-120"/>
              <a:ea typeface="Adobe 繁黑體 Std B" pitchFamily="34" charset="-120"/>
            </a:endParaRPr>
          </a:p>
          <a:p>
            <a:pPr marL="0" indent="0">
              <a:lnSpc>
                <a:spcPct val="120000"/>
              </a:lnSpc>
              <a:buNone/>
            </a:pPr>
            <a:r>
              <a:rPr lang="zh-TW" altLang="en-US" sz="4500" dirty="0">
                <a:solidFill>
                  <a:srgbClr val="FF0000"/>
                </a:solidFill>
                <a:latin typeface="Adobe 繁黑體 Std B" pitchFamily="34" charset="-120"/>
                <a:ea typeface="Adobe 繁黑體 Std B" pitchFamily="34" charset="-120"/>
              </a:rPr>
              <a:t>   </a:t>
            </a:r>
            <a:r>
              <a:rPr lang="zh-TW" altLang="en-US" sz="4700" b="1" dirty="0">
                <a:solidFill>
                  <a:schemeClr val="accent2">
                    <a:lumMod val="75000"/>
                  </a:schemeClr>
                </a:solidFill>
                <a:latin typeface="Adobe 繁黑體 Std B" pitchFamily="34" charset="-120"/>
                <a:ea typeface="Adobe 繁黑體 Std B" pitchFamily="34" charset="-120"/>
              </a:rPr>
              <a:t>基北區、桃連區、竹苗區、中投區、</a:t>
            </a:r>
            <a:r>
              <a:rPr lang="en-US" altLang="zh-TW" sz="4700" b="1" dirty="0">
                <a:solidFill>
                  <a:schemeClr val="accent2">
                    <a:lumMod val="75000"/>
                  </a:schemeClr>
                </a:solidFill>
                <a:latin typeface="Adobe 繁黑體 Std B" pitchFamily="34" charset="-120"/>
                <a:ea typeface="Adobe 繁黑體 Std B" pitchFamily="34" charset="-120"/>
              </a:rPr>
              <a:t/>
            </a:r>
            <a:br>
              <a:rPr lang="en-US" altLang="zh-TW" sz="4700" b="1" dirty="0">
                <a:solidFill>
                  <a:schemeClr val="accent2">
                    <a:lumMod val="75000"/>
                  </a:schemeClr>
                </a:solidFill>
                <a:latin typeface="Adobe 繁黑體 Std B" pitchFamily="34" charset="-120"/>
                <a:ea typeface="Adobe 繁黑體 Std B" pitchFamily="34" charset="-120"/>
              </a:rPr>
            </a:br>
            <a:r>
              <a:rPr lang="en-US" altLang="zh-TW" sz="4700" b="1" dirty="0">
                <a:solidFill>
                  <a:schemeClr val="accent2">
                    <a:lumMod val="75000"/>
                  </a:schemeClr>
                </a:solidFill>
                <a:latin typeface="Adobe 繁黑體 Std B" pitchFamily="34" charset="-120"/>
                <a:ea typeface="Adobe 繁黑體 Std B" pitchFamily="34" charset="-120"/>
              </a:rPr>
              <a:t>   </a:t>
            </a:r>
            <a:r>
              <a:rPr lang="zh-TW" altLang="en-US" sz="4700" b="1" dirty="0">
                <a:solidFill>
                  <a:schemeClr val="accent2">
                    <a:lumMod val="75000"/>
                  </a:schemeClr>
                </a:solidFill>
                <a:latin typeface="Adobe 繁黑體 Std B" pitchFamily="34" charset="-120"/>
                <a:ea typeface="Adobe 繁黑體 Std B" pitchFamily="34" charset="-120"/>
              </a:rPr>
              <a:t>彰化區、雲林區、嘉義區、臺南區、</a:t>
            </a:r>
            <a:r>
              <a:rPr lang="en-US" altLang="zh-TW" sz="4700" b="1" dirty="0">
                <a:solidFill>
                  <a:schemeClr val="accent2">
                    <a:lumMod val="75000"/>
                  </a:schemeClr>
                </a:solidFill>
                <a:latin typeface="Adobe 繁黑體 Std B" pitchFamily="34" charset="-120"/>
                <a:ea typeface="Adobe 繁黑體 Std B" pitchFamily="34" charset="-120"/>
              </a:rPr>
              <a:t/>
            </a:r>
            <a:br>
              <a:rPr lang="en-US" altLang="zh-TW" sz="4700" b="1" dirty="0">
                <a:solidFill>
                  <a:schemeClr val="accent2">
                    <a:lumMod val="75000"/>
                  </a:schemeClr>
                </a:solidFill>
                <a:latin typeface="Adobe 繁黑體 Std B" pitchFamily="34" charset="-120"/>
                <a:ea typeface="Adobe 繁黑體 Std B" pitchFamily="34" charset="-120"/>
              </a:rPr>
            </a:br>
            <a:r>
              <a:rPr lang="zh-TW" altLang="en-US" sz="4700" b="1" dirty="0">
                <a:solidFill>
                  <a:schemeClr val="accent2">
                    <a:lumMod val="75000"/>
                  </a:schemeClr>
                </a:solidFill>
                <a:latin typeface="Adobe 繁黑體 Std B" pitchFamily="34" charset="-120"/>
                <a:ea typeface="Adobe 繁黑體 Std B" pitchFamily="34" charset="-120"/>
              </a:rPr>
              <a:t>   高雄區、屏東區、宜蘭區、花蓮區、</a:t>
            </a:r>
            <a:r>
              <a:rPr lang="en-US" altLang="zh-TW" sz="4700" b="1" dirty="0">
                <a:solidFill>
                  <a:schemeClr val="accent2">
                    <a:lumMod val="75000"/>
                  </a:schemeClr>
                </a:solidFill>
                <a:latin typeface="Adobe 繁黑體 Std B" pitchFamily="34" charset="-120"/>
                <a:ea typeface="Adobe 繁黑體 Std B" pitchFamily="34" charset="-120"/>
              </a:rPr>
              <a:t/>
            </a:r>
            <a:br>
              <a:rPr lang="en-US" altLang="zh-TW" sz="4700" b="1" dirty="0">
                <a:solidFill>
                  <a:schemeClr val="accent2">
                    <a:lumMod val="75000"/>
                  </a:schemeClr>
                </a:solidFill>
                <a:latin typeface="Adobe 繁黑體 Std B" pitchFamily="34" charset="-120"/>
                <a:ea typeface="Adobe 繁黑體 Std B" pitchFamily="34" charset="-120"/>
              </a:rPr>
            </a:br>
            <a:r>
              <a:rPr lang="en-US" altLang="zh-TW" sz="4700" b="1" dirty="0">
                <a:solidFill>
                  <a:schemeClr val="accent2">
                    <a:lumMod val="75000"/>
                  </a:schemeClr>
                </a:solidFill>
                <a:latin typeface="Adobe 繁黑體 Std B" pitchFamily="34" charset="-120"/>
                <a:ea typeface="Adobe 繁黑體 Std B" pitchFamily="34" charset="-120"/>
              </a:rPr>
              <a:t>   </a:t>
            </a:r>
            <a:r>
              <a:rPr lang="zh-TW" altLang="en-US" sz="4700" b="1" dirty="0">
                <a:solidFill>
                  <a:schemeClr val="accent2">
                    <a:lumMod val="75000"/>
                  </a:schemeClr>
                </a:solidFill>
                <a:latin typeface="Adobe 繁黑體 Std B" pitchFamily="34" charset="-120"/>
                <a:ea typeface="Adobe 繁黑體 Std B" pitchFamily="34" charset="-120"/>
              </a:rPr>
              <a:t>臺東區、澎湖區、金門區</a:t>
            </a:r>
            <a:endParaRPr lang="en-US" altLang="zh-TW" sz="4700" b="1" dirty="0">
              <a:solidFill>
                <a:schemeClr val="accent2">
                  <a:lumMod val="75000"/>
                </a:schemeClr>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6416197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pSp>
        <p:nvGrpSpPr>
          <p:cNvPr id="20" name="群組 19"/>
          <p:cNvGrpSpPr/>
          <p:nvPr/>
        </p:nvGrpSpPr>
        <p:grpSpPr>
          <a:xfrm>
            <a:off x="324960" y="3246182"/>
            <a:ext cx="8136904" cy="3024336"/>
            <a:chOff x="1696226" y="6093296"/>
            <a:chExt cx="8136904" cy="3024336"/>
          </a:xfrm>
        </p:grpSpPr>
        <p:grpSp>
          <p:nvGrpSpPr>
            <p:cNvPr id="51" name="群組 50"/>
            <p:cNvGrpSpPr/>
            <p:nvPr/>
          </p:nvGrpSpPr>
          <p:grpSpPr>
            <a:xfrm>
              <a:off x="1696226" y="6093296"/>
              <a:ext cx="8136904" cy="3024336"/>
              <a:chOff x="395536" y="1340768"/>
              <a:chExt cx="8136904" cy="3024336"/>
            </a:xfrm>
          </p:grpSpPr>
          <p:grpSp>
            <p:nvGrpSpPr>
              <p:cNvPr id="52" name="群組 51"/>
              <p:cNvGrpSpPr/>
              <p:nvPr/>
            </p:nvGrpSpPr>
            <p:grpSpPr>
              <a:xfrm>
                <a:off x="395536" y="1340768"/>
                <a:ext cx="8136904" cy="3024336"/>
                <a:chOff x="395536" y="1340768"/>
                <a:chExt cx="8136904" cy="3024336"/>
              </a:xfrm>
            </p:grpSpPr>
            <p:sp>
              <p:nvSpPr>
                <p:cNvPr id="56" name="矩形 55"/>
                <p:cNvSpPr/>
                <p:nvPr/>
              </p:nvSpPr>
              <p:spPr>
                <a:xfrm>
                  <a:off x="4499992" y="1340768"/>
                  <a:ext cx="4032448" cy="3024336"/>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3200" b="1" dirty="0">
                      <a:solidFill>
                        <a:schemeClr val="accent1">
                          <a:lumMod val="50000"/>
                        </a:schemeClr>
                      </a:solidFill>
                      <a:latin typeface="標楷體" panose="03000509000000000000" pitchFamily="65" charset="-120"/>
                      <a:ea typeface="標楷體" panose="03000509000000000000" pitchFamily="65" charset="-120"/>
                    </a:rPr>
                    <a:t>高中高職</a:t>
                  </a:r>
                </a:p>
              </p:txBody>
            </p:sp>
            <p:sp>
              <p:nvSpPr>
                <p:cNvPr id="57" name="矩形 56"/>
                <p:cNvSpPr/>
                <p:nvPr/>
              </p:nvSpPr>
              <p:spPr>
                <a:xfrm>
                  <a:off x="395536" y="1340768"/>
                  <a:ext cx="4032448" cy="3024336"/>
                </a:xfrm>
                <a:prstGeom prst="rect">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3200" b="1" dirty="0">
                      <a:solidFill>
                        <a:schemeClr val="accent1">
                          <a:lumMod val="50000"/>
                        </a:schemeClr>
                      </a:solidFill>
                      <a:latin typeface="標楷體" panose="03000509000000000000" pitchFamily="65" charset="-120"/>
                      <a:ea typeface="標楷體" panose="03000509000000000000" pitchFamily="65" charset="-120"/>
                    </a:rPr>
                    <a:t>國中</a:t>
                  </a:r>
                </a:p>
              </p:txBody>
            </p:sp>
          </p:grpSp>
          <p:sp>
            <p:nvSpPr>
              <p:cNvPr id="53" name="五邊形 52"/>
              <p:cNvSpPr/>
              <p:nvPr/>
            </p:nvSpPr>
            <p:spPr>
              <a:xfrm>
                <a:off x="755576" y="2492896"/>
                <a:ext cx="3528392" cy="115941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lnSpc>
                    <a:spcPct val="150000"/>
                  </a:lnSpc>
                  <a:spcAft>
                    <a:spcPts val="0"/>
                  </a:spcAft>
                </a:pPr>
                <a:r>
                  <a:rPr lang="zh-TW" altLang="zh-TW" sz="2000" kern="100" dirty="0">
                    <a:latin typeface="Times New Roman"/>
                    <a:ea typeface="標楷體"/>
                    <a:cs typeface="Times New Roman"/>
                  </a:rPr>
                  <a:t>桃</a:t>
                </a:r>
                <a:r>
                  <a:rPr lang="zh-TW" altLang="en-US" sz="2000" kern="100" dirty="0">
                    <a:latin typeface="Times New Roman"/>
                    <a:ea typeface="標楷體"/>
                    <a:cs typeface="Times New Roman"/>
                  </a:rPr>
                  <a:t>連區桃園市</a:t>
                </a:r>
                <a:endParaRPr lang="en-US" altLang="zh-TW" sz="2000" kern="100" dirty="0">
                  <a:latin typeface="Times New Roman"/>
                  <a:ea typeface="標楷體"/>
                  <a:cs typeface="Times New Roman"/>
                </a:endParaRPr>
              </a:p>
              <a:p>
                <a:pPr algn="just">
                  <a:lnSpc>
                    <a:spcPct val="150000"/>
                  </a:lnSpc>
                  <a:spcAft>
                    <a:spcPts val="0"/>
                  </a:spcAft>
                </a:pPr>
                <a:r>
                  <a:rPr lang="zh-TW" altLang="zh-TW" sz="2000" kern="100" dirty="0">
                    <a:latin typeface="Times New Roman"/>
                    <a:ea typeface="標楷體"/>
                    <a:cs typeface="Times New Roman"/>
                  </a:rPr>
                  <a:t>蘆竹</a:t>
                </a:r>
                <a:r>
                  <a:rPr lang="zh-TW" altLang="en-US" sz="2000" kern="100" dirty="0">
                    <a:latin typeface="Times New Roman"/>
                    <a:ea typeface="標楷體"/>
                    <a:cs typeface="Times New Roman"/>
                  </a:rPr>
                  <a:t>區</a:t>
                </a:r>
                <a:r>
                  <a:rPr lang="zh-TW" altLang="zh-TW" sz="2000" kern="100" dirty="0">
                    <a:latin typeface="Times New Roman"/>
                    <a:ea typeface="標楷體"/>
                    <a:cs typeface="Times New Roman"/>
                  </a:rPr>
                  <a:t>、龜山</a:t>
                </a:r>
                <a:r>
                  <a:rPr lang="zh-TW" altLang="en-US" sz="2000" kern="100" dirty="0">
                    <a:latin typeface="Times New Roman"/>
                    <a:ea typeface="標楷體"/>
                    <a:cs typeface="Times New Roman"/>
                  </a:rPr>
                  <a:t>區</a:t>
                </a:r>
                <a:r>
                  <a:rPr lang="zh-TW" altLang="zh-TW" sz="2000" kern="100" dirty="0">
                    <a:latin typeface="Times New Roman"/>
                    <a:ea typeface="標楷體"/>
                    <a:cs typeface="Times New Roman"/>
                  </a:rPr>
                  <a:t>、八德</a:t>
                </a:r>
                <a:r>
                  <a:rPr lang="zh-TW" altLang="en-US" sz="2000" kern="100" dirty="0">
                    <a:latin typeface="Times New Roman"/>
                    <a:ea typeface="標楷體"/>
                    <a:cs typeface="Times New Roman"/>
                  </a:rPr>
                  <a:t>區</a:t>
                </a:r>
                <a:endParaRPr lang="zh-TW" altLang="zh-TW" sz="2000" kern="100" dirty="0">
                  <a:cs typeface="Times New Roman"/>
                </a:endParaRPr>
              </a:p>
            </p:txBody>
          </p:sp>
          <p:sp>
            <p:nvSpPr>
              <p:cNvPr id="54" name="矩形 53"/>
              <p:cNvSpPr/>
              <p:nvPr/>
            </p:nvSpPr>
            <p:spPr>
              <a:xfrm>
                <a:off x="5292080" y="2060848"/>
                <a:ext cx="2592288" cy="8640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b="1" dirty="0">
                    <a:latin typeface="標楷體" panose="03000509000000000000" pitchFamily="65" charset="-120"/>
                    <a:ea typeface="標楷體" panose="03000509000000000000" pitchFamily="65" charset="-120"/>
                  </a:rPr>
                  <a:t>桃連區</a:t>
                </a:r>
                <a:endParaRPr lang="en-US" altLang="zh-TW" b="1" dirty="0">
                  <a:latin typeface="標楷體" panose="03000509000000000000" pitchFamily="65" charset="-120"/>
                  <a:ea typeface="標楷體" panose="03000509000000000000" pitchFamily="65" charset="-120"/>
                </a:endParaRPr>
              </a:p>
              <a:p>
                <a:pPr algn="ctr"/>
                <a:r>
                  <a:rPr lang="zh-TW" altLang="en-US" dirty="0">
                    <a:latin typeface="標楷體" panose="03000509000000000000" pitchFamily="65" charset="-120"/>
                    <a:ea typeface="標楷體" panose="03000509000000000000" pitchFamily="65" charset="-120"/>
                  </a:rPr>
                  <a:t>所有高中高職</a:t>
                </a:r>
              </a:p>
            </p:txBody>
          </p:sp>
          <p:sp>
            <p:nvSpPr>
              <p:cNvPr id="55" name="矩形 54"/>
              <p:cNvSpPr/>
              <p:nvPr/>
            </p:nvSpPr>
            <p:spPr>
              <a:xfrm>
                <a:off x="5292080" y="2996952"/>
                <a:ext cx="2592288" cy="10801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b="1" dirty="0">
                    <a:latin typeface="標楷體" panose="03000509000000000000" pitchFamily="65" charset="-120"/>
                    <a:ea typeface="標楷體" panose="03000509000000000000" pitchFamily="65" charset="-120"/>
                  </a:rPr>
                  <a:t>基北區</a:t>
                </a:r>
                <a:endParaRPr lang="en-US" altLang="zh-TW" b="1" dirty="0">
                  <a:latin typeface="標楷體" panose="03000509000000000000" pitchFamily="65" charset="-120"/>
                  <a:ea typeface="標楷體" panose="03000509000000000000" pitchFamily="65" charset="-120"/>
                </a:endParaRPr>
              </a:p>
              <a:p>
                <a:pPr algn="ctr"/>
                <a:r>
                  <a:rPr lang="zh-TW" altLang="en-US" sz="1600" kern="100" dirty="0">
                    <a:latin typeface="Times New Roman"/>
                    <a:ea typeface="標楷體"/>
                    <a:cs typeface="Times New Roman"/>
                  </a:rPr>
                  <a:t>新北市之</a:t>
                </a:r>
                <a:r>
                  <a:rPr lang="zh-TW" altLang="zh-TW" sz="1600" kern="100" dirty="0">
                    <a:latin typeface="Times New Roman"/>
                    <a:ea typeface="標楷體"/>
                    <a:cs typeface="Times New Roman"/>
                  </a:rPr>
                  <a:t>林口區、樹林區</a:t>
                </a:r>
                <a:endParaRPr lang="en-US" altLang="zh-TW" sz="1600" kern="100" dirty="0">
                  <a:latin typeface="Times New Roman"/>
                  <a:ea typeface="標楷體"/>
                  <a:cs typeface="Times New Roman"/>
                </a:endParaRPr>
              </a:p>
              <a:p>
                <a:pPr algn="ctr"/>
                <a:r>
                  <a:rPr lang="zh-TW" altLang="zh-TW" sz="1600" kern="100" dirty="0">
                    <a:latin typeface="Times New Roman"/>
                    <a:ea typeface="標楷體"/>
                    <a:cs typeface="Times New Roman"/>
                  </a:rPr>
                  <a:t>鶯歌區、新莊區</a:t>
                </a:r>
                <a:r>
                  <a:rPr lang="zh-TW" altLang="en-US" sz="1600" kern="100" dirty="0">
                    <a:latin typeface="Times New Roman"/>
                    <a:ea typeface="標楷體"/>
                    <a:cs typeface="Times New Roman"/>
                  </a:rPr>
                  <a:t>、</a:t>
                </a:r>
                <a:r>
                  <a:rPr lang="zh-TW" altLang="zh-TW" sz="1600" kern="100" dirty="0">
                    <a:latin typeface="Times New Roman"/>
                    <a:ea typeface="標楷體"/>
                    <a:cs typeface="Times New Roman"/>
                  </a:rPr>
                  <a:t>泰山區</a:t>
                </a:r>
                <a:endParaRPr lang="zh-TW" altLang="en-US" b="1" dirty="0">
                  <a:latin typeface="標楷體" panose="03000509000000000000" pitchFamily="65" charset="-120"/>
                  <a:ea typeface="標楷體" panose="03000509000000000000" pitchFamily="65" charset="-120"/>
                </a:endParaRPr>
              </a:p>
            </p:txBody>
          </p:sp>
        </p:grpSp>
        <p:sp>
          <p:nvSpPr>
            <p:cNvPr id="58" name="矩形 57"/>
            <p:cNvSpPr/>
            <p:nvPr/>
          </p:nvSpPr>
          <p:spPr>
            <a:xfrm>
              <a:off x="2745859" y="8441107"/>
              <a:ext cx="1826141" cy="584775"/>
            </a:xfrm>
            <a:prstGeom prst="rect">
              <a:avLst/>
            </a:prstGeom>
          </p:spPr>
          <p:txBody>
            <a:bodyPr wrap="none">
              <a:spAutoFit/>
            </a:bodyPr>
            <a:lstStyle/>
            <a:p>
              <a:r>
                <a:rPr lang="zh-TW" altLang="en-US" sz="3200" dirty="0">
                  <a:latin typeface="標楷體" panose="03000509000000000000" pitchFamily="65" charset="-120"/>
                  <a:ea typeface="標楷體" panose="03000509000000000000" pitchFamily="65" charset="-120"/>
                </a:rPr>
                <a:t>部分對應</a:t>
              </a:r>
            </a:p>
          </p:txBody>
        </p:sp>
      </p:gr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免試入學相關事項</a:t>
            </a:r>
            <a:endParaRPr lang="zh-TW" altLang="en-US" sz="2000" dirty="0">
              <a:solidFill>
                <a:prstClr val="white"/>
              </a:solidFill>
              <a:latin typeface="Adobe 繁黑體 Std B" pitchFamily="34" charset="-120"/>
              <a:ea typeface="Adobe 繁黑體 Std B" pitchFamily="34" charset="-120"/>
            </a:endParaRPr>
          </a:p>
          <a:p>
            <a:endParaRPr lang="zh-TW" altLang="en-US" sz="2000" dirty="0">
              <a:solidFill>
                <a:prstClr val="white"/>
              </a:solidFill>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就學區及相關事項</a:t>
            </a:r>
            <a:r>
              <a:rPr lang="en-US" altLang="zh-TW" sz="3200" b="1" dirty="0">
                <a:solidFill>
                  <a:prstClr val="white"/>
                </a:solidFill>
                <a:latin typeface="Adobe 繁黑體 Std B" pitchFamily="34" charset="-120"/>
                <a:ea typeface="Adobe 繁黑體 Std B" pitchFamily="34" charset="-120"/>
              </a:rPr>
              <a:t>-2</a:t>
            </a:r>
            <a:endParaRPr lang="zh-TW" altLang="en-US" sz="3200" b="1" dirty="0">
              <a:solidFill>
                <a:srgbClr val="FFFFFF"/>
              </a:solidFill>
              <a:latin typeface="Adobe 繁黑體 Std B" pitchFamily="34" charset="-120"/>
              <a:ea typeface="Adobe 繁黑體 Std B" pitchFamily="34" charset="-120"/>
              <a:cs typeface="BiauKai"/>
            </a:endParaRPr>
          </a:p>
        </p:txBody>
      </p:sp>
      <p:grpSp>
        <p:nvGrpSpPr>
          <p:cNvPr id="13" name="群組 12"/>
          <p:cNvGrpSpPr/>
          <p:nvPr/>
        </p:nvGrpSpPr>
        <p:grpSpPr>
          <a:xfrm>
            <a:off x="179512" y="1547354"/>
            <a:ext cx="8784976" cy="1568261"/>
            <a:chOff x="323528" y="1547354"/>
            <a:chExt cx="8640960" cy="1451466"/>
          </a:xfrm>
        </p:grpSpPr>
        <p:sp>
          <p:nvSpPr>
            <p:cNvPr id="8" name="矩形 7"/>
            <p:cNvSpPr/>
            <p:nvPr/>
          </p:nvSpPr>
          <p:spPr>
            <a:xfrm>
              <a:off x="323528" y="1547354"/>
              <a:ext cx="4453034" cy="14495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 name="矩形 8"/>
            <p:cNvSpPr/>
            <p:nvPr/>
          </p:nvSpPr>
          <p:spPr>
            <a:xfrm>
              <a:off x="2561605" y="1627891"/>
              <a:ext cx="2199846" cy="541224"/>
            </a:xfrm>
            <a:prstGeom prst="rect">
              <a:avLst/>
            </a:prstGeom>
          </p:spPr>
          <p:txBody>
            <a:bodyPr wrap="none">
              <a:spAutoFit/>
            </a:bodyPr>
            <a:lstStyle/>
            <a:p>
              <a:pPr lvl="0"/>
              <a:r>
                <a:rPr lang="zh-TW" altLang="en-US" sz="3200" b="1" dirty="0">
                  <a:latin typeface="微軟正黑體" panose="020B0604030504040204" pitchFamily="34" charset="-120"/>
                  <a:ea typeface="微軟正黑體" panose="020B0604030504040204" pitchFamily="34" charset="-120"/>
                </a:rPr>
                <a:t>共同就學區</a:t>
              </a:r>
            </a:p>
          </p:txBody>
        </p:sp>
        <p:sp>
          <p:nvSpPr>
            <p:cNvPr id="10" name="矩形 9"/>
            <p:cNvSpPr/>
            <p:nvPr/>
          </p:nvSpPr>
          <p:spPr>
            <a:xfrm>
              <a:off x="631742" y="2068178"/>
              <a:ext cx="3836606" cy="883051"/>
            </a:xfrm>
            <a:prstGeom prst="rect">
              <a:avLst/>
            </a:prstGeom>
          </p:spPr>
          <p:txBody>
            <a:bodyPr wrap="square">
              <a:spAutoFit/>
            </a:bodyPr>
            <a:lstStyle/>
            <a:p>
              <a:pPr lvl="0"/>
              <a:r>
                <a:rPr lang="zh-TW" altLang="en-US" sz="2800" b="1" dirty="0"/>
                <a:t>各主管機關共同協商跨區域之共同就學區範圍</a:t>
              </a:r>
            </a:p>
          </p:txBody>
        </p:sp>
        <p:sp>
          <p:nvSpPr>
            <p:cNvPr id="24" name="矩形 23"/>
            <p:cNvSpPr/>
            <p:nvPr/>
          </p:nvSpPr>
          <p:spPr>
            <a:xfrm>
              <a:off x="4766886" y="1549222"/>
              <a:ext cx="4197602" cy="14495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25" name="矩形 24"/>
            <p:cNvSpPr/>
            <p:nvPr/>
          </p:nvSpPr>
          <p:spPr>
            <a:xfrm>
              <a:off x="4849292" y="1618715"/>
              <a:ext cx="1796204" cy="541224"/>
            </a:xfrm>
            <a:prstGeom prst="rect">
              <a:avLst/>
            </a:prstGeom>
          </p:spPr>
          <p:txBody>
            <a:bodyPr wrap="none">
              <a:spAutoFit/>
            </a:bodyPr>
            <a:lstStyle/>
            <a:p>
              <a:pPr lvl="0"/>
              <a:r>
                <a:rPr lang="zh-TW" altLang="en-US" sz="3200" b="1" dirty="0">
                  <a:latin typeface="微軟正黑體" panose="020B0604030504040204" pitchFamily="34" charset="-120"/>
                  <a:ea typeface="微軟正黑體" panose="020B0604030504040204" pitchFamily="34" charset="-120"/>
                </a:rPr>
                <a:t>對應型式</a:t>
              </a:r>
            </a:p>
          </p:txBody>
        </p:sp>
        <p:sp>
          <p:nvSpPr>
            <p:cNvPr id="26" name="矩形 25"/>
            <p:cNvSpPr/>
            <p:nvPr/>
          </p:nvSpPr>
          <p:spPr>
            <a:xfrm>
              <a:off x="5364088" y="2057549"/>
              <a:ext cx="3557294" cy="883051"/>
            </a:xfrm>
            <a:prstGeom prst="rect">
              <a:avLst/>
            </a:prstGeom>
          </p:spPr>
          <p:txBody>
            <a:bodyPr wrap="square">
              <a:spAutoFit/>
            </a:bodyPr>
            <a:lstStyle/>
            <a:p>
              <a:pPr lvl="0"/>
              <a:r>
                <a:rPr lang="en-US" altLang="zh-TW" sz="2800" b="1" dirty="0"/>
                <a:t>1.</a:t>
              </a:r>
              <a:r>
                <a:rPr lang="zh-TW" altLang="en-US" sz="2800" b="1" dirty="0"/>
                <a:t>部分對應</a:t>
              </a:r>
              <a:endParaRPr lang="en-US" altLang="zh-TW" sz="2800" b="1" dirty="0"/>
            </a:p>
            <a:p>
              <a:pPr lvl="0"/>
              <a:r>
                <a:rPr lang="en-US" altLang="zh-TW" sz="2800" b="1" dirty="0"/>
                <a:t>2.</a:t>
              </a:r>
              <a:r>
                <a:rPr lang="zh-TW" altLang="en-US" sz="2800" b="1" dirty="0"/>
                <a:t>全區對應</a:t>
              </a:r>
            </a:p>
          </p:txBody>
        </p:sp>
      </p:grpSp>
      <p:sp>
        <p:nvSpPr>
          <p:cNvPr id="11" name="加號 10"/>
          <p:cNvSpPr/>
          <p:nvPr/>
        </p:nvSpPr>
        <p:spPr>
          <a:xfrm>
            <a:off x="112050" y="1024553"/>
            <a:ext cx="1584176" cy="122413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減號 11"/>
          <p:cNvSpPr/>
          <p:nvPr/>
        </p:nvSpPr>
        <p:spPr>
          <a:xfrm>
            <a:off x="7603969" y="996326"/>
            <a:ext cx="1584176" cy="10801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3" name="群組 22"/>
          <p:cNvGrpSpPr/>
          <p:nvPr/>
        </p:nvGrpSpPr>
        <p:grpSpPr>
          <a:xfrm>
            <a:off x="426913" y="3203783"/>
            <a:ext cx="8005005" cy="3024336"/>
            <a:chOff x="492862" y="3198597"/>
            <a:chExt cx="8005005" cy="3024336"/>
          </a:xfrm>
        </p:grpSpPr>
        <p:sp>
          <p:nvSpPr>
            <p:cNvPr id="21" name="矩形 20"/>
            <p:cNvSpPr/>
            <p:nvPr/>
          </p:nvSpPr>
          <p:spPr>
            <a:xfrm>
              <a:off x="493448" y="3198597"/>
              <a:ext cx="8004419"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9" name="群組 58"/>
            <p:cNvGrpSpPr/>
            <p:nvPr/>
          </p:nvGrpSpPr>
          <p:grpSpPr>
            <a:xfrm>
              <a:off x="492862" y="3508046"/>
              <a:ext cx="7969001" cy="2393825"/>
              <a:chOff x="395536" y="1540652"/>
              <a:chExt cx="8064896" cy="2393825"/>
            </a:xfrm>
          </p:grpSpPr>
          <p:sp>
            <p:nvSpPr>
              <p:cNvPr id="60" name="矩形 59"/>
              <p:cNvSpPr/>
              <p:nvPr/>
            </p:nvSpPr>
            <p:spPr>
              <a:xfrm>
                <a:off x="4427984" y="1540652"/>
                <a:ext cx="4032448" cy="2248388"/>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3200" b="1" dirty="0">
                    <a:solidFill>
                      <a:schemeClr val="accent1">
                        <a:lumMod val="50000"/>
                      </a:schemeClr>
                    </a:solidFill>
                    <a:latin typeface="標楷體" panose="03000509000000000000" pitchFamily="65" charset="-120"/>
                    <a:ea typeface="標楷體" panose="03000509000000000000" pitchFamily="65" charset="-120"/>
                  </a:rPr>
                  <a:t>高中高職</a:t>
                </a:r>
              </a:p>
            </p:txBody>
          </p:sp>
          <p:sp>
            <p:nvSpPr>
              <p:cNvPr id="61" name="矩形 60"/>
              <p:cNvSpPr/>
              <p:nvPr/>
            </p:nvSpPr>
            <p:spPr>
              <a:xfrm>
                <a:off x="395536" y="1540652"/>
                <a:ext cx="4032448" cy="2248388"/>
              </a:xfrm>
              <a:prstGeom prst="rect">
                <a:avLst/>
              </a:prstGeom>
              <a:solidFill>
                <a:schemeClr val="accent3">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3200" b="1" dirty="0">
                    <a:solidFill>
                      <a:schemeClr val="accent1">
                        <a:lumMod val="50000"/>
                      </a:schemeClr>
                    </a:solidFill>
                    <a:latin typeface="標楷體" panose="03000509000000000000" pitchFamily="65" charset="-120"/>
                    <a:ea typeface="標楷體" panose="03000509000000000000" pitchFamily="65" charset="-120"/>
                  </a:rPr>
                  <a:t>國中</a:t>
                </a:r>
              </a:p>
            </p:txBody>
          </p:sp>
          <p:sp>
            <p:nvSpPr>
              <p:cNvPr id="62" name="五邊形 61"/>
              <p:cNvSpPr/>
              <p:nvPr/>
            </p:nvSpPr>
            <p:spPr>
              <a:xfrm>
                <a:off x="975716" y="2269582"/>
                <a:ext cx="3456384" cy="1080120"/>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zh-TW" sz="2800" dirty="0">
                    <a:latin typeface="標楷體" panose="03000509000000000000" pitchFamily="65" charset="-120"/>
                    <a:ea typeface="標楷體" panose="03000509000000000000" pitchFamily="65" charset="-120"/>
                  </a:rPr>
                  <a:t>中投區</a:t>
                </a:r>
                <a:endParaRPr lang="en-US" altLang="zh-TW" sz="2800" dirty="0">
                  <a:latin typeface="標楷體" panose="03000509000000000000" pitchFamily="65" charset="-120"/>
                  <a:ea typeface="標楷體" panose="03000509000000000000" pitchFamily="65" charset="-120"/>
                </a:endParaRPr>
              </a:p>
              <a:p>
                <a:pPr algn="ctr"/>
                <a:r>
                  <a:rPr lang="zh-TW" altLang="zh-TW" sz="2800" dirty="0">
                    <a:latin typeface="標楷體" panose="03000509000000000000" pitchFamily="65" charset="-120"/>
                    <a:ea typeface="標楷體" panose="03000509000000000000" pitchFamily="65" charset="-120"/>
                  </a:rPr>
                  <a:t>臺中市和平區</a:t>
                </a:r>
                <a:endParaRPr lang="zh-TW" altLang="en-US" sz="2800" dirty="0">
                  <a:latin typeface="標楷體" panose="03000509000000000000" pitchFamily="65" charset="-120"/>
                  <a:ea typeface="標楷體" panose="03000509000000000000" pitchFamily="65" charset="-120"/>
                </a:endParaRPr>
              </a:p>
            </p:txBody>
          </p:sp>
          <p:sp>
            <p:nvSpPr>
              <p:cNvPr id="63" name="矩形 62"/>
              <p:cNvSpPr/>
              <p:nvPr/>
            </p:nvSpPr>
            <p:spPr>
              <a:xfrm>
                <a:off x="5292080" y="2269582"/>
                <a:ext cx="2592288" cy="108012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宜蘭區</a:t>
                </a:r>
              </a:p>
            </p:txBody>
          </p:sp>
          <p:sp>
            <p:nvSpPr>
              <p:cNvPr id="64" name="矩形 63"/>
              <p:cNvSpPr/>
              <p:nvPr/>
            </p:nvSpPr>
            <p:spPr>
              <a:xfrm>
                <a:off x="3724046" y="3349702"/>
                <a:ext cx="1826141" cy="584775"/>
              </a:xfrm>
              <a:prstGeom prst="rect">
                <a:avLst/>
              </a:prstGeom>
            </p:spPr>
            <p:txBody>
              <a:bodyPr wrap="none">
                <a:spAutoFit/>
              </a:bodyPr>
              <a:lstStyle/>
              <a:p>
                <a:r>
                  <a:rPr lang="zh-TW" altLang="en-US" sz="3200" b="1" dirty="0">
                    <a:solidFill>
                      <a:schemeClr val="accent2">
                        <a:lumMod val="75000"/>
                      </a:schemeClr>
                    </a:solidFill>
                    <a:latin typeface="微軟正黑體" panose="020B0604030504040204" pitchFamily="34" charset="-120"/>
                    <a:ea typeface="微軟正黑體" panose="020B0604030504040204" pitchFamily="34" charset="-120"/>
                  </a:rPr>
                  <a:t>全區對應</a:t>
                </a:r>
                <a:endParaRPr lang="zh-TW" altLang="en-US" sz="3200" dirty="0">
                  <a:solidFill>
                    <a:schemeClr val="accent2">
                      <a:lumMod val="75000"/>
                    </a:schemeClr>
                  </a:solidFill>
                  <a:latin typeface="微軟正黑體" panose="020B0604030504040204" pitchFamily="34" charset="-120"/>
                  <a:ea typeface="微軟正黑體" panose="020B0604030504040204" pitchFamily="34" charset="-120"/>
                </a:endParaRPr>
              </a:p>
            </p:txBody>
          </p:sp>
        </p:grpSp>
      </p:grpSp>
    </p:spTree>
    <p:extLst>
      <p:ext uri="{BB962C8B-B14F-4D97-AF65-F5344CB8AC3E}">
        <p14:creationId xmlns:p14="http://schemas.microsoft.com/office/powerpoint/2010/main" val="148760186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各免試入學區辦理學校</a:t>
            </a:r>
            <a:endParaRPr lang="zh-TW" altLang="en-US" sz="3200" b="1" dirty="0">
              <a:solidFill>
                <a:srgbClr val="FFFFFF"/>
              </a:solidFill>
              <a:latin typeface="Adobe 繁黑體 Std B" pitchFamily="34" charset="-120"/>
              <a:ea typeface="Adobe 繁黑體 Std B" pitchFamily="34" charset="-120"/>
              <a:cs typeface="BiauKai"/>
            </a:endParaRPr>
          </a:p>
        </p:txBody>
      </p:sp>
      <p:graphicFrame>
        <p:nvGraphicFramePr>
          <p:cNvPr id="18" name="內容版面配置區 3"/>
          <p:cNvGraphicFramePr>
            <a:graphicFrameLocks noGrp="1"/>
          </p:cNvGraphicFramePr>
          <p:nvPr>
            <p:ph idx="1"/>
            <p:extLst>
              <p:ext uri="{D42A27DB-BD31-4B8C-83A1-F6EECF244321}">
                <p14:modId xmlns:p14="http://schemas.microsoft.com/office/powerpoint/2010/main" val="3388877934"/>
              </p:ext>
            </p:extLst>
          </p:nvPr>
        </p:nvGraphicFramePr>
        <p:xfrm>
          <a:off x="61524" y="1211834"/>
          <a:ext cx="9073009" cy="4967770"/>
        </p:xfrm>
        <a:graphic>
          <a:graphicData uri="http://schemas.openxmlformats.org/drawingml/2006/table">
            <a:tbl>
              <a:tblPr firstRow="1" bandRow="1">
                <a:tableStyleId>{5C22544A-7EE6-4342-B048-85BDC9FD1C3A}</a:tableStyleId>
              </a:tblPr>
              <a:tblGrid>
                <a:gridCol w="1254458">
                  <a:extLst>
                    <a:ext uri="{9D8B030D-6E8A-4147-A177-3AD203B41FA5}">
                      <a16:colId xmlns:a16="http://schemas.microsoft.com/office/drawing/2014/main" val="20000"/>
                    </a:ext>
                  </a:extLst>
                </a:gridCol>
                <a:gridCol w="1887379">
                  <a:extLst>
                    <a:ext uri="{9D8B030D-6E8A-4147-A177-3AD203B41FA5}">
                      <a16:colId xmlns:a16="http://schemas.microsoft.com/office/drawing/2014/main" val="20001"/>
                    </a:ext>
                  </a:extLst>
                </a:gridCol>
                <a:gridCol w="1085186">
                  <a:extLst>
                    <a:ext uri="{9D8B030D-6E8A-4147-A177-3AD203B41FA5}">
                      <a16:colId xmlns:a16="http://schemas.microsoft.com/office/drawing/2014/main" val="20002"/>
                    </a:ext>
                  </a:extLst>
                </a:gridCol>
                <a:gridCol w="2056650">
                  <a:extLst>
                    <a:ext uri="{9D8B030D-6E8A-4147-A177-3AD203B41FA5}">
                      <a16:colId xmlns:a16="http://schemas.microsoft.com/office/drawing/2014/main" val="20003"/>
                    </a:ext>
                  </a:extLst>
                </a:gridCol>
                <a:gridCol w="1063313">
                  <a:extLst>
                    <a:ext uri="{9D8B030D-6E8A-4147-A177-3AD203B41FA5}">
                      <a16:colId xmlns:a16="http://schemas.microsoft.com/office/drawing/2014/main" val="20004"/>
                    </a:ext>
                  </a:extLst>
                </a:gridCol>
                <a:gridCol w="1726023">
                  <a:extLst>
                    <a:ext uri="{9D8B030D-6E8A-4147-A177-3AD203B41FA5}">
                      <a16:colId xmlns:a16="http://schemas.microsoft.com/office/drawing/2014/main" val="20005"/>
                    </a:ext>
                  </a:extLst>
                </a:gridCol>
              </a:tblGrid>
              <a:tr h="675850">
                <a:tc>
                  <a:txBody>
                    <a:bodyPr/>
                    <a:lstStyle/>
                    <a:p>
                      <a:pPr algn="ctr"/>
                      <a:r>
                        <a:rPr lang="zh-TW" altLang="en-US" sz="2000" dirty="0">
                          <a:latin typeface="標楷體" pitchFamily="65" charset="-120"/>
                          <a:ea typeface="標楷體" pitchFamily="65" charset="-120"/>
                        </a:rPr>
                        <a:t>區別</a:t>
                      </a:r>
                    </a:p>
                  </a:txBody>
                  <a:tcPr anchor="ctr"/>
                </a:tc>
                <a:tc>
                  <a:txBody>
                    <a:bodyPr/>
                    <a:lstStyle/>
                    <a:p>
                      <a:pPr algn="ctr"/>
                      <a:r>
                        <a:rPr lang="zh-TW" altLang="en-US" sz="2000" dirty="0">
                          <a:latin typeface="標楷體" pitchFamily="65" charset="-120"/>
                          <a:ea typeface="標楷體" pitchFamily="65" charset="-120"/>
                        </a:rPr>
                        <a:t>承辦學校</a:t>
                      </a:r>
                    </a:p>
                  </a:txBody>
                  <a:tcPr anchor="ctr"/>
                </a:tc>
                <a:tc>
                  <a:txBody>
                    <a:bodyPr/>
                    <a:lstStyle/>
                    <a:p>
                      <a:pPr algn="ctr"/>
                      <a:r>
                        <a:rPr lang="zh-TW" altLang="en-US" sz="2000" dirty="0">
                          <a:latin typeface="標楷體" pitchFamily="65" charset="-120"/>
                          <a:ea typeface="標楷體" pitchFamily="65" charset="-120"/>
                        </a:rPr>
                        <a:t>區別</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itchFamily="65" charset="-120"/>
                          <a:ea typeface="標楷體" pitchFamily="65" charset="-120"/>
                        </a:rPr>
                        <a:t>承辦學校</a:t>
                      </a:r>
                    </a:p>
                  </a:txBody>
                  <a:tcPr anchor="ctr"/>
                </a:tc>
                <a:tc>
                  <a:txBody>
                    <a:bodyPr/>
                    <a:lstStyle/>
                    <a:p>
                      <a:pPr algn="ctr"/>
                      <a:r>
                        <a:rPr lang="zh-TW" altLang="en-US" sz="2000" dirty="0">
                          <a:latin typeface="標楷體" pitchFamily="65" charset="-120"/>
                          <a:ea typeface="標楷體" pitchFamily="65" charset="-120"/>
                        </a:rPr>
                        <a:t>區別</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itchFamily="65" charset="-120"/>
                          <a:ea typeface="標楷體" pitchFamily="65" charset="-120"/>
                        </a:rPr>
                        <a:t>承辦學校</a:t>
                      </a:r>
                    </a:p>
                  </a:txBody>
                  <a:tcPr anchor="ctr"/>
                </a:tc>
                <a:extLst>
                  <a:ext uri="{0D108BD9-81ED-4DB2-BD59-A6C34878D82A}">
                    <a16:rowId xmlns:a16="http://schemas.microsoft.com/office/drawing/2014/main" val="10000"/>
                  </a:ext>
                </a:extLst>
              </a:tr>
              <a:tr h="701040">
                <a:tc>
                  <a:txBody>
                    <a:bodyPr/>
                    <a:lstStyle/>
                    <a:p>
                      <a:pPr algn="ctr"/>
                      <a:r>
                        <a:rPr lang="zh-TW" altLang="en-US" sz="2000" b="1" dirty="0">
                          <a:solidFill>
                            <a:srgbClr val="FF3399"/>
                          </a:solidFill>
                          <a:latin typeface="標楷體" pitchFamily="65" charset="-120"/>
                          <a:ea typeface="標楷體" pitchFamily="65" charset="-120"/>
                        </a:rPr>
                        <a:t>總召</a:t>
                      </a:r>
                      <a:endParaRPr lang="en-US" altLang="zh-TW" sz="2000" b="1" dirty="0">
                        <a:solidFill>
                          <a:srgbClr val="FF3399"/>
                        </a:solidFill>
                        <a:latin typeface="標楷體" pitchFamily="65" charset="-120"/>
                        <a:ea typeface="標楷體" pitchFamily="65" charset="-120"/>
                      </a:endParaRPr>
                    </a:p>
                    <a:p>
                      <a:pPr algn="ctr"/>
                      <a:r>
                        <a:rPr lang="zh-TW" altLang="en-US" sz="2000" b="1" dirty="0">
                          <a:solidFill>
                            <a:srgbClr val="FF3399"/>
                          </a:solidFill>
                          <a:latin typeface="標楷體" pitchFamily="65" charset="-120"/>
                          <a:ea typeface="標楷體" pitchFamily="65" charset="-120"/>
                        </a:rPr>
                        <a:t>學校</a:t>
                      </a:r>
                    </a:p>
                  </a:txBody>
                  <a:tcPr anchor="ctr"/>
                </a:tc>
                <a:tc>
                  <a:txBody>
                    <a:bodyPr/>
                    <a:lstStyle/>
                    <a:p>
                      <a:pPr algn="ctr"/>
                      <a:r>
                        <a:rPr lang="zh-TW" altLang="en-US" sz="2000" b="1" dirty="0">
                          <a:solidFill>
                            <a:srgbClr val="FF3399"/>
                          </a:solidFill>
                          <a:latin typeface="標楷體" pitchFamily="65" charset="-120"/>
                          <a:ea typeface="標楷體" pitchFamily="65" charset="-120"/>
                        </a:rPr>
                        <a:t>臺北市立</a:t>
                      </a:r>
                      <a:endParaRPr lang="en-US" altLang="zh-TW" sz="2000" b="1" dirty="0">
                        <a:solidFill>
                          <a:srgbClr val="FF3399"/>
                        </a:solidFill>
                        <a:latin typeface="標楷體" pitchFamily="65" charset="-120"/>
                        <a:ea typeface="標楷體" pitchFamily="65" charset="-120"/>
                      </a:endParaRPr>
                    </a:p>
                    <a:p>
                      <a:pPr algn="ctr"/>
                      <a:r>
                        <a:rPr lang="zh-TW" altLang="en-US" sz="2000" b="1" dirty="0">
                          <a:solidFill>
                            <a:srgbClr val="FF3399"/>
                          </a:solidFill>
                          <a:latin typeface="標楷體" pitchFamily="65" charset="-120"/>
                          <a:ea typeface="標楷體" pitchFamily="65" charset="-120"/>
                        </a:rPr>
                        <a:t>建國中學</a:t>
                      </a:r>
                    </a:p>
                  </a:txBody>
                  <a:tcPr anchor="ctr"/>
                </a:tc>
                <a:tc>
                  <a:txBody>
                    <a:bodyPr/>
                    <a:lstStyle/>
                    <a:p>
                      <a:pPr algn="ctr"/>
                      <a:r>
                        <a:rPr lang="zh-TW" altLang="en-US" sz="2000" b="1" dirty="0">
                          <a:latin typeface="標楷體" pitchFamily="65" charset="-120"/>
                          <a:ea typeface="標楷體" pitchFamily="65" charset="-120"/>
                        </a:rPr>
                        <a:t>雲林區</a:t>
                      </a:r>
                    </a:p>
                  </a:txBody>
                  <a:tcPr anchor="ctr"/>
                </a:tc>
                <a:tc>
                  <a:txBody>
                    <a:bodyPr/>
                    <a:lstStyle/>
                    <a:p>
                      <a:pPr algn="ctr"/>
                      <a:r>
                        <a:rPr lang="zh-TW" altLang="en-US" sz="2000" dirty="0">
                          <a:latin typeface="標楷體" pitchFamily="65" charset="-120"/>
                          <a:ea typeface="標楷體" pitchFamily="65" charset="-120"/>
                        </a:rPr>
                        <a:t>國立斗六家商</a:t>
                      </a:r>
                    </a:p>
                  </a:txBody>
                  <a:tcPr anchor="ctr"/>
                </a:tc>
                <a:tc>
                  <a:txBody>
                    <a:bodyPr/>
                    <a:lstStyle/>
                    <a:p>
                      <a:pPr algn="ctr"/>
                      <a:r>
                        <a:rPr lang="zh-TW" altLang="en-US" sz="2000" b="1" dirty="0">
                          <a:latin typeface="標楷體" pitchFamily="65" charset="-120"/>
                          <a:ea typeface="標楷體" pitchFamily="65" charset="-120"/>
                        </a:rPr>
                        <a:t>花蓮區</a:t>
                      </a:r>
                    </a:p>
                  </a:txBody>
                  <a:tcPr anchor="ctr"/>
                </a:tc>
                <a:tc>
                  <a:txBody>
                    <a:bodyPr/>
                    <a:lstStyle/>
                    <a:p>
                      <a:pPr algn="ctr"/>
                      <a:r>
                        <a:rPr lang="zh-TW" altLang="en-US" sz="2000" dirty="0">
                          <a:latin typeface="標楷體" pitchFamily="65" charset="-120"/>
                          <a:ea typeface="標楷體" pitchFamily="65" charset="-120"/>
                        </a:rPr>
                        <a:t>國立花蓮高工</a:t>
                      </a:r>
                    </a:p>
                  </a:txBody>
                  <a:tcPr anchor="ctr"/>
                </a:tc>
                <a:extLst>
                  <a:ext uri="{0D108BD9-81ED-4DB2-BD59-A6C34878D82A}">
                    <a16:rowId xmlns:a16="http://schemas.microsoft.com/office/drawing/2014/main" val="10001"/>
                  </a:ext>
                </a:extLst>
              </a:tr>
              <a:tr h="701040">
                <a:tc>
                  <a:txBody>
                    <a:bodyPr/>
                    <a:lstStyle/>
                    <a:p>
                      <a:pPr algn="ctr"/>
                      <a:r>
                        <a:rPr lang="zh-TW" altLang="en-US" sz="2000" b="1" dirty="0">
                          <a:latin typeface="標楷體" pitchFamily="65" charset="-120"/>
                          <a:ea typeface="標楷體" pitchFamily="65" charset="-120"/>
                        </a:rPr>
                        <a:t>基北區</a:t>
                      </a:r>
                    </a:p>
                  </a:txBody>
                  <a:tcPr anchor="ctr"/>
                </a:tc>
                <a:tc>
                  <a:txBody>
                    <a:bodyPr/>
                    <a:lstStyle/>
                    <a:p>
                      <a:pPr algn="ctr"/>
                      <a:r>
                        <a:rPr lang="zh-TW" altLang="en-US" sz="2000" dirty="0">
                          <a:latin typeface="標楷體" pitchFamily="65" charset="-120"/>
                          <a:ea typeface="標楷體" pitchFamily="65" charset="-120"/>
                        </a:rPr>
                        <a:t>新北市立</a:t>
                      </a:r>
                      <a:endParaRPr lang="en-US" altLang="zh-TW" sz="2000" dirty="0">
                        <a:latin typeface="標楷體" pitchFamily="65" charset="-120"/>
                        <a:ea typeface="標楷體" pitchFamily="65" charset="-120"/>
                      </a:endParaRPr>
                    </a:p>
                    <a:p>
                      <a:pPr algn="ctr"/>
                      <a:r>
                        <a:rPr lang="zh-TW" altLang="en-US" sz="2000" dirty="0">
                          <a:latin typeface="標楷體" pitchFamily="65" charset="-120"/>
                          <a:ea typeface="標楷體" pitchFamily="65" charset="-120"/>
                        </a:rPr>
                        <a:t>板橋高中</a:t>
                      </a:r>
                    </a:p>
                  </a:txBody>
                  <a:tcPr anchor="ctr"/>
                </a:tc>
                <a:tc>
                  <a:txBody>
                    <a:bodyPr/>
                    <a:lstStyle/>
                    <a:p>
                      <a:pPr algn="ctr"/>
                      <a:r>
                        <a:rPr lang="zh-TW" altLang="en-US" sz="2000" b="1" dirty="0">
                          <a:latin typeface="標楷體" pitchFamily="65" charset="-120"/>
                          <a:ea typeface="標楷體" pitchFamily="65" charset="-120"/>
                        </a:rPr>
                        <a:t>嘉義區</a:t>
                      </a:r>
                    </a:p>
                  </a:txBody>
                  <a:tcPr anchor="ctr"/>
                </a:tc>
                <a:tc>
                  <a:txBody>
                    <a:bodyPr/>
                    <a:lstStyle/>
                    <a:p>
                      <a:pPr algn="ctr"/>
                      <a:r>
                        <a:rPr lang="zh-TW" altLang="en-US" sz="2000" dirty="0">
                          <a:latin typeface="標楷體" pitchFamily="65" charset="-120"/>
                          <a:ea typeface="標楷體" pitchFamily="65" charset="-120"/>
                        </a:rPr>
                        <a:t>國立東石高中</a:t>
                      </a:r>
                    </a:p>
                  </a:txBody>
                  <a:tcPr anchor="ctr"/>
                </a:tc>
                <a:tc>
                  <a:txBody>
                    <a:bodyPr/>
                    <a:lstStyle/>
                    <a:p>
                      <a:pPr algn="ctr"/>
                      <a:r>
                        <a:rPr lang="zh-TW" altLang="en-US" sz="2000" b="1" dirty="0">
                          <a:latin typeface="標楷體" pitchFamily="65" charset="-120"/>
                          <a:ea typeface="標楷體" pitchFamily="65" charset="-120"/>
                        </a:rPr>
                        <a:t>臺東區</a:t>
                      </a:r>
                    </a:p>
                  </a:txBody>
                  <a:tcPr anchor="ctr"/>
                </a:tc>
                <a:tc>
                  <a:txBody>
                    <a:bodyPr/>
                    <a:lstStyle/>
                    <a:p>
                      <a:pPr algn="ctr"/>
                      <a:r>
                        <a:rPr lang="zh-TW" altLang="en-US" sz="2000" dirty="0">
                          <a:latin typeface="標楷體" pitchFamily="65" charset="-120"/>
                          <a:ea typeface="標楷體" pitchFamily="65" charset="-120"/>
                        </a:rPr>
                        <a:t>臺東縣私立</a:t>
                      </a:r>
                      <a:endParaRPr lang="en-US" altLang="zh-TW" sz="2000" dirty="0">
                        <a:latin typeface="標楷體" pitchFamily="65" charset="-120"/>
                        <a:ea typeface="標楷體" pitchFamily="65" charset="-120"/>
                      </a:endParaRPr>
                    </a:p>
                    <a:p>
                      <a:pPr algn="ctr"/>
                      <a:r>
                        <a:rPr lang="zh-TW" altLang="en-US" sz="2000" dirty="0">
                          <a:latin typeface="標楷體" pitchFamily="65" charset="-120"/>
                          <a:ea typeface="標楷體" pitchFamily="65" charset="-120"/>
                        </a:rPr>
                        <a:t>公東高工</a:t>
                      </a:r>
                    </a:p>
                  </a:txBody>
                  <a:tcPr anchor="ctr"/>
                </a:tc>
                <a:extLst>
                  <a:ext uri="{0D108BD9-81ED-4DB2-BD59-A6C34878D82A}">
                    <a16:rowId xmlns:a16="http://schemas.microsoft.com/office/drawing/2014/main" val="10002"/>
                  </a:ext>
                </a:extLst>
              </a:tr>
              <a:tr h="786720">
                <a:tc>
                  <a:txBody>
                    <a:bodyPr/>
                    <a:lstStyle/>
                    <a:p>
                      <a:pPr algn="ctr"/>
                      <a:r>
                        <a:rPr lang="zh-TW" altLang="en-US" sz="2000" b="1" dirty="0">
                          <a:latin typeface="標楷體" pitchFamily="65" charset="-120"/>
                          <a:ea typeface="標楷體" pitchFamily="65" charset="-120"/>
                        </a:rPr>
                        <a:t>桃連區</a:t>
                      </a:r>
                    </a:p>
                  </a:txBody>
                  <a:tcPr anchor="ctr"/>
                </a:tc>
                <a:tc>
                  <a:txBody>
                    <a:bodyPr/>
                    <a:lstStyle/>
                    <a:p>
                      <a:pPr algn="ctr"/>
                      <a:r>
                        <a:rPr lang="zh-TW" altLang="en-US" sz="2000" dirty="0">
                          <a:latin typeface="標楷體" pitchFamily="65" charset="-120"/>
                          <a:ea typeface="標楷體" pitchFamily="65" charset="-120"/>
                        </a:rPr>
                        <a:t>國立楊梅高中</a:t>
                      </a:r>
                    </a:p>
                  </a:txBody>
                  <a:tcPr anchor="ctr"/>
                </a:tc>
                <a:tc>
                  <a:txBody>
                    <a:bodyPr/>
                    <a:lstStyle/>
                    <a:p>
                      <a:pPr algn="ctr"/>
                      <a:r>
                        <a:rPr lang="zh-TW" altLang="en-US" sz="2000" b="1" dirty="0">
                          <a:latin typeface="標楷體" pitchFamily="65" charset="-120"/>
                          <a:ea typeface="標楷體" pitchFamily="65" charset="-120"/>
                        </a:rPr>
                        <a:t>臺南區</a:t>
                      </a:r>
                    </a:p>
                  </a:txBody>
                  <a:tcPr anchor="ctr"/>
                </a:tc>
                <a:tc>
                  <a:txBody>
                    <a:bodyPr/>
                    <a:lstStyle/>
                    <a:p>
                      <a:pPr algn="ctr"/>
                      <a:r>
                        <a:rPr lang="zh-TW" altLang="en-US" sz="2000" dirty="0">
                          <a:latin typeface="標楷體" pitchFamily="65" charset="-120"/>
                          <a:ea typeface="標楷體" pitchFamily="65" charset="-120"/>
                        </a:rPr>
                        <a:t>國立南大附中</a:t>
                      </a:r>
                    </a:p>
                  </a:txBody>
                  <a:tcPr anchor="ctr"/>
                </a:tc>
                <a:tc>
                  <a:txBody>
                    <a:bodyPr/>
                    <a:lstStyle/>
                    <a:p>
                      <a:pPr algn="ctr"/>
                      <a:r>
                        <a:rPr lang="zh-TW" altLang="en-US" sz="2000" b="1" dirty="0">
                          <a:latin typeface="標楷體" pitchFamily="65" charset="-120"/>
                          <a:ea typeface="標楷體" pitchFamily="65" charset="-120"/>
                        </a:rPr>
                        <a:t>澎湖區</a:t>
                      </a:r>
                    </a:p>
                  </a:txBody>
                  <a:tcPr anchor="ctr"/>
                </a:tc>
                <a:tc>
                  <a:txBody>
                    <a:bodyPr/>
                    <a:lstStyle/>
                    <a:p>
                      <a:pPr algn="ctr"/>
                      <a:r>
                        <a:rPr lang="zh-TW" altLang="en-US" sz="2000" dirty="0">
                          <a:latin typeface="標楷體" pitchFamily="65" charset="-120"/>
                          <a:ea typeface="標楷體" pitchFamily="65" charset="-120"/>
                        </a:rPr>
                        <a:t>國立澎湖海事</a:t>
                      </a:r>
                    </a:p>
                  </a:txBody>
                  <a:tcPr anchor="ctr"/>
                </a:tc>
                <a:extLst>
                  <a:ext uri="{0D108BD9-81ED-4DB2-BD59-A6C34878D82A}">
                    <a16:rowId xmlns:a16="http://schemas.microsoft.com/office/drawing/2014/main" val="10003"/>
                  </a:ext>
                </a:extLst>
              </a:tr>
              <a:tr h="701040">
                <a:tc>
                  <a:txBody>
                    <a:bodyPr/>
                    <a:lstStyle/>
                    <a:p>
                      <a:pPr algn="ctr"/>
                      <a:r>
                        <a:rPr lang="zh-TW" altLang="en-US" sz="2000" b="1" dirty="0">
                          <a:latin typeface="標楷體" pitchFamily="65" charset="-120"/>
                          <a:ea typeface="標楷體" pitchFamily="65" charset="-120"/>
                        </a:rPr>
                        <a:t>竹苗區</a:t>
                      </a:r>
                    </a:p>
                  </a:txBody>
                  <a:tcPr anchor="ctr"/>
                </a:tc>
                <a:tc>
                  <a:txBody>
                    <a:bodyPr/>
                    <a:lstStyle/>
                    <a:p>
                      <a:pPr algn="ctr"/>
                      <a:r>
                        <a:rPr lang="zh-TW" altLang="en-US" sz="2000" dirty="0">
                          <a:latin typeface="標楷體" pitchFamily="65" charset="-120"/>
                          <a:ea typeface="標楷體" pitchFamily="65" charset="-120"/>
                        </a:rPr>
                        <a:t>國立新竹高工</a:t>
                      </a:r>
                    </a:p>
                  </a:txBody>
                  <a:tcPr anchor="ctr"/>
                </a:tc>
                <a:tc>
                  <a:txBody>
                    <a:bodyPr/>
                    <a:lstStyle/>
                    <a:p>
                      <a:pPr algn="ctr"/>
                      <a:r>
                        <a:rPr lang="zh-TW" altLang="en-US" sz="2000" b="1" dirty="0">
                          <a:latin typeface="標楷體" pitchFamily="65" charset="-120"/>
                          <a:ea typeface="標楷體" pitchFamily="65" charset="-120"/>
                        </a:rPr>
                        <a:t>高雄區</a:t>
                      </a:r>
                    </a:p>
                  </a:txBody>
                  <a:tcPr anchor="ctr"/>
                </a:tc>
                <a:tc>
                  <a:txBody>
                    <a:bodyPr/>
                    <a:lstStyle/>
                    <a:p>
                      <a:pPr algn="ctr"/>
                      <a:r>
                        <a:rPr lang="zh-TW" altLang="en-US" sz="2000" dirty="0">
                          <a:latin typeface="標楷體" pitchFamily="65" charset="-120"/>
                          <a:ea typeface="標楷體" pitchFamily="65" charset="-120"/>
                        </a:rPr>
                        <a:t>高雄市立</a:t>
                      </a:r>
                      <a:r>
                        <a:rPr lang="en-US" altLang="zh-TW" sz="2000" dirty="0">
                          <a:latin typeface="標楷體" pitchFamily="65" charset="-120"/>
                          <a:ea typeface="標楷體" pitchFamily="65" charset="-120"/>
                        </a:rPr>
                        <a:t/>
                      </a:r>
                      <a:br>
                        <a:rPr lang="en-US" altLang="zh-TW" sz="2000" dirty="0">
                          <a:latin typeface="標楷體" pitchFamily="65" charset="-120"/>
                          <a:ea typeface="標楷體" pitchFamily="65" charset="-120"/>
                        </a:rPr>
                      </a:br>
                      <a:r>
                        <a:rPr lang="zh-TW" altLang="en-US" sz="2000" dirty="0">
                          <a:latin typeface="標楷體" pitchFamily="65" charset="-120"/>
                          <a:ea typeface="標楷體" pitchFamily="65" charset="-120"/>
                        </a:rPr>
                        <a:t>海青工商</a:t>
                      </a:r>
                    </a:p>
                  </a:txBody>
                  <a:tcPr anchor="ctr"/>
                </a:tc>
                <a:tc>
                  <a:txBody>
                    <a:bodyPr/>
                    <a:lstStyle/>
                    <a:p>
                      <a:pPr algn="ctr"/>
                      <a:r>
                        <a:rPr lang="zh-TW" altLang="en-US" sz="2000" b="1" dirty="0">
                          <a:latin typeface="標楷體" pitchFamily="65" charset="-120"/>
                          <a:ea typeface="標楷體" pitchFamily="65" charset="-120"/>
                        </a:rPr>
                        <a:t>金門區</a:t>
                      </a:r>
                    </a:p>
                  </a:txBody>
                  <a:tcPr anchor="ctr"/>
                </a:tc>
                <a:tc>
                  <a:txBody>
                    <a:bodyPr/>
                    <a:lstStyle/>
                    <a:p>
                      <a:pPr algn="ctr"/>
                      <a:r>
                        <a:rPr lang="zh-TW" altLang="en-US" sz="2000" dirty="0">
                          <a:latin typeface="標楷體" pitchFamily="65" charset="-120"/>
                          <a:ea typeface="標楷體" pitchFamily="65" charset="-120"/>
                        </a:rPr>
                        <a:t>國立金門農工</a:t>
                      </a:r>
                    </a:p>
                  </a:txBody>
                  <a:tcPr anchor="ctr"/>
                </a:tc>
                <a:extLst>
                  <a:ext uri="{0D108BD9-81ED-4DB2-BD59-A6C34878D82A}">
                    <a16:rowId xmlns:a16="http://schemas.microsoft.com/office/drawing/2014/main" val="10004"/>
                  </a:ext>
                </a:extLst>
              </a:tr>
              <a:tr h="701040">
                <a:tc>
                  <a:txBody>
                    <a:bodyPr/>
                    <a:lstStyle/>
                    <a:p>
                      <a:pPr algn="ctr"/>
                      <a:r>
                        <a:rPr lang="zh-TW" altLang="en-US" sz="2000" b="1" dirty="0">
                          <a:latin typeface="標楷體" pitchFamily="65" charset="-120"/>
                          <a:ea typeface="標楷體" pitchFamily="65" charset="-120"/>
                        </a:rPr>
                        <a:t>中投區</a:t>
                      </a:r>
                    </a:p>
                  </a:txBody>
                  <a:tcPr anchor="ctr"/>
                </a:tc>
                <a:tc>
                  <a:txBody>
                    <a:bodyPr/>
                    <a:lstStyle/>
                    <a:p>
                      <a:pPr algn="ctr"/>
                      <a:r>
                        <a:rPr lang="zh-TW" altLang="en-US" sz="2000" dirty="0">
                          <a:latin typeface="標楷體" pitchFamily="65" charset="-120"/>
                          <a:ea typeface="標楷體" pitchFamily="65" charset="-120"/>
                        </a:rPr>
                        <a:t>國立草屯商工</a:t>
                      </a:r>
                    </a:p>
                  </a:txBody>
                  <a:tcPr anchor="ctr"/>
                </a:tc>
                <a:tc>
                  <a:txBody>
                    <a:bodyPr/>
                    <a:lstStyle/>
                    <a:p>
                      <a:pPr algn="ctr"/>
                      <a:r>
                        <a:rPr lang="zh-TW" altLang="en-US" sz="2000" b="1" dirty="0">
                          <a:latin typeface="標楷體" pitchFamily="65" charset="-120"/>
                          <a:ea typeface="標楷體" pitchFamily="65" charset="-120"/>
                        </a:rPr>
                        <a:t>屏東區</a:t>
                      </a:r>
                    </a:p>
                  </a:txBody>
                  <a:tcPr anchor="ctr"/>
                </a:tc>
                <a:tc>
                  <a:txBody>
                    <a:bodyPr/>
                    <a:lstStyle/>
                    <a:p>
                      <a:pPr algn="ctr"/>
                      <a:r>
                        <a:rPr lang="zh-TW" altLang="en-US" sz="2000" dirty="0">
                          <a:latin typeface="標楷體" pitchFamily="65" charset="-120"/>
                          <a:ea typeface="標楷體" pitchFamily="65" charset="-120"/>
                        </a:rPr>
                        <a:t>國立佳冬高農</a:t>
                      </a:r>
                      <a:endParaRPr lang="en-US" altLang="zh-TW"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extLst>
                  <a:ext uri="{0D108BD9-81ED-4DB2-BD59-A6C34878D82A}">
                    <a16:rowId xmlns:a16="http://schemas.microsoft.com/office/drawing/2014/main" val="10005"/>
                  </a:ext>
                </a:extLst>
              </a:tr>
              <a:tr h="701040">
                <a:tc>
                  <a:txBody>
                    <a:bodyPr/>
                    <a:lstStyle/>
                    <a:p>
                      <a:pPr algn="ctr"/>
                      <a:r>
                        <a:rPr lang="zh-TW" altLang="en-US" sz="2000" b="1" dirty="0">
                          <a:latin typeface="標楷體" pitchFamily="65" charset="-120"/>
                          <a:ea typeface="標楷體" pitchFamily="65" charset="-120"/>
                        </a:rPr>
                        <a:t>彰化區</a:t>
                      </a:r>
                    </a:p>
                  </a:txBody>
                  <a:tcPr anchor="ctr"/>
                </a:tc>
                <a:tc>
                  <a:txBody>
                    <a:bodyPr/>
                    <a:lstStyle/>
                    <a:p>
                      <a:pPr algn="ctr"/>
                      <a:r>
                        <a:rPr lang="zh-TW" altLang="en-US" sz="2000" dirty="0">
                          <a:latin typeface="標楷體" pitchFamily="65" charset="-120"/>
                          <a:ea typeface="標楷體" pitchFamily="65" charset="-120"/>
                        </a:rPr>
                        <a:t>國立秀水高工</a:t>
                      </a:r>
                    </a:p>
                  </a:txBody>
                  <a:tcPr anchor="ctr"/>
                </a:tc>
                <a:tc>
                  <a:txBody>
                    <a:bodyPr/>
                    <a:lstStyle/>
                    <a:p>
                      <a:pPr algn="ctr"/>
                      <a:r>
                        <a:rPr lang="zh-TW" altLang="en-US" sz="2000" b="1" dirty="0">
                          <a:latin typeface="標楷體" pitchFamily="65" charset="-120"/>
                          <a:ea typeface="標楷體" pitchFamily="65" charset="-120"/>
                        </a:rPr>
                        <a:t>宜蘭區</a:t>
                      </a:r>
                    </a:p>
                  </a:txBody>
                  <a:tcPr anchor="ctr"/>
                </a:tc>
                <a:tc>
                  <a:txBody>
                    <a:bodyPr/>
                    <a:lstStyle/>
                    <a:p>
                      <a:pPr algn="ctr"/>
                      <a:r>
                        <a:rPr lang="zh-TW" altLang="en-US" sz="2000" dirty="0">
                          <a:latin typeface="標楷體" pitchFamily="65" charset="-120"/>
                          <a:ea typeface="標楷體" pitchFamily="65" charset="-120"/>
                        </a:rPr>
                        <a:t>國立蘇澳海事</a:t>
                      </a:r>
                    </a:p>
                  </a:txBody>
                  <a:tcPr anchor="ctr"/>
                </a:tc>
                <a:tc>
                  <a:txBody>
                    <a:bodyPr/>
                    <a:lstStyle/>
                    <a:p>
                      <a:pPr algn="ctr"/>
                      <a:endParaRPr lang="zh-TW" altLang="en-US" sz="2000" dirty="0">
                        <a:latin typeface="標楷體" pitchFamily="65" charset="-120"/>
                        <a:ea typeface="標楷體" pitchFamily="65" charset="-120"/>
                      </a:endParaRPr>
                    </a:p>
                  </a:txBody>
                  <a:tcPr anchor="ctr"/>
                </a:tc>
                <a:tc>
                  <a:txBody>
                    <a:bodyPr/>
                    <a:lstStyle/>
                    <a:p>
                      <a:pPr algn="ctr"/>
                      <a:endParaRPr lang="zh-TW" altLang="en-US" sz="2000" dirty="0">
                        <a:latin typeface="標楷體" pitchFamily="65" charset="-120"/>
                        <a:ea typeface="標楷體" pitchFamily="65" charset="-120"/>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77444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各就學區免試招生作業流程</a:t>
            </a:r>
            <a:endParaRPr lang="zh-TW" altLang="en-US" sz="3200" b="1" dirty="0">
              <a:solidFill>
                <a:srgbClr val="FFFFFF"/>
              </a:solidFill>
              <a:latin typeface="Adobe 繁黑體 Std B" pitchFamily="34" charset="-120"/>
              <a:ea typeface="Adobe 繁黑體 Std B" pitchFamily="34" charset="-120"/>
              <a:cs typeface="BiauKai"/>
            </a:endParaRPr>
          </a:p>
        </p:txBody>
      </p:sp>
      <p:sp>
        <p:nvSpPr>
          <p:cNvPr id="22" name="矩形 21"/>
          <p:cNvSpPr/>
          <p:nvPr/>
        </p:nvSpPr>
        <p:spPr>
          <a:xfrm>
            <a:off x="275470" y="1281390"/>
            <a:ext cx="2444598" cy="121927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參加國中</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教育會考</a:t>
            </a:r>
            <a:endParaRPr lang="en-US" altLang="zh-TW" sz="2800" dirty="0">
              <a:latin typeface="標楷體" panose="03000509000000000000" pitchFamily="65" charset="-120"/>
              <a:ea typeface="標楷體" panose="03000509000000000000" pitchFamily="65" charset="-120"/>
            </a:endParaRPr>
          </a:p>
        </p:txBody>
      </p:sp>
      <p:sp>
        <p:nvSpPr>
          <p:cNvPr id="23" name="矩形 22"/>
          <p:cNvSpPr/>
          <p:nvPr/>
        </p:nvSpPr>
        <p:spPr>
          <a:xfrm>
            <a:off x="275470" y="3148736"/>
            <a:ext cx="2444598" cy="1224136"/>
          </a:xfrm>
          <a:prstGeom prst="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標楷體" panose="03000509000000000000" pitchFamily="65" charset="-120"/>
                <a:ea typeface="標楷體" panose="03000509000000000000" pitchFamily="65" charset="-120"/>
              </a:rPr>
              <a:t>申請變更就學區</a:t>
            </a:r>
            <a:endParaRPr lang="en-US" altLang="zh-TW" sz="2400" dirty="0">
              <a:latin typeface="標楷體" panose="03000509000000000000" pitchFamily="65" charset="-120"/>
              <a:ea typeface="標楷體" panose="03000509000000000000" pitchFamily="65" charset="-120"/>
            </a:endParaRPr>
          </a:p>
          <a:p>
            <a:pPr algn="ct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有需要者申請</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24" name="矩形 23"/>
          <p:cNvSpPr/>
          <p:nvPr/>
        </p:nvSpPr>
        <p:spPr>
          <a:xfrm>
            <a:off x="275470" y="5073811"/>
            <a:ext cx="2444598" cy="1224136"/>
          </a:xfrm>
          <a:prstGeom prst="rect">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多元學習表現</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積分審查</a:t>
            </a:r>
          </a:p>
        </p:txBody>
      </p:sp>
      <p:cxnSp>
        <p:nvCxnSpPr>
          <p:cNvPr id="31" name="直線單箭頭接點 30"/>
          <p:cNvCxnSpPr>
            <a:stCxn id="22" idx="2"/>
            <a:endCxn id="23" idx="0"/>
          </p:cNvCxnSpPr>
          <p:nvPr/>
        </p:nvCxnSpPr>
        <p:spPr>
          <a:xfrm>
            <a:off x="1497769" y="2500664"/>
            <a:ext cx="0" cy="64807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a:stCxn id="23" idx="2"/>
          </p:cNvCxnSpPr>
          <p:nvPr/>
        </p:nvCxnSpPr>
        <p:spPr>
          <a:xfrm>
            <a:off x="1497769" y="4372872"/>
            <a:ext cx="0" cy="70093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3354562" y="1281390"/>
            <a:ext cx="2397190" cy="1224136"/>
          </a:xfrm>
          <a:prstGeom prst="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個別序位查詢</a:t>
            </a:r>
            <a:endParaRPr lang="zh-TW" altLang="en-US" sz="2400" dirty="0">
              <a:latin typeface="標楷體" panose="03000509000000000000" pitchFamily="65" charset="-120"/>
              <a:ea typeface="標楷體" panose="03000509000000000000" pitchFamily="65" charset="-120"/>
            </a:endParaRPr>
          </a:p>
        </p:txBody>
      </p:sp>
      <p:sp>
        <p:nvSpPr>
          <p:cNvPr id="34" name="矩形 33"/>
          <p:cNvSpPr/>
          <p:nvPr/>
        </p:nvSpPr>
        <p:spPr>
          <a:xfrm>
            <a:off x="3354562" y="3174518"/>
            <a:ext cx="2397190" cy="1224136"/>
          </a:xfrm>
          <a:prstGeom prst="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選填志願</a:t>
            </a:r>
            <a:endParaRPr lang="zh-TW" altLang="en-US" sz="2400" dirty="0">
              <a:latin typeface="標楷體" panose="03000509000000000000" pitchFamily="65" charset="-120"/>
              <a:ea typeface="標楷體" panose="03000509000000000000" pitchFamily="65" charset="-120"/>
            </a:endParaRPr>
          </a:p>
        </p:txBody>
      </p:sp>
      <p:sp>
        <p:nvSpPr>
          <p:cNvPr id="35" name="矩形 34"/>
          <p:cNvSpPr/>
          <p:nvPr/>
        </p:nvSpPr>
        <p:spPr>
          <a:xfrm>
            <a:off x="3358236" y="5094140"/>
            <a:ext cx="2397190" cy="1224136"/>
          </a:xfrm>
          <a:prstGeom prst="rect">
            <a:avLst/>
          </a:prstGeom>
          <a:solidFill>
            <a:schemeClr val="accent5">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報名</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集體報名</a:t>
            </a:r>
            <a:endParaRPr lang="en-US" altLang="zh-TW" sz="2800" dirty="0">
              <a:latin typeface="標楷體" panose="03000509000000000000" pitchFamily="65" charset="-120"/>
              <a:ea typeface="標楷體" panose="03000509000000000000" pitchFamily="65" charset="-120"/>
            </a:endParaRPr>
          </a:p>
          <a:p>
            <a:pPr algn="ctr"/>
            <a:r>
              <a:rPr lang="zh-TW" altLang="en-US" sz="2800" dirty="0">
                <a:latin typeface="標楷體" panose="03000509000000000000" pitchFamily="65" charset="-120"/>
                <a:ea typeface="標楷體" panose="03000509000000000000" pitchFamily="65" charset="-120"/>
              </a:rPr>
              <a:t>個別報名</a:t>
            </a:r>
            <a:endParaRPr lang="zh-TW" altLang="en-US" sz="2000" dirty="0">
              <a:latin typeface="標楷體" panose="03000509000000000000" pitchFamily="65" charset="-120"/>
              <a:ea typeface="標楷體" panose="03000509000000000000" pitchFamily="65" charset="-120"/>
            </a:endParaRPr>
          </a:p>
        </p:txBody>
      </p:sp>
      <p:cxnSp>
        <p:nvCxnSpPr>
          <p:cNvPr id="36" name="肘形接點 18"/>
          <p:cNvCxnSpPr>
            <a:stCxn id="24" idx="3"/>
            <a:endCxn id="33" idx="1"/>
          </p:cNvCxnSpPr>
          <p:nvPr/>
        </p:nvCxnSpPr>
        <p:spPr>
          <a:xfrm flipV="1">
            <a:off x="2720068" y="1893458"/>
            <a:ext cx="634494" cy="3792421"/>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33" idx="2"/>
            <a:endCxn id="34" idx="0"/>
          </p:cNvCxnSpPr>
          <p:nvPr/>
        </p:nvCxnSpPr>
        <p:spPr>
          <a:xfrm>
            <a:off x="4553157" y="2505526"/>
            <a:ext cx="0" cy="66899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34" idx="2"/>
            <a:endCxn id="35" idx="0"/>
          </p:cNvCxnSpPr>
          <p:nvPr/>
        </p:nvCxnSpPr>
        <p:spPr>
          <a:xfrm>
            <a:off x="4553157" y="4398654"/>
            <a:ext cx="3674" cy="69548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6543840" y="1247327"/>
            <a:ext cx="2397190" cy="122413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放榜</a:t>
            </a:r>
          </a:p>
        </p:txBody>
      </p:sp>
      <p:sp>
        <p:nvSpPr>
          <p:cNvPr id="48" name="矩形 47"/>
          <p:cNvSpPr/>
          <p:nvPr/>
        </p:nvSpPr>
        <p:spPr>
          <a:xfrm>
            <a:off x="6543840" y="3174518"/>
            <a:ext cx="2397190" cy="122413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報到</a:t>
            </a:r>
          </a:p>
        </p:txBody>
      </p:sp>
      <p:sp>
        <p:nvSpPr>
          <p:cNvPr id="49" name="矩形 48"/>
          <p:cNvSpPr/>
          <p:nvPr/>
        </p:nvSpPr>
        <p:spPr>
          <a:xfrm>
            <a:off x="6525369" y="5097893"/>
            <a:ext cx="2397190" cy="1224136"/>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放棄錄取資格</a:t>
            </a:r>
          </a:p>
        </p:txBody>
      </p:sp>
      <p:cxnSp>
        <p:nvCxnSpPr>
          <p:cNvPr id="51" name="直線單箭頭接點 50"/>
          <p:cNvCxnSpPr>
            <a:stCxn id="47" idx="2"/>
            <a:endCxn id="48" idx="0"/>
          </p:cNvCxnSpPr>
          <p:nvPr/>
        </p:nvCxnSpPr>
        <p:spPr>
          <a:xfrm>
            <a:off x="7742435" y="2471463"/>
            <a:ext cx="0" cy="7030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7723964" y="4394869"/>
            <a:ext cx="0" cy="7030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53" name="肘形接點 41"/>
          <p:cNvCxnSpPr>
            <a:stCxn id="35" idx="3"/>
            <a:endCxn id="47" idx="1"/>
          </p:cNvCxnSpPr>
          <p:nvPr/>
        </p:nvCxnSpPr>
        <p:spPr>
          <a:xfrm flipV="1">
            <a:off x="5755426" y="1859395"/>
            <a:ext cx="788414" cy="3846813"/>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537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各就學區免試入學錄取方式</a:t>
            </a:r>
            <a:endParaRPr lang="zh-TW" altLang="en-US" sz="3200" b="1" dirty="0">
              <a:solidFill>
                <a:srgbClr val="FFFFFF"/>
              </a:solidFill>
              <a:latin typeface="Adobe 繁黑體 Std B" pitchFamily="34" charset="-120"/>
              <a:ea typeface="Adobe 繁黑體 Std B" pitchFamily="34" charset="-120"/>
              <a:cs typeface="BiauKai"/>
            </a:endParaRPr>
          </a:p>
        </p:txBody>
      </p:sp>
      <p:cxnSp>
        <p:nvCxnSpPr>
          <p:cNvPr id="25" name="直線接點 24"/>
          <p:cNvCxnSpPr/>
          <p:nvPr/>
        </p:nvCxnSpPr>
        <p:spPr>
          <a:xfrm>
            <a:off x="-36512" y="1689121"/>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6" name="資料庫圖表 25"/>
          <p:cNvGraphicFramePr/>
          <p:nvPr>
            <p:extLst>
              <p:ext uri="{D42A27DB-BD31-4B8C-83A1-F6EECF244321}">
                <p14:modId xmlns:p14="http://schemas.microsoft.com/office/powerpoint/2010/main" val="1067879192"/>
              </p:ext>
            </p:extLst>
          </p:nvPr>
        </p:nvGraphicFramePr>
        <p:xfrm>
          <a:off x="179512" y="1102514"/>
          <a:ext cx="8784976"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向下箭號 26"/>
          <p:cNvSpPr/>
          <p:nvPr/>
        </p:nvSpPr>
        <p:spPr>
          <a:xfrm>
            <a:off x="1475656" y="1857364"/>
            <a:ext cx="560941" cy="7207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Calibri"/>
              <a:ea typeface="新細明體"/>
            </a:endParaRPr>
          </a:p>
        </p:txBody>
      </p:sp>
      <p:grpSp>
        <p:nvGrpSpPr>
          <p:cNvPr id="21" name="群組 20"/>
          <p:cNvGrpSpPr/>
          <p:nvPr/>
        </p:nvGrpSpPr>
        <p:grpSpPr>
          <a:xfrm>
            <a:off x="4468348" y="3776684"/>
            <a:ext cx="3164351" cy="460927"/>
            <a:chOff x="4468348" y="3776684"/>
            <a:chExt cx="3164351" cy="460927"/>
          </a:xfrm>
        </p:grpSpPr>
        <p:sp>
          <p:nvSpPr>
            <p:cNvPr id="28" name="向下箭號 27"/>
            <p:cNvSpPr/>
            <p:nvPr/>
          </p:nvSpPr>
          <p:spPr>
            <a:xfrm>
              <a:off x="7073524" y="3776684"/>
              <a:ext cx="559175" cy="46092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Calibri"/>
                <a:ea typeface="新細明體"/>
              </a:endParaRPr>
            </a:p>
          </p:txBody>
        </p:sp>
        <p:sp>
          <p:nvSpPr>
            <p:cNvPr id="29" name="向下箭號 28"/>
            <p:cNvSpPr/>
            <p:nvPr/>
          </p:nvSpPr>
          <p:spPr>
            <a:xfrm>
              <a:off x="4468348" y="3780192"/>
              <a:ext cx="560941" cy="45741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Calibri"/>
                <a:ea typeface="新細明體"/>
              </a:endParaRPr>
            </a:p>
          </p:txBody>
        </p:sp>
      </p:grpSp>
      <p:sp>
        <p:nvSpPr>
          <p:cNvPr id="30" name="向下箭號 29"/>
          <p:cNvSpPr/>
          <p:nvPr/>
        </p:nvSpPr>
        <p:spPr>
          <a:xfrm>
            <a:off x="5860647" y="1861992"/>
            <a:ext cx="559175" cy="720726"/>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latin typeface="Calibri"/>
              <a:ea typeface="新細明體"/>
            </a:endParaRPr>
          </a:p>
        </p:txBody>
      </p:sp>
    </p:spTree>
    <p:extLst>
      <p:ext uri="{BB962C8B-B14F-4D97-AF65-F5344CB8AC3E}">
        <p14:creationId xmlns:p14="http://schemas.microsoft.com/office/powerpoint/2010/main" val="30483693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免試入學相關事項</a:t>
            </a:r>
            <a:endParaRPr lang="zh-TW" altLang="en-US" sz="2000" dirty="0">
              <a:solidFill>
                <a:prstClr val="white"/>
              </a:solidFill>
              <a:latin typeface="Adobe 繁黑體 Std B" pitchFamily="34" charset="-120"/>
              <a:ea typeface="Adobe 繁黑體 Std B" pitchFamily="34" charset="-120"/>
            </a:endParaRPr>
          </a:p>
          <a:p>
            <a:endParaRPr lang="zh-TW" altLang="en-US" sz="2000" dirty="0">
              <a:solidFill>
                <a:prstClr val="white"/>
              </a:solidFill>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免試入學超額比序採計項目</a:t>
            </a:r>
            <a:endParaRPr lang="zh-TW" altLang="en-US" sz="3200" b="1" dirty="0">
              <a:solidFill>
                <a:srgbClr val="FFFFFF"/>
              </a:solidFill>
              <a:latin typeface="Adobe 繁黑體 Std B" pitchFamily="34" charset="-120"/>
              <a:ea typeface="Adobe 繁黑體 Std B" pitchFamily="34" charset="-120"/>
              <a:cs typeface="BiauKai"/>
            </a:endParaRPr>
          </a:p>
        </p:txBody>
      </p:sp>
      <p:sp>
        <p:nvSpPr>
          <p:cNvPr id="24" name="投影片編號版面配置區 3"/>
          <p:cNvSpPr>
            <a:spLocks noGrp="1"/>
          </p:cNvSpPr>
          <p:nvPr>
            <p:ph type="sldNum" sz="quarter" idx="12"/>
          </p:nvPr>
        </p:nvSpPr>
        <p:spPr bwMode="auto">
          <a:xfrm>
            <a:off x="19050" y="6524625"/>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3E67513-B1D7-4F5F-B2BD-38C57D08209B}" type="slidenum">
              <a:rPr lang="en-US" altLang="zh-TW" sz="1200" smtClean="0">
                <a:solidFill>
                  <a:srgbClr val="9A5315"/>
                </a:solidFill>
                <a:latin typeface="Adobe 繁黑體 Std B" pitchFamily="34" charset="-120"/>
                <a:ea typeface="Adobe 繁黑體 Std B" pitchFamily="34" charset="-120"/>
                <a:cs typeface="Times New Roman" pitchFamily="18" charset="0"/>
              </a:rPr>
              <a:pPr>
                <a:spcBef>
                  <a:spcPct val="0"/>
                </a:spcBef>
                <a:buFontTx/>
                <a:buNone/>
              </a:pPr>
              <a:t>48</a:t>
            </a:fld>
            <a:endParaRPr lang="en-US" altLang="zh-TW" sz="1200">
              <a:solidFill>
                <a:srgbClr val="9A5315"/>
              </a:solidFill>
              <a:latin typeface="Adobe 繁黑體 Std B" pitchFamily="34" charset="-120"/>
              <a:ea typeface="Adobe 繁黑體 Std B" pitchFamily="34" charset="-120"/>
              <a:cs typeface="Times New Roman" pitchFamily="18" charset="0"/>
            </a:endParaRPr>
          </a:p>
        </p:txBody>
      </p:sp>
      <p:sp>
        <p:nvSpPr>
          <p:cNvPr id="25" name="投影片編號版面配置區 3"/>
          <p:cNvSpPr txBox="1">
            <a:spLocks/>
          </p:cNvSpPr>
          <p:nvPr/>
        </p:nvSpPr>
        <p:spPr bwMode="auto">
          <a:xfrm>
            <a:off x="6516688" y="6381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E41998D3-CBB4-4E5A-8A99-D33F3C7BCE10}" type="slidenum">
              <a:rPr lang="en-US" altLang="zh-TW" sz="1200">
                <a:solidFill>
                  <a:srgbClr val="898989"/>
                </a:solidFill>
                <a:latin typeface="Adobe 繁黑體 Std B" pitchFamily="34" charset="-120"/>
                <a:ea typeface="Adobe 繁黑體 Std B" pitchFamily="34" charset="-120"/>
              </a:rPr>
              <a:pPr>
                <a:spcBef>
                  <a:spcPct val="0"/>
                </a:spcBef>
                <a:buFontTx/>
                <a:buNone/>
              </a:pPr>
              <a:t>48</a:t>
            </a:fld>
            <a:endParaRPr lang="en-US" altLang="zh-TW" sz="1200">
              <a:solidFill>
                <a:srgbClr val="898989"/>
              </a:solidFill>
              <a:latin typeface="Adobe 繁黑體 Std B" pitchFamily="34" charset="-120"/>
              <a:ea typeface="Adobe 繁黑體 Std B" pitchFamily="34" charset="-120"/>
            </a:endParaRPr>
          </a:p>
        </p:txBody>
      </p:sp>
      <p:sp>
        <p:nvSpPr>
          <p:cNvPr id="26" name="圓角矩形圖說文字 25"/>
          <p:cNvSpPr/>
          <p:nvPr/>
        </p:nvSpPr>
        <p:spPr>
          <a:xfrm>
            <a:off x="268910" y="1304528"/>
            <a:ext cx="2566987" cy="1944688"/>
          </a:xfrm>
          <a:prstGeom prst="wedgeRoundRectCallout">
            <a:avLst>
              <a:gd name="adj1" fmla="val 81777"/>
              <a:gd name="adj2" fmla="val 11108"/>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800" dirty="0">
                <a:solidFill>
                  <a:prstClr val="white"/>
                </a:solidFill>
                <a:latin typeface="Adobe 繁黑體 Std B" pitchFamily="34" charset="-120"/>
                <a:ea typeface="Adobe 繁黑體 Std B" pitchFamily="34" charset="-120"/>
              </a:rPr>
              <a:t>會考</a:t>
            </a:r>
            <a:r>
              <a:rPr lang="zh-TW" altLang="zh-TW" sz="2800" dirty="0">
                <a:solidFill>
                  <a:prstClr val="white"/>
                </a:solidFill>
                <a:latin typeface="Adobe 繁黑體 Std B" pitchFamily="34" charset="-120"/>
                <a:ea typeface="Adobe 繁黑體 Std B" pitchFamily="34" charset="-120"/>
              </a:rPr>
              <a:t>採計分數</a:t>
            </a:r>
            <a:r>
              <a:rPr lang="en-US" altLang="zh-TW" sz="2800" dirty="0">
                <a:solidFill>
                  <a:prstClr val="white"/>
                </a:solidFill>
                <a:latin typeface="Adobe 繁黑體 Std B" pitchFamily="34" charset="-120"/>
                <a:ea typeface="Adobe 繁黑體 Std B" pitchFamily="34" charset="-120"/>
              </a:rPr>
              <a:t/>
            </a:r>
            <a:br>
              <a:rPr lang="en-US" altLang="zh-TW" sz="2800" dirty="0">
                <a:solidFill>
                  <a:prstClr val="white"/>
                </a:solidFill>
                <a:latin typeface="Adobe 繁黑體 Std B" pitchFamily="34" charset="-120"/>
                <a:ea typeface="Adobe 繁黑體 Std B" pitchFamily="34" charset="-120"/>
              </a:rPr>
            </a:br>
            <a:r>
              <a:rPr lang="zh-TW" altLang="en-US" sz="2800" dirty="0">
                <a:solidFill>
                  <a:prstClr val="white"/>
                </a:solidFill>
                <a:latin typeface="Adobe 繁黑體 Std B" pitchFamily="34" charset="-120"/>
                <a:ea typeface="Adobe 繁黑體 Std B" pitchFamily="34" charset="-120"/>
              </a:rPr>
              <a:t>最高</a:t>
            </a:r>
            <a:r>
              <a:rPr lang="en-US" altLang="zh-TW" sz="2800" dirty="0">
                <a:solidFill>
                  <a:prstClr val="white"/>
                </a:solidFill>
                <a:latin typeface="Adobe 繁黑體 Std B" pitchFamily="34" charset="-120"/>
                <a:ea typeface="Adobe 繁黑體 Std B" pitchFamily="34" charset="-120"/>
              </a:rPr>
              <a:t>3</a:t>
            </a:r>
            <a:r>
              <a:rPr lang="zh-TW" altLang="zh-TW" sz="2800" dirty="0">
                <a:solidFill>
                  <a:prstClr val="white"/>
                </a:solidFill>
                <a:latin typeface="Adobe 繁黑體 Std B" pitchFamily="34" charset="-120"/>
                <a:ea typeface="Adobe 繁黑體 Std B" pitchFamily="34" charset="-120"/>
              </a:rPr>
              <a:t>分之</a:t>
            </a:r>
            <a:r>
              <a:rPr lang="en-US" altLang="zh-TW" sz="2800" dirty="0">
                <a:solidFill>
                  <a:prstClr val="white"/>
                </a:solidFill>
                <a:latin typeface="Adobe 繁黑體 Std B" pitchFamily="34" charset="-120"/>
                <a:ea typeface="Adobe 繁黑體 Std B" pitchFamily="34" charset="-120"/>
              </a:rPr>
              <a:t>1</a:t>
            </a:r>
            <a:endParaRPr lang="zh-TW" altLang="en-US" dirty="0">
              <a:solidFill>
                <a:prstClr val="white"/>
              </a:solidFill>
              <a:latin typeface="Adobe 繁黑體 Std B" pitchFamily="34" charset="-120"/>
              <a:ea typeface="Adobe 繁黑體 Std B" pitchFamily="34" charset="-120"/>
            </a:endParaRPr>
          </a:p>
        </p:txBody>
      </p:sp>
      <p:graphicFrame>
        <p:nvGraphicFramePr>
          <p:cNvPr id="27" name="內容版面配置區 6"/>
          <p:cNvGraphicFramePr>
            <a:graphicFrameLocks/>
          </p:cNvGraphicFramePr>
          <p:nvPr>
            <p:extLst>
              <p:ext uri="{D42A27DB-BD31-4B8C-83A1-F6EECF244321}">
                <p14:modId xmlns:p14="http://schemas.microsoft.com/office/powerpoint/2010/main" val="826079764"/>
              </p:ext>
            </p:extLst>
          </p:nvPr>
        </p:nvGraphicFramePr>
        <p:xfrm>
          <a:off x="3338337" y="879031"/>
          <a:ext cx="5948571"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矩形 1"/>
          <p:cNvSpPr/>
          <p:nvPr/>
        </p:nvSpPr>
        <p:spPr>
          <a:xfrm>
            <a:off x="341117" y="3457743"/>
            <a:ext cx="3230751" cy="2246769"/>
          </a:xfrm>
          <a:prstGeom prst="rect">
            <a:avLst/>
          </a:prstGeom>
        </p:spPr>
        <p:txBody>
          <a:bodyPr wrap="square">
            <a:spAutoFit/>
          </a:bodyPr>
          <a:lstStyle/>
          <a:p>
            <a:r>
              <a:rPr lang="zh-TW" altLang="en-US" sz="2800" b="1" dirty="0">
                <a:solidFill>
                  <a:srgbClr val="FF0000"/>
                </a:solidFill>
                <a:latin typeface="Adobe 繁黑體 Std B" pitchFamily="34" charset="-120"/>
                <a:ea typeface="Adobe 繁黑體 Std B" pitchFamily="34" charset="-120"/>
              </a:rPr>
              <a:t>各就學區超額比序採計項目及配分各有不同，請詳見各就學區免試入學招生簡章</a:t>
            </a:r>
          </a:p>
        </p:txBody>
      </p:sp>
    </p:spTree>
    <p:extLst>
      <p:ext uri="{BB962C8B-B14F-4D97-AF65-F5344CB8AC3E}">
        <p14:creationId xmlns:p14="http://schemas.microsoft.com/office/powerpoint/2010/main" val="198529981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五專升學進路</a:t>
            </a:r>
            <a:endParaRPr lang="zh-TW" altLang="en-US" sz="3200" b="1" dirty="0">
              <a:solidFill>
                <a:srgbClr val="FFFFFF"/>
              </a:solidFill>
              <a:latin typeface="Adobe 繁黑體 Std B" pitchFamily="34" charset="-120"/>
              <a:ea typeface="Adobe 繁黑體 Std B" pitchFamily="34" charset="-120"/>
              <a:cs typeface="BiauKai"/>
            </a:endParaRPr>
          </a:p>
        </p:txBody>
      </p:sp>
      <p:cxnSp>
        <p:nvCxnSpPr>
          <p:cNvPr id="22" name="直線接點 21"/>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3" name="資料庫圖表 22"/>
          <p:cNvGraphicFramePr/>
          <p:nvPr>
            <p:extLst>
              <p:ext uri="{D42A27DB-BD31-4B8C-83A1-F6EECF244321}">
                <p14:modId xmlns:p14="http://schemas.microsoft.com/office/powerpoint/2010/main" val="534348786"/>
              </p:ext>
            </p:extLst>
          </p:nvPr>
        </p:nvGraphicFramePr>
        <p:xfrm>
          <a:off x="281655" y="866837"/>
          <a:ext cx="8754841" cy="2621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內容版面配置區 3"/>
          <p:cNvGraphicFramePr>
            <a:graphicFrameLocks noGrp="1"/>
          </p:cNvGraphicFramePr>
          <p:nvPr>
            <p:ph idx="1"/>
            <p:extLst>
              <p:ext uri="{D42A27DB-BD31-4B8C-83A1-F6EECF244321}">
                <p14:modId xmlns:p14="http://schemas.microsoft.com/office/powerpoint/2010/main" val="2080777882"/>
              </p:ext>
            </p:extLst>
          </p:nvPr>
        </p:nvGraphicFramePr>
        <p:xfrm>
          <a:off x="480294" y="3284984"/>
          <a:ext cx="8424936" cy="2910012"/>
        </p:xfrm>
        <a:graphic>
          <a:graphicData uri="http://schemas.openxmlformats.org/drawingml/2006/table">
            <a:tbl>
              <a:tblPr firstRow="1" bandRow="1">
                <a:tableStyleId>{00A15C55-8517-42AA-B614-E9B94910E393}</a:tableStyleId>
              </a:tblPr>
              <a:tblGrid>
                <a:gridCol w="2219498">
                  <a:extLst>
                    <a:ext uri="{9D8B030D-6E8A-4147-A177-3AD203B41FA5}">
                      <a16:colId xmlns:a16="http://schemas.microsoft.com/office/drawing/2014/main" val="20000"/>
                    </a:ext>
                  </a:extLst>
                </a:gridCol>
                <a:gridCol w="6205438">
                  <a:extLst>
                    <a:ext uri="{9D8B030D-6E8A-4147-A177-3AD203B41FA5}">
                      <a16:colId xmlns:a16="http://schemas.microsoft.com/office/drawing/2014/main" val="20001"/>
                    </a:ext>
                  </a:extLst>
                </a:gridCol>
              </a:tblGrid>
              <a:tr h="553502">
                <a:tc>
                  <a:txBody>
                    <a:bodyPr/>
                    <a:lstStyle/>
                    <a:p>
                      <a:pPr algn="ctr"/>
                      <a:r>
                        <a:rPr lang="zh-TW" altLang="en-US" sz="2800" dirty="0">
                          <a:latin typeface="微軟正黑體" panose="020B0604030504040204" pitchFamily="34" charset="-120"/>
                          <a:ea typeface="微軟正黑體" panose="020B0604030504040204" pitchFamily="34" charset="-120"/>
                        </a:rPr>
                        <a:t>區別</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承辦學校</a:t>
                      </a:r>
                    </a:p>
                  </a:txBody>
                  <a:tcPr anchor="ctr"/>
                </a:tc>
                <a:extLst>
                  <a:ext uri="{0D108BD9-81ED-4DB2-BD59-A6C34878D82A}">
                    <a16:rowId xmlns:a16="http://schemas.microsoft.com/office/drawing/2014/main" val="10000"/>
                  </a:ext>
                </a:extLst>
              </a:tr>
              <a:tr h="570736">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全國</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技專校院招生委員會聯合會</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1"/>
                  </a:ext>
                </a:extLst>
              </a:tr>
              <a:tr h="570736">
                <a:tc>
                  <a:txBody>
                    <a:bodyPr/>
                    <a:lstStyle/>
                    <a:p>
                      <a:pPr algn="ctr"/>
                      <a:r>
                        <a:rPr lang="zh-TW" altLang="en-US" sz="2800" b="1" dirty="0">
                          <a:solidFill>
                            <a:srgbClr val="C00000"/>
                          </a:solidFill>
                          <a:effectLst/>
                          <a:latin typeface="微軟正黑體" panose="020B0604030504040204" pitchFamily="34" charset="-120"/>
                          <a:ea typeface="微軟正黑體" panose="020B0604030504040204" pitchFamily="34" charset="-120"/>
                        </a:rPr>
                        <a:t>北區</a:t>
                      </a:r>
                    </a:p>
                  </a:txBody>
                  <a:tcPr anchor="ctr"/>
                </a:tc>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技專校院招生委員會聯合會</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2"/>
                  </a:ext>
                </a:extLst>
              </a:tr>
              <a:tr h="644302">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中區</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仁德醫護管理專科學校</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3"/>
                  </a:ext>
                </a:extLst>
              </a:tr>
              <a:tr h="570736">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南區</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914400" rtl="0" eaLnBrk="1" latinLnBrk="0" hangingPunct="1"/>
                      <a:r>
                        <a:rPr lang="zh-TW" altLang="en-US" sz="2800" b="1" kern="1200" dirty="0">
                          <a:solidFill>
                            <a:srgbClr val="C00000"/>
                          </a:solidFill>
                          <a:effectLst/>
                          <a:latin typeface="微軟正黑體" panose="020B0604030504040204" pitchFamily="34" charset="-120"/>
                          <a:ea typeface="微軟正黑體" panose="020B0604030504040204" pitchFamily="34" charset="-120"/>
                        </a:rPr>
                        <a:t>國立高雄餐旅大學</a:t>
                      </a:r>
                      <a:endParaRPr lang="zh-TW" altLang="en-US" sz="2800" b="1" kern="1200" dirty="0">
                        <a:solidFill>
                          <a:srgbClr val="C00000"/>
                        </a:solidFill>
                        <a:effectLst/>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478355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bwMode="auto">
          <a:xfrm>
            <a:off x="0" y="1"/>
            <a:ext cx="9144000" cy="620687"/>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Adobe 繁黑體 Std B" pitchFamily="34" charset="-120"/>
              <a:ea typeface="Adobe 繁黑體 Std B" pitchFamily="34" charset="-120"/>
            </a:endParaRPr>
          </a:p>
        </p:txBody>
      </p:sp>
      <p:grpSp>
        <p:nvGrpSpPr>
          <p:cNvPr id="3" name="群組 4"/>
          <p:cNvGrpSpPr/>
          <p:nvPr/>
        </p:nvGrpSpPr>
        <p:grpSpPr>
          <a:xfrm>
            <a:off x="3195937" y="98851"/>
            <a:ext cx="2056588" cy="360040"/>
            <a:chOff x="2835897" y="44624"/>
            <a:chExt cx="2056588" cy="360040"/>
          </a:xfrm>
        </p:grpSpPr>
        <p:sp>
          <p:nvSpPr>
            <p:cNvPr id="6" name="橢圓 5"/>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2</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7" name="橢圓 6"/>
            <p:cNvSpPr/>
            <p:nvPr/>
          </p:nvSpPr>
          <p:spPr>
            <a:xfrm>
              <a:off x="326003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3</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8" name="橢圓 7"/>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4</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9" name="橢圓 8"/>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5</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10" name="橢圓 9"/>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6</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grpSp>
      <p:sp>
        <p:nvSpPr>
          <p:cNvPr id="11" name="矩形 10"/>
          <p:cNvSpPr/>
          <p:nvPr/>
        </p:nvSpPr>
        <p:spPr>
          <a:xfrm>
            <a:off x="5270008" y="98853"/>
            <a:ext cx="748923" cy="430887"/>
          </a:xfrm>
          <a:prstGeom prst="rect">
            <a:avLst/>
          </a:prstGeom>
        </p:spPr>
        <p:txBody>
          <a:bodyPr wrap="none">
            <a:spAutoFit/>
          </a:bodyPr>
          <a:lstStyle/>
          <a:p>
            <a:r>
              <a:rPr lang="zh-TW" altLang="en-US" sz="2200" b="1" dirty="0">
                <a:solidFill>
                  <a:schemeClr val="bg1"/>
                </a:solidFill>
                <a:effectLst>
                  <a:outerShdw blurRad="38100" dist="38100" dir="2700000" algn="tl">
                    <a:srgbClr val="000000">
                      <a:alpha val="43137"/>
                    </a:srgbClr>
                  </a:outerShdw>
                </a:effectLst>
                <a:latin typeface="Adobe 繁黑體 Std B" pitchFamily="34" charset="-120"/>
                <a:ea typeface="Adobe 繁黑體 Std B" pitchFamily="34" charset="-120"/>
              </a:rPr>
              <a:t>前言</a:t>
            </a:r>
          </a:p>
        </p:txBody>
      </p:sp>
      <p:sp>
        <p:nvSpPr>
          <p:cNvPr id="12" name="橢圓 11"/>
          <p:cNvSpPr/>
          <p:nvPr/>
        </p:nvSpPr>
        <p:spPr>
          <a:xfrm>
            <a:off x="2339752" y="98851"/>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0</a:t>
            </a:r>
            <a:endParaRPr lang="zh-TW" altLang="en-US" sz="2400" dirty="0">
              <a:solidFill>
                <a:srgbClr val="C00000"/>
              </a:solidFill>
              <a:latin typeface="Adobe 繁黑體 Std B" pitchFamily="34" charset="-120"/>
              <a:ea typeface="Adobe 繁黑體 Std B" pitchFamily="34" charset="-120"/>
            </a:endParaRPr>
          </a:p>
        </p:txBody>
      </p:sp>
      <p:sp>
        <p:nvSpPr>
          <p:cNvPr id="13" name="橢圓 12"/>
          <p:cNvSpPr/>
          <p:nvPr/>
        </p:nvSpPr>
        <p:spPr>
          <a:xfrm>
            <a:off x="2771800" y="98851"/>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1</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pic>
        <p:nvPicPr>
          <p:cNvPr id="14"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資料圖表 1"/>
          <p:cNvGraphicFramePr/>
          <p:nvPr>
            <p:extLst>
              <p:ext uri="{D42A27DB-BD31-4B8C-83A1-F6EECF244321}">
                <p14:modId xmlns:p14="http://schemas.microsoft.com/office/powerpoint/2010/main" val="380438139"/>
              </p:ext>
            </p:extLst>
          </p:nvPr>
        </p:nvGraphicFramePr>
        <p:xfrm>
          <a:off x="323528" y="1124744"/>
          <a:ext cx="8640960"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095455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免試入學相關事項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20" name="直線接點 19"/>
          <p:cNvCxnSpPr/>
          <p:nvPr/>
        </p:nvCxnSpPr>
        <p:spPr>
          <a:xfrm>
            <a:off x="-34814" y="780401"/>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3927" y="996425"/>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2851" y="546375"/>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五專免試入學作業流程</a:t>
            </a:r>
          </a:p>
        </p:txBody>
      </p:sp>
      <p:grpSp>
        <p:nvGrpSpPr>
          <p:cNvPr id="14" name="群組 13"/>
          <p:cNvGrpSpPr/>
          <p:nvPr/>
        </p:nvGrpSpPr>
        <p:grpSpPr>
          <a:xfrm>
            <a:off x="259385" y="1192142"/>
            <a:ext cx="8417926" cy="5470594"/>
            <a:chOff x="624746" y="1197703"/>
            <a:chExt cx="8417926" cy="5470594"/>
          </a:xfrm>
        </p:grpSpPr>
        <p:sp>
          <p:nvSpPr>
            <p:cNvPr id="7" name="矩形 6"/>
            <p:cNvSpPr/>
            <p:nvPr/>
          </p:nvSpPr>
          <p:spPr>
            <a:xfrm>
              <a:off x="6714857" y="3867244"/>
              <a:ext cx="692081" cy="1440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2" name="矩形: 圓角 1"/>
            <p:cNvSpPr/>
            <p:nvPr/>
          </p:nvSpPr>
          <p:spPr>
            <a:xfrm>
              <a:off x="1760299" y="1197703"/>
              <a:ext cx="7265272" cy="5144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國中學生</a:t>
              </a:r>
            </a:p>
          </p:txBody>
        </p:sp>
        <p:sp>
          <p:nvSpPr>
            <p:cNvPr id="3" name="箭號: 向下 2"/>
            <p:cNvSpPr/>
            <p:nvPr/>
          </p:nvSpPr>
          <p:spPr>
            <a:xfrm>
              <a:off x="3955889" y="1735988"/>
              <a:ext cx="144016" cy="4012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75" name="矩形: 圓角 74"/>
            <p:cNvSpPr/>
            <p:nvPr/>
          </p:nvSpPr>
          <p:spPr>
            <a:xfrm>
              <a:off x="1792271" y="2183803"/>
              <a:ext cx="4228290" cy="49679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國中教育會考</a:t>
              </a: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月</a:t>
              </a:r>
              <a:r>
                <a:rPr lang="en-US" altLang="zh-TW" sz="3200" dirty="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sp>
          <p:nvSpPr>
            <p:cNvPr id="76" name="矩形: 圓角 75"/>
            <p:cNvSpPr/>
            <p:nvPr/>
          </p:nvSpPr>
          <p:spPr>
            <a:xfrm>
              <a:off x="1824243" y="3109490"/>
              <a:ext cx="4164346" cy="5227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200" b="1" dirty="0">
                  <a:solidFill>
                    <a:schemeClr val="accent6">
                      <a:lumMod val="50000"/>
                    </a:schemeClr>
                  </a:solidFill>
                  <a:latin typeface="微軟正黑體" panose="020B0604030504040204" pitchFamily="34" charset="-120"/>
                  <a:ea typeface="微軟正黑體" panose="020B0604030504040204" pitchFamily="34" charset="-120"/>
                </a:rPr>
                <a:t>五專免試入學 </a:t>
              </a:r>
            </a:p>
          </p:txBody>
        </p:sp>
        <p:sp>
          <p:nvSpPr>
            <p:cNvPr id="81" name="矩形: 圓角 80"/>
            <p:cNvSpPr/>
            <p:nvPr/>
          </p:nvSpPr>
          <p:spPr>
            <a:xfrm>
              <a:off x="6827276" y="2174704"/>
              <a:ext cx="2198294" cy="9567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200" dirty="0">
                  <a:latin typeface="微軟正黑體" panose="020B0604030504040204" pitchFamily="34" charset="-120"/>
                  <a:ea typeface="微軟正黑體" panose="020B0604030504040204" pitchFamily="34" charset="-120"/>
                </a:rPr>
                <a:t>特色招生</a:t>
              </a:r>
              <a:r>
                <a:rPr lang="en-US" altLang="zh-TW" sz="3200" dirty="0">
                  <a:latin typeface="微軟正黑體" panose="020B0604030504040204" pitchFamily="34" charset="-120"/>
                  <a:ea typeface="微軟正黑體" panose="020B0604030504040204" pitchFamily="34" charset="-120"/>
                </a:rPr>
                <a:t/>
              </a:r>
              <a:br>
                <a:rPr lang="en-US" altLang="zh-TW" sz="3200" dirty="0">
                  <a:latin typeface="微軟正黑體" panose="020B0604030504040204" pitchFamily="34" charset="-120"/>
                  <a:ea typeface="微軟正黑體" panose="020B0604030504040204" pitchFamily="34" charset="-120"/>
                </a:rPr>
              </a:br>
              <a:r>
                <a:rPr lang="zh-TW" altLang="en-US" sz="3200" dirty="0">
                  <a:latin typeface="微軟正黑體" panose="020B0604030504040204" pitchFamily="34" charset="-120"/>
                  <a:ea typeface="微軟正黑體" panose="020B0604030504040204" pitchFamily="34" charset="-120"/>
                </a:rPr>
                <a:t>甄選入學</a:t>
              </a:r>
            </a:p>
          </p:txBody>
        </p:sp>
        <p:sp>
          <p:nvSpPr>
            <p:cNvPr id="4" name="流程圖: 決策 3"/>
            <p:cNvSpPr/>
            <p:nvPr/>
          </p:nvSpPr>
          <p:spPr>
            <a:xfrm>
              <a:off x="1839725" y="3908364"/>
              <a:ext cx="1119790" cy="917846"/>
            </a:xfrm>
            <a:prstGeom prst="flowChartDecisi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錄取</a:t>
              </a:r>
            </a:p>
          </p:txBody>
        </p:sp>
        <p:sp>
          <p:nvSpPr>
            <p:cNvPr id="82" name="矩形: 圓角 81"/>
            <p:cNvSpPr/>
            <p:nvPr/>
          </p:nvSpPr>
          <p:spPr>
            <a:xfrm>
              <a:off x="3539380" y="4056004"/>
              <a:ext cx="2448272"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dirty="0">
                  <a:latin typeface="微軟正黑體" panose="020B0604030504040204" pitchFamily="34" charset="-120"/>
                  <a:ea typeface="微軟正黑體" panose="020B0604030504040204" pitchFamily="34" charset="-120"/>
                </a:rPr>
                <a:t>五專免試續招 </a:t>
              </a:r>
            </a:p>
          </p:txBody>
        </p:sp>
        <p:sp>
          <p:nvSpPr>
            <p:cNvPr id="83" name="矩形: 圓角 82"/>
            <p:cNvSpPr/>
            <p:nvPr/>
          </p:nvSpPr>
          <p:spPr>
            <a:xfrm>
              <a:off x="1856083" y="6020225"/>
              <a:ext cx="7186589" cy="64807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3600" dirty="0">
                  <a:latin typeface="微軟正黑體" panose="020B0604030504040204" pitchFamily="34" charset="-120"/>
                  <a:ea typeface="微軟正黑體" panose="020B0604030504040204" pitchFamily="34" charset="-120"/>
                </a:rPr>
                <a:t>報到入學 </a:t>
              </a:r>
            </a:p>
          </p:txBody>
        </p:sp>
        <p:sp>
          <p:nvSpPr>
            <p:cNvPr id="85" name="流程圖: 決策 84"/>
            <p:cNvSpPr/>
            <p:nvPr/>
          </p:nvSpPr>
          <p:spPr>
            <a:xfrm>
              <a:off x="4273145" y="4820201"/>
              <a:ext cx="1119790" cy="917846"/>
            </a:xfrm>
            <a:prstGeom prst="flowChartDecisi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錄取</a:t>
              </a:r>
            </a:p>
          </p:txBody>
        </p:sp>
        <p:sp>
          <p:nvSpPr>
            <p:cNvPr id="86" name="流程圖: 決策 85"/>
            <p:cNvSpPr/>
            <p:nvPr/>
          </p:nvSpPr>
          <p:spPr>
            <a:xfrm>
              <a:off x="7294520" y="3503400"/>
              <a:ext cx="1119790" cy="917846"/>
            </a:xfrm>
            <a:prstGeom prst="flowChartDecisi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2000" dirty="0">
                  <a:latin typeface="微軟正黑體" panose="020B0604030504040204" pitchFamily="34" charset="-120"/>
                  <a:ea typeface="微軟正黑體" panose="020B0604030504040204" pitchFamily="34" charset="-120"/>
                </a:rPr>
                <a:t>錄取</a:t>
              </a:r>
            </a:p>
          </p:txBody>
        </p:sp>
        <p:sp>
          <p:nvSpPr>
            <p:cNvPr id="87" name="箭號: 向下 86"/>
            <p:cNvSpPr/>
            <p:nvPr/>
          </p:nvSpPr>
          <p:spPr>
            <a:xfrm>
              <a:off x="7782407" y="1735988"/>
              <a:ext cx="144016" cy="4012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88" name="箭號: 向下 87"/>
            <p:cNvSpPr/>
            <p:nvPr/>
          </p:nvSpPr>
          <p:spPr>
            <a:xfrm>
              <a:off x="3964448" y="2661371"/>
              <a:ext cx="144016" cy="4012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89" name="箭號: 向下 88"/>
            <p:cNvSpPr/>
            <p:nvPr/>
          </p:nvSpPr>
          <p:spPr>
            <a:xfrm>
              <a:off x="7782407" y="3124638"/>
              <a:ext cx="144016" cy="40123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90" name="箭號: 向下 89"/>
            <p:cNvSpPr/>
            <p:nvPr/>
          </p:nvSpPr>
          <p:spPr>
            <a:xfrm>
              <a:off x="2344853" y="3632196"/>
              <a:ext cx="115344" cy="27616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92" name="箭號: 向下 91"/>
            <p:cNvSpPr/>
            <p:nvPr/>
          </p:nvSpPr>
          <p:spPr>
            <a:xfrm>
              <a:off x="4764453" y="4704076"/>
              <a:ext cx="126259" cy="1729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93" name="箭號: 向下 92"/>
            <p:cNvSpPr/>
            <p:nvPr/>
          </p:nvSpPr>
          <p:spPr>
            <a:xfrm>
              <a:off x="4764453" y="5776309"/>
              <a:ext cx="126259" cy="2439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94" name="箭號: 向下 93"/>
            <p:cNvSpPr/>
            <p:nvPr/>
          </p:nvSpPr>
          <p:spPr>
            <a:xfrm>
              <a:off x="2344854" y="4861854"/>
              <a:ext cx="115344" cy="111945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95" name="箭號: 向下 94"/>
            <p:cNvSpPr/>
            <p:nvPr/>
          </p:nvSpPr>
          <p:spPr>
            <a:xfrm>
              <a:off x="7782407" y="4456117"/>
              <a:ext cx="144016" cy="152519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8" name="箭號: 彎曲 7"/>
            <p:cNvSpPr/>
            <p:nvPr/>
          </p:nvSpPr>
          <p:spPr>
            <a:xfrm rot="10800000">
              <a:off x="6020561" y="4018212"/>
              <a:ext cx="806715" cy="458137"/>
            </a:xfrm>
            <a:prstGeom prst="ben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solidFill>
                  <a:schemeClr val="tx1"/>
                </a:solidFill>
              </a:endParaRPr>
            </a:p>
          </p:txBody>
        </p:sp>
        <p:sp>
          <p:nvSpPr>
            <p:cNvPr id="9" name="箭號: 上彎 8"/>
            <p:cNvSpPr/>
            <p:nvPr/>
          </p:nvSpPr>
          <p:spPr>
            <a:xfrm rot="16200000">
              <a:off x="6105073" y="3143828"/>
              <a:ext cx="604359" cy="840047"/>
            </a:xfrm>
            <a:prstGeom prst="bentUpArrow">
              <a:avLst>
                <a:gd name="adj1" fmla="val 18344"/>
                <a:gd name="adj2" fmla="val 25000"/>
                <a:gd name="adj3" fmla="val 25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12" name="矩形 11"/>
            <p:cNvSpPr/>
            <p:nvPr/>
          </p:nvSpPr>
          <p:spPr>
            <a:xfrm>
              <a:off x="8099623" y="4361111"/>
              <a:ext cx="423514" cy="461665"/>
            </a:xfrm>
            <a:prstGeom prst="rect">
              <a:avLst/>
            </a:prstGeom>
          </p:spPr>
          <p:txBody>
            <a:bodyPr wrap="none">
              <a:spAutoFit/>
            </a:bodyPr>
            <a:lstStyle/>
            <a:p>
              <a:r>
                <a:rPr lang="en-US" altLang="zh-TW" sz="2400" dirty="0">
                  <a:solidFill>
                    <a:srgbClr val="C00000"/>
                  </a:solidFill>
                  <a:latin typeface="Arial Black" panose="020B0A04020102020204" pitchFamily="34" charset="0"/>
                  <a:ea typeface="微軟正黑體" panose="020B0604030504040204" pitchFamily="34" charset="-120"/>
                </a:rPr>
                <a:t>Y</a:t>
              </a:r>
              <a:endParaRPr lang="zh-TW" altLang="en-US" sz="2400" dirty="0">
                <a:solidFill>
                  <a:srgbClr val="C00000"/>
                </a:solidFill>
                <a:latin typeface="Arial Black" panose="020B0A04020102020204" pitchFamily="34" charset="0"/>
              </a:endParaRPr>
            </a:p>
          </p:txBody>
        </p:sp>
        <p:sp>
          <p:nvSpPr>
            <p:cNvPr id="97" name="矩形 96"/>
            <p:cNvSpPr/>
            <p:nvPr/>
          </p:nvSpPr>
          <p:spPr>
            <a:xfrm>
              <a:off x="6900966" y="3398626"/>
              <a:ext cx="441146" cy="461665"/>
            </a:xfrm>
            <a:prstGeom prst="rect">
              <a:avLst/>
            </a:prstGeom>
          </p:spPr>
          <p:txBody>
            <a:bodyPr wrap="none">
              <a:spAutoFit/>
            </a:bodyPr>
            <a:lstStyle/>
            <a:p>
              <a:r>
                <a:rPr lang="en-US" altLang="zh-TW" sz="2400" dirty="0">
                  <a:solidFill>
                    <a:srgbClr val="C00000"/>
                  </a:solidFill>
                  <a:latin typeface="Arial Black" panose="020B0A04020102020204" pitchFamily="34" charset="0"/>
                  <a:ea typeface="微軟正黑體" panose="020B0604030504040204" pitchFamily="34" charset="-120"/>
                </a:rPr>
                <a:t>N</a:t>
              </a:r>
              <a:endParaRPr lang="zh-TW" altLang="en-US" sz="2400" dirty="0">
                <a:solidFill>
                  <a:srgbClr val="C00000"/>
                </a:solidFill>
                <a:latin typeface="Arial Black" panose="020B0A04020102020204" pitchFamily="34" charset="0"/>
              </a:endParaRPr>
            </a:p>
          </p:txBody>
        </p:sp>
        <p:sp>
          <p:nvSpPr>
            <p:cNvPr id="98" name="箭號: 向下 97"/>
            <p:cNvSpPr/>
            <p:nvPr/>
          </p:nvSpPr>
          <p:spPr>
            <a:xfrm rot="16200000">
              <a:off x="3198005" y="4114944"/>
              <a:ext cx="123232" cy="55911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dirty="0"/>
            </a:p>
          </p:txBody>
        </p:sp>
        <p:sp>
          <p:nvSpPr>
            <p:cNvPr id="99" name="矩形 98"/>
            <p:cNvSpPr/>
            <p:nvPr/>
          </p:nvSpPr>
          <p:spPr>
            <a:xfrm>
              <a:off x="1883673" y="4776506"/>
              <a:ext cx="423514" cy="461665"/>
            </a:xfrm>
            <a:prstGeom prst="rect">
              <a:avLst/>
            </a:prstGeom>
          </p:spPr>
          <p:txBody>
            <a:bodyPr wrap="none">
              <a:spAutoFit/>
            </a:bodyPr>
            <a:lstStyle/>
            <a:p>
              <a:r>
                <a:rPr lang="en-US" altLang="zh-TW" sz="2400" dirty="0">
                  <a:solidFill>
                    <a:srgbClr val="C00000"/>
                  </a:solidFill>
                  <a:latin typeface="Arial Black" panose="020B0A04020102020204" pitchFamily="34" charset="0"/>
                  <a:ea typeface="微軟正黑體" panose="020B0604030504040204" pitchFamily="34" charset="-120"/>
                </a:rPr>
                <a:t>Y</a:t>
              </a:r>
              <a:endParaRPr lang="zh-TW" altLang="en-US" sz="2400" dirty="0">
                <a:solidFill>
                  <a:srgbClr val="C00000"/>
                </a:solidFill>
                <a:latin typeface="Arial Black" panose="020B0A04020102020204" pitchFamily="34" charset="0"/>
              </a:endParaRPr>
            </a:p>
          </p:txBody>
        </p:sp>
        <p:sp>
          <p:nvSpPr>
            <p:cNvPr id="100" name="矩形 99"/>
            <p:cNvSpPr/>
            <p:nvPr/>
          </p:nvSpPr>
          <p:spPr>
            <a:xfrm>
              <a:off x="3006392" y="3874612"/>
              <a:ext cx="441146" cy="461665"/>
            </a:xfrm>
            <a:prstGeom prst="rect">
              <a:avLst/>
            </a:prstGeom>
          </p:spPr>
          <p:txBody>
            <a:bodyPr wrap="none">
              <a:spAutoFit/>
            </a:bodyPr>
            <a:lstStyle/>
            <a:p>
              <a:r>
                <a:rPr lang="en-US" altLang="zh-TW" sz="2400" dirty="0">
                  <a:solidFill>
                    <a:srgbClr val="C00000"/>
                  </a:solidFill>
                  <a:latin typeface="Arial Black" panose="020B0A04020102020204" pitchFamily="34" charset="0"/>
                  <a:ea typeface="微軟正黑體" panose="020B0604030504040204" pitchFamily="34" charset="-120"/>
                </a:rPr>
                <a:t>N</a:t>
              </a:r>
              <a:endParaRPr lang="zh-TW" altLang="en-US" sz="2400" dirty="0">
                <a:solidFill>
                  <a:srgbClr val="C00000"/>
                </a:solidFill>
                <a:latin typeface="Arial Black" panose="020B0A04020102020204" pitchFamily="34" charset="0"/>
              </a:endParaRPr>
            </a:p>
          </p:txBody>
        </p:sp>
        <p:sp>
          <p:nvSpPr>
            <p:cNvPr id="13" name="矩形: 圓角 12"/>
            <p:cNvSpPr/>
            <p:nvPr/>
          </p:nvSpPr>
          <p:spPr>
            <a:xfrm>
              <a:off x="624746" y="1778961"/>
              <a:ext cx="972454" cy="129113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TW" altLang="en-US" sz="2400" dirty="0">
                  <a:latin typeface="微軟正黑體" panose="020B0604030504040204" pitchFamily="34" charset="-120"/>
                  <a:ea typeface="微軟正黑體" panose="020B0604030504040204" pitchFamily="34" charset="-120"/>
                </a:rPr>
                <a:t>國中</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在校</a:t>
              </a:r>
              <a:endParaRPr lang="en-US" altLang="zh-TW" sz="2400" dirty="0">
                <a:latin typeface="微軟正黑體" panose="020B0604030504040204" pitchFamily="34" charset="-120"/>
                <a:ea typeface="微軟正黑體" panose="020B0604030504040204" pitchFamily="34" charset="-120"/>
              </a:endParaRPr>
            </a:p>
            <a:p>
              <a:pPr algn="ctr"/>
              <a:r>
                <a:rPr lang="zh-TW" altLang="en-US" sz="2400" dirty="0">
                  <a:latin typeface="微軟正黑體" panose="020B0604030504040204" pitchFamily="34" charset="-120"/>
                  <a:ea typeface="微軟正黑體" panose="020B0604030504040204" pitchFamily="34" charset="-120"/>
                </a:rPr>
                <a:t>階段</a:t>
              </a:r>
            </a:p>
          </p:txBody>
        </p:sp>
        <p:sp>
          <p:nvSpPr>
            <p:cNvPr id="101" name="矩形: 圓角 100"/>
            <p:cNvSpPr/>
            <p:nvPr/>
          </p:nvSpPr>
          <p:spPr>
            <a:xfrm>
              <a:off x="624746" y="3147113"/>
              <a:ext cx="972454" cy="86414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2400" dirty="0">
                  <a:latin typeface="微軟正黑體" panose="020B0604030504040204" pitchFamily="34" charset="-120"/>
                  <a:ea typeface="微軟正黑體" panose="020B0604030504040204" pitchFamily="34" charset="-120"/>
                </a:rPr>
                <a:t>6</a:t>
              </a:r>
            </a:p>
            <a:p>
              <a:pPr algn="ctr"/>
              <a:r>
                <a:rPr lang="zh-TW" altLang="en-US" sz="2400" dirty="0">
                  <a:latin typeface="微軟正黑體" panose="020B0604030504040204" pitchFamily="34" charset="-120"/>
                  <a:ea typeface="微軟正黑體" panose="020B0604030504040204" pitchFamily="34" charset="-120"/>
                </a:rPr>
                <a:t>月</a:t>
              </a:r>
            </a:p>
          </p:txBody>
        </p:sp>
        <p:sp>
          <p:nvSpPr>
            <p:cNvPr id="102" name="矩形: 圓角 101"/>
            <p:cNvSpPr/>
            <p:nvPr/>
          </p:nvSpPr>
          <p:spPr>
            <a:xfrm>
              <a:off x="647218" y="4075361"/>
              <a:ext cx="972454" cy="25929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altLang="zh-TW" sz="2400" dirty="0">
                  <a:latin typeface="微軟正黑體" panose="020B0604030504040204" pitchFamily="34" charset="-120"/>
                  <a:ea typeface="微軟正黑體" panose="020B0604030504040204" pitchFamily="34" charset="-120"/>
                </a:rPr>
                <a:t>7</a:t>
              </a:r>
            </a:p>
            <a:p>
              <a:pPr algn="ctr"/>
              <a:r>
                <a:rPr lang="zh-TW" altLang="en-US" sz="2400" dirty="0">
                  <a:latin typeface="微軟正黑體" panose="020B0604030504040204" pitchFamily="34" charset="-120"/>
                  <a:ea typeface="微軟正黑體" panose="020B0604030504040204" pitchFamily="34" charset="-120"/>
                </a:rPr>
                <a:t>月</a:t>
              </a:r>
            </a:p>
          </p:txBody>
        </p:sp>
        <p:sp>
          <p:nvSpPr>
            <p:cNvPr id="103" name="矩形 102"/>
            <p:cNvSpPr/>
            <p:nvPr/>
          </p:nvSpPr>
          <p:spPr>
            <a:xfrm>
              <a:off x="4982800" y="5569358"/>
              <a:ext cx="423514" cy="461665"/>
            </a:xfrm>
            <a:prstGeom prst="rect">
              <a:avLst/>
            </a:prstGeom>
          </p:spPr>
          <p:txBody>
            <a:bodyPr wrap="none">
              <a:spAutoFit/>
            </a:bodyPr>
            <a:lstStyle/>
            <a:p>
              <a:r>
                <a:rPr lang="en-US" altLang="zh-TW" sz="2400" dirty="0">
                  <a:solidFill>
                    <a:srgbClr val="C00000"/>
                  </a:solidFill>
                  <a:latin typeface="Arial Black" panose="020B0A04020102020204" pitchFamily="34" charset="0"/>
                  <a:ea typeface="微軟正黑體" panose="020B0604030504040204" pitchFamily="34" charset="-120"/>
                </a:rPr>
                <a:t>Y</a:t>
              </a:r>
              <a:endParaRPr lang="zh-TW" altLang="en-US" sz="2400" dirty="0">
                <a:solidFill>
                  <a:srgbClr val="C00000"/>
                </a:solidFill>
                <a:latin typeface="Arial Black" panose="020B0A04020102020204" pitchFamily="34" charset="0"/>
              </a:endParaRPr>
            </a:p>
          </p:txBody>
        </p:sp>
      </p:grpSp>
    </p:spTree>
    <p:extLst>
      <p:ext uri="{BB962C8B-B14F-4D97-AF65-F5344CB8AC3E}">
        <p14:creationId xmlns:p14="http://schemas.microsoft.com/office/powerpoint/2010/main" val="2490710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免試入學相關事項</a:t>
            </a:r>
            <a:endParaRPr lang="zh-TW" altLang="en-US" sz="2000" dirty="0">
              <a:solidFill>
                <a:prstClr val="white"/>
              </a:solidFill>
              <a:latin typeface="Adobe 繁黑體 Std B" pitchFamily="34" charset="-120"/>
              <a:ea typeface="Adobe 繁黑體 Std B" pitchFamily="34" charset="-120"/>
            </a:endParaRPr>
          </a:p>
          <a:p>
            <a:endParaRPr lang="zh-TW" altLang="en-US" sz="2000" dirty="0">
              <a:solidFill>
                <a:prstClr val="white"/>
              </a:solidFill>
              <a:latin typeface="Adobe 繁黑體 Std B" pitchFamily="34" charset="-120"/>
              <a:ea typeface="Adobe 繁黑體 Std B"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cxnSp>
        <p:nvCxnSpPr>
          <p:cNvPr id="16" name="直線接點 15"/>
          <p:cNvCxnSpPr/>
          <p:nvPr/>
        </p:nvCxnSpPr>
        <p:spPr>
          <a:xfrm>
            <a:off x="-34814" y="753017"/>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23927" y="969041"/>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2851" y="518991"/>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prstClr val="white"/>
                </a:solidFill>
                <a:latin typeface="Adobe 繁黑體 Std B" pitchFamily="34" charset="-120"/>
                <a:ea typeface="Adobe 繁黑體 Std B" pitchFamily="34" charset="-120"/>
              </a:rPr>
              <a:t>五專免試入學多元比序項目</a:t>
            </a:r>
          </a:p>
        </p:txBody>
      </p:sp>
      <p:sp>
        <p:nvSpPr>
          <p:cNvPr id="19" name="文字版面配置區 1"/>
          <p:cNvSpPr txBox="1">
            <a:spLocks/>
          </p:cNvSpPr>
          <p:nvPr/>
        </p:nvSpPr>
        <p:spPr bwMode="auto">
          <a:xfrm>
            <a:off x="-22851" y="1272605"/>
            <a:ext cx="3586789"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Clr>
                <a:srgbClr val="3102A6"/>
              </a:buClr>
              <a:buSzPct val="85000"/>
              <a:buFont typeface="Wingdings" pitchFamily="2" charset="2"/>
              <a:buChar char="n"/>
            </a:pPr>
            <a:r>
              <a:rPr kumimoji="0" lang="zh-TW" altLang="en-US" sz="2800" b="1" dirty="0">
                <a:solidFill>
                  <a:srgbClr val="0000CC"/>
                </a:solidFill>
                <a:latin typeface="Adobe 繁黑體 Std B" pitchFamily="34" charset="-120"/>
                <a:ea typeface="Adobe 繁黑體 Std B" pitchFamily="34" charset="-120"/>
                <a:cs typeface="Times New Roman" pitchFamily="18" charset="0"/>
              </a:rPr>
              <a:t>五專免試入學超額比序順序</a:t>
            </a:r>
            <a:endParaRPr kumimoji="0" lang="en-US" altLang="zh-TW" sz="2800" b="1" dirty="0">
              <a:solidFill>
                <a:srgbClr val="0000CC"/>
              </a:solidFill>
              <a:latin typeface="Adobe 繁黑體 Std B" pitchFamily="34" charset="-120"/>
              <a:ea typeface="Adobe 繁黑體 Std B" pitchFamily="34" charset="-120"/>
              <a:cs typeface="Times New Roman" pitchFamily="18" charset="0"/>
            </a:endParaRPr>
          </a:p>
          <a:p>
            <a:pPr marL="857250" lvl="1" indent="-457200">
              <a:buClr>
                <a:srgbClr val="3102A6"/>
              </a:buClr>
              <a:buSzPct val="85000"/>
              <a:buFont typeface="Wingdings" pitchFamily="2" charset="2"/>
              <a:buChar char="n"/>
            </a:pPr>
            <a:r>
              <a:rPr kumimoji="0" lang="zh-TW" altLang="en-US" sz="2400" b="1" dirty="0">
                <a:solidFill>
                  <a:srgbClr val="0070C0"/>
                </a:solidFill>
                <a:latin typeface="Adobe 繁黑體 Std B" pitchFamily="34" charset="-120"/>
                <a:ea typeface="Adobe 繁黑體 Std B" pitchFamily="34" charset="-120"/>
                <a:cs typeface="Times New Roman" pitchFamily="18" charset="0"/>
              </a:rPr>
              <a:t>和高中職免試入學比序項目不盡相同</a:t>
            </a:r>
            <a:endParaRPr kumimoji="0" lang="en-US" altLang="zh-TW" sz="2400" b="1" dirty="0">
              <a:solidFill>
                <a:srgbClr val="0070C0"/>
              </a:solidFill>
              <a:latin typeface="Adobe 繁黑體 Std B" pitchFamily="34" charset="-120"/>
              <a:ea typeface="Adobe 繁黑體 Std B" pitchFamily="34" charset="-120"/>
              <a:cs typeface="Times New Roman" pitchFamily="18" charset="0"/>
            </a:endParaRPr>
          </a:p>
          <a:p>
            <a:pPr marL="857250" lvl="1" indent="-457200">
              <a:buClr>
                <a:srgbClr val="3102A6"/>
              </a:buClr>
              <a:buSzPct val="85000"/>
              <a:buFont typeface="Wingdings" pitchFamily="2" charset="2"/>
              <a:buChar char="n"/>
            </a:pPr>
            <a:r>
              <a:rPr kumimoji="0" lang="zh-TW" altLang="en-US" sz="2400" b="1" dirty="0">
                <a:solidFill>
                  <a:srgbClr val="C00000"/>
                </a:solidFill>
                <a:latin typeface="Adobe 繁黑體 Std B" pitchFamily="34" charset="-120"/>
                <a:ea typeface="Adobe 繁黑體 Std B" pitchFamily="34" charset="-120"/>
                <a:cs typeface="Times New Roman" pitchFamily="18" charset="0"/>
              </a:rPr>
              <a:t>主項目加權積分之比序</a:t>
            </a:r>
            <a:endParaRPr kumimoji="0" lang="en-US" altLang="zh-TW" sz="2400" b="1" dirty="0">
              <a:solidFill>
                <a:srgbClr val="C00000"/>
              </a:solidFill>
              <a:latin typeface="Adobe 繁黑體 Std B" pitchFamily="34" charset="-120"/>
              <a:ea typeface="Adobe 繁黑體 Std B" pitchFamily="34" charset="-120"/>
              <a:cs typeface="Times New Roman" pitchFamily="18" charset="0"/>
            </a:endParaRPr>
          </a:p>
          <a:p>
            <a:pPr marL="857250" lvl="1" indent="-457200">
              <a:buClr>
                <a:srgbClr val="3102A6"/>
              </a:buClr>
              <a:buSzPct val="85000"/>
              <a:buFont typeface="Wingdings" pitchFamily="2" charset="2"/>
              <a:buChar char="n"/>
            </a:pPr>
            <a:r>
              <a:rPr kumimoji="0" lang="zh-TW" altLang="en-US" sz="2400" b="1" dirty="0">
                <a:solidFill>
                  <a:srgbClr val="0070C0"/>
                </a:solidFill>
                <a:latin typeface="Adobe 繁黑體 Std B" pitchFamily="34" charset="-120"/>
                <a:ea typeface="Adobe 繁黑體 Std B" pitchFamily="34" charset="-120"/>
                <a:cs typeface="Times New Roman" pitchFamily="18" charset="0"/>
              </a:rPr>
              <a:t>分項目積分之比序</a:t>
            </a:r>
            <a:endParaRPr kumimoji="0" lang="en-US" altLang="zh-TW" sz="2400" b="1" dirty="0">
              <a:solidFill>
                <a:srgbClr val="0070C0"/>
              </a:solidFill>
              <a:latin typeface="Adobe 繁黑體 Std B" pitchFamily="34" charset="-120"/>
              <a:ea typeface="Adobe 繁黑體 Std B" pitchFamily="34" charset="-120"/>
              <a:cs typeface="Times New Roman" pitchFamily="18" charset="0"/>
            </a:endParaRPr>
          </a:p>
          <a:p>
            <a:pPr marL="857250" lvl="1" indent="-457200">
              <a:buClr>
                <a:srgbClr val="3102A6"/>
              </a:buClr>
              <a:buSzPct val="85000"/>
              <a:buFont typeface="Wingdings" pitchFamily="2" charset="2"/>
              <a:buChar char="n"/>
            </a:pPr>
            <a:r>
              <a:rPr kumimoji="0" lang="zh-TW" altLang="en-US" sz="2400" b="1" dirty="0">
                <a:solidFill>
                  <a:srgbClr val="C00000"/>
                </a:solidFill>
                <a:latin typeface="Adobe 繁黑體 Std B" pitchFamily="34" charset="-120"/>
                <a:ea typeface="Adobe 繁黑體 Std B" pitchFamily="34" charset="-120"/>
                <a:cs typeface="Times New Roman" pitchFamily="18" charset="0"/>
              </a:rPr>
              <a:t>國中教育會考各科目之</a:t>
            </a:r>
            <a:r>
              <a:rPr kumimoji="0" lang="en-US" altLang="zh-TW" sz="2400" b="1" dirty="0">
                <a:solidFill>
                  <a:srgbClr val="C00000"/>
                </a:solidFill>
                <a:latin typeface="Adobe 繁黑體 Std B" pitchFamily="34" charset="-120"/>
                <a:ea typeface="Adobe 繁黑體 Std B" pitchFamily="34" charset="-120"/>
                <a:cs typeface="Times New Roman" pitchFamily="18" charset="0"/>
              </a:rPr>
              <a:t>3</a:t>
            </a:r>
            <a:r>
              <a:rPr kumimoji="0" lang="zh-TW" altLang="en-US" sz="2400" b="1" dirty="0">
                <a:solidFill>
                  <a:srgbClr val="C00000"/>
                </a:solidFill>
                <a:latin typeface="Adobe 繁黑體 Std B" pitchFamily="34" charset="-120"/>
                <a:ea typeface="Adobe 繁黑體 Std B" pitchFamily="34" charset="-120"/>
                <a:cs typeface="Times New Roman" pitchFamily="18" charset="0"/>
              </a:rPr>
              <a:t>等級</a:t>
            </a:r>
            <a:r>
              <a:rPr kumimoji="0" lang="en-US" altLang="zh-TW" sz="2400" b="1" dirty="0">
                <a:solidFill>
                  <a:srgbClr val="C00000"/>
                </a:solidFill>
                <a:latin typeface="Adobe 繁黑體 Std B" pitchFamily="34" charset="-120"/>
                <a:ea typeface="Adobe 繁黑體 Std B" pitchFamily="34" charset="-120"/>
                <a:cs typeface="Times New Roman" pitchFamily="18" charset="0"/>
              </a:rPr>
              <a:t>4</a:t>
            </a:r>
            <a:r>
              <a:rPr kumimoji="0" lang="zh-TW" altLang="en-US" sz="2400" b="1" dirty="0">
                <a:solidFill>
                  <a:srgbClr val="C00000"/>
                </a:solidFill>
                <a:latin typeface="Adobe 繁黑體 Std B" pitchFamily="34" charset="-120"/>
                <a:ea typeface="Adobe 繁黑體 Std B" pitchFamily="34" charset="-120"/>
                <a:cs typeface="Times New Roman" pitchFamily="18" charset="0"/>
              </a:rPr>
              <a:t>標示之比序</a:t>
            </a:r>
            <a:endParaRPr kumimoji="0" lang="en-US" altLang="zh-TW" sz="2400" b="1" dirty="0">
              <a:solidFill>
                <a:srgbClr val="C00000"/>
              </a:solidFill>
              <a:latin typeface="Adobe 繁黑體 Std B" pitchFamily="34" charset="-120"/>
              <a:ea typeface="Adobe 繁黑體 Std B" pitchFamily="34" charset="-120"/>
              <a:cs typeface="Times New Roman" pitchFamily="18" charset="0"/>
            </a:endParaRPr>
          </a:p>
          <a:p>
            <a:pPr marL="857250" lvl="1" indent="-457200">
              <a:buClr>
                <a:srgbClr val="3102A6"/>
              </a:buClr>
              <a:buSzPct val="85000"/>
              <a:buFont typeface="Wingdings" pitchFamily="2" charset="2"/>
              <a:buChar char="n"/>
            </a:pPr>
            <a:r>
              <a:rPr kumimoji="0" lang="zh-TW" altLang="en-US" sz="2400" b="1" dirty="0">
                <a:solidFill>
                  <a:srgbClr val="0070C0"/>
                </a:solidFill>
                <a:latin typeface="Adobe 繁黑體 Std B" pitchFamily="34" charset="-120"/>
                <a:ea typeface="Adobe 繁黑體 Std B" pitchFamily="34" charset="-120"/>
                <a:cs typeface="Times New Roman" pitchFamily="18" charset="0"/>
              </a:rPr>
              <a:t>國中教育會考「寫作測驗」級分比序</a:t>
            </a:r>
          </a:p>
        </p:txBody>
      </p:sp>
      <p:pic>
        <p:nvPicPr>
          <p:cNvPr id="21" name="圖片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82797" y="1132109"/>
            <a:ext cx="5348584" cy="5609259"/>
          </a:xfrm>
          <a:prstGeom prst="rect">
            <a:avLst/>
          </a:prstGeom>
          <a:noFill/>
          <a:ln w="9525">
            <a:noFill/>
            <a:miter lim="800000"/>
            <a:headEnd/>
            <a:tailEnd/>
          </a:ln>
        </p:spPr>
      </p:pic>
    </p:spTree>
    <p:extLst>
      <p:ext uri="{BB962C8B-B14F-4D97-AF65-F5344CB8AC3E}">
        <p14:creationId xmlns:p14="http://schemas.microsoft.com/office/powerpoint/2010/main" val="42897292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latin typeface="Adobe 繁黑體 Std B" pitchFamily="34" charset="-120"/>
              <a:ea typeface="Adobe 繁黑體 Std B" pitchFamily="34"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a:t>
            </a:r>
            <a:r>
              <a:rPr lang="zh-TW" altLang="en-US" sz="20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特色招生相關事項</a:t>
            </a:r>
            <a:endParaRPr lang="zh-TW" altLang="en-US" sz="2000" dirty="0">
              <a:solidFill>
                <a:prstClr val="white"/>
              </a:solidFill>
              <a:latin typeface="Adobe 繁黑體 Std B" pitchFamily="34" charset="-120"/>
              <a:ea typeface="Adobe 繁黑體 Std B"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3</a:t>
              </a:r>
              <a:endParaRPr lang="zh-TW" altLang="en-US" sz="2400" dirty="0">
                <a:solidFill>
                  <a:srgbClr val="C00000"/>
                </a:solidFill>
                <a:latin typeface="Adobe 繁黑體 Std B" pitchFamily="34" charset="-120"/>
                <a:ea typeface="Adobe 繁黑體 Std B"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2</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4</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1</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5</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Adobe 繁黑體 Std B" pitchFamily="34" charset="-120"/>
                  <a:ea typeface="Adobe 繁黑體 Std B" pitchFamily="34" charset="-120"/>
                </a:rPr>
                <a:t>6</a:t>
              </a:r>
              <a:endParaRPr lang="zh-TW" altLang="en-US" sz="2400" dirty="0">
                <a:solidFill>
                  <a:srgbClr val="C0504D">
                    <a:lumMod val="60000"/>
                    <a:lumOff val="40000"/>
                  </a:srgbClr>
                </a:solidFill>
                <a:latin typeface="Adobe 繁黑體 Std B" pitchFamily="34" charset="-120"/>
                <a:ea typeface="Adobe 繁黑體 Std B" pitchFamily="34" charset="-120"/>
              </a:endParaRPr>
            </a:p>
          </p:txBody>
        </p:sp>
      </p:grpSp>
      <p:cxnSp>
        <p:nvCxnSpPr>
          <p:cNvPr id="20" name="直線接點 19"/>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2851" y="590999"/>
            <a:ext cx="9144000"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srgbClr val="0033CC"/>
                </a:solidFill>
                <a:latin typeface="Adobe 繁黑體 Std B" pitchFamily="34" charset="-120"/>
                <a:ea typeface="Adobe 繁黑體 Std B" pitchFamily="34" charset="-120"/>
              </a:rPr>
              <a:t>特色招生入學內涵</a:t>
            </a:r>
          </a:p>
        </p:txBody>
      </p:sp>
      <p:graphicFrame>
        <p:nvGraphicFramePr>
          <p:cNvPr id="2" name="資料庫圖表 1"/>
          <p:cNvGraphicFramePr/>
          <p:nvPr>
            <p:extLst>
              <p:ext uri="{D42A27DB-BD31-4B8C-83A1-F6EECF244321}">
                <p14:modId xmlns:p14="http://schemas.microsoft.com/office/powerpoint/2010/main" val="605890946"/>
              </p:ext>
            </p:extLst>
          </p:nvPr>
        </p:nvGraphicFramePr>
        <p:xfrm>
          <a:off x="-193916" y="1228297"/>
          <a:ext cx="9518444" cy="519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421776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20" name="直線接點 19"/>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2851" y="590999"/>
            <a:ext cx="9144000"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srgbClr val="0000FF"/>
                </a:solidFill>
                <a:latin typeface="微軟正黑體" panose="020B0604030504040204" pitchFamily="34" charset="-120"/>
                <a:ea typeface="微軟正黑體" panose="020B0604030504040204" pitchFamily="34" charset="-120"/>
              </a:rPr>
              <a:t>   </a:t>
            </a:r>
            <a:r>
              <a:rPr lang="zh-TW" altLang="en-US" sz="3200" b="1" dirty="0">
                <a:solidFill>
                  <a:srgbClr val="0000FF"/>
                </a:solidFill>
                <a:latin typeface="微軟正黑體" panose="020B0604030504040204" pitchFamily="34" charset="-120"/>
                <a:ea typeface="微軟正黑體" panose="020B0604030504040204" pitchFamily="34" charset="-120"/>
              </a:rPr>
              <a:t>免試入學與特色招生考試分發入學之比較</a:t>
            </a:r>
          </a:p>
        </p:txBody>
      </p:sp>
      <p:graphicFrame>
        <p:nvGraphicFramePr>
          <p:cNvPr id="19" name="內容版面配置區 5"/>
          <p:cNvGraphicFramePr>
            <a:graphicFrameLocks noGrp="1"/>
          </p:cNvGraphicFramePr>
          <p:nvPr>
            <p:ph idx="1"/>
            <p:extLst>
              <p:ext uri="{D42A27DB-BD31-4B8C-83A1-F6EECF244321}">
                <p14:modId xmlns:p14="http://schemas.microsoft.com/office/powerpoint/2010/main" val="1112136018"/>
              </p:ext>
            </p:extLst>
          </p:nvPr>
        </p:nvGraphicFramePr>
        <p:xfrm>
          <a:off x="251520" y="1269690"/>
          <a:ext cx="8784975" cy="4967622"/>
        </p:xfrm>
        <a:graphic>
          <a:graphicData uri="http://schemas.openxmlformats.org/drawingml/2006/table">
            <a:tbl>
              <a:tblPr firstRow="1" bandRow="1">
                <a:tableStyleId>{D113A9D2-9D6B-4929-AA2D-F23B5EE8CBE7}</a:tableStyleId>
              </a:tblPr>
              <a:tblGrid>
                <a:gridCol w="2470801">
                  <a:extLst>
                    <a:ext uri="{9D8B030D-6E8A-4147-A177-3AD203B41FA5}">
                      <a16:colId xmlns:a16="http://schemas.microsoft.com/office/drawing/2014/main" val="20000"/>
                    </a:ext>
                  </a:extLst>
                </a:gridCol>
                <a:gridCol w="3074698">
                  <a:extLst>
                    <a:ext uri="{9D8B030D-6E8A-4147-A177-3AD203B41FA5}">
                      <a16:colId xmlns:a16="http://schemas.microsoft.com/office/drawing/2014/main" val="20001"/>
                    </a:ext>
                  </a:extLst>
                </a:gridCol>
                <a:gridCol w="3239476">
                  <a:extLst>
                    <a:ext uri="{9D8B030D-6E8A-4147-A177-3AD203B41FA5}">
                      <a16:colId xmlns:a16="http://schemas.microsoft.com/office/drawing/2014/main" val="20002"/>
                    </a:ext>
                  </a:extLst>
                </a:gridCol>
              </a:tblGrid>
              <a:tr h="598933">
                <a:tc>
                  <a:txBody>
                    <a:bodyPr/>
                    <a:lstStyle/>
                    <a:p>
                      <a:pPr algn="ctr"/>
                      <a:r>
                        <a:rPr lang="zh-TW" altLang="en-US" sz="2800" b="1" dirty="0">
                          <a:latin typeface="微軟正黑體" panose="020B0604030504040204" pitchFamily="34" charset="-120"/>
                          <a:ea typeface="微軟正黑體" panose="020B0604030504040204" pitchFamily="34" charset="-120"/>
                        </a:rPr>
                        <a:t>項目</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TW" altLang="en-US" sz="2800" b="1" dirty="0">
                          <a:latin typeface="微軟正黑體" panose="020B0604030504040204" pitchFamily="34" charset="-120"/>
                          <a:ea typeface="微軟正黑體" panose="020B0604030504040204" pitchFamily="34" charset="-120"/>
                        </a:rPr>
                        <a:t>免試入學</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zh-TW" altLang="en-US" sz="2800" b="1" dirty="0">
                          <a:latin typeface="微軟正黑體" panose="020B0604030504040204" pitchFamily="34" charset="-120"/>
                          <a:ea typeface="微軟正黑體" panose="020B0604030504040204" pitchFamily="34" charset="-120"/>
                        </a:rPr>
                        <a:t>特色招生考試分發</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092172">
                <a:tc>
                  <a:txBody>
                    <a:bodyPr/>
                    <a:lstStyle/>
                    <a:p>
                      <a:r>
                        <a:rPr lang="zh-TW" altLang="en-US" sz="2800" b="1" dirty="0">
                          <a:latin typeface="微軟正黑體" panose="020B0604030504040204" pitchFamily="34" charset="-120"/>
                          <a:ea typeface="微軟正黑體" panose="020B0604030504040204" pitchFamily="34" charset="-120"/>
                        </a:rPr>
                        <a:t>辦理學校</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2800" b="1" dirty="0">
                          <a:latin typeface="微軟正黑體" panose="020B0604030504040204" pitchFamily="34" charset="-120"/>
                          <a:ea typeface="微軟正黑體" panose="020B0604030504040204" pitchFamily="34" charset="-120"/>
                        </a:rPr>
                        <a:t>所有高中職</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2800" b="1" dirty="0">
                          <a:latin typeface="微軟正黑體" panose="020B0604030504040204" pitchFamily="34" charset="-120"/>
                          <a:ea typeface="微軟正黑體" panose="020B0604030504040204" pitchFamily="34" charset="-120"/>
                        </a:rPr>
                        <a:t>經申請核准之少數學校</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598933">
                <a:tc>
                  <a:txBody>
                    <a:bodyPr/>
                    <a:lstStyle/>
                    <a:p>
                      <a:r>
                        <a:rPr lang="zh-TW" altLang="en-US" sz="2800" b="1" dirty="0">
                          <a:latin typeface="微軟正黑體" panose="020B0604030504040204" pitchFamily="34" charset="-120"/>
                          <a:ea typeface="微軟正黑體" panose="020B0604030504040204" pitchFamily="34" charset="-120"/>
                        </a:rPr>
                        <a:t>辦理方式</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2800" b="1" dirty="0">
                          <a:latin typeface="微軟正黑體" panose="020B0604030504040204" pitchFamily="34" charset="-120"/>
                          <a:ea typeface="微軟正黑體" panose="020B0604030504040204" pitchFamily="34" charset="-120"/>
                        </a:rPr>
                        <a:t>考招分離</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2800" b="1" dirty="0">
                          <a:latin typeface="微軟正黑體" panose="020B0604030504040204" pitchFamily="34" charset="-120"/>
                          <a:ea typeface="微軟正黑體" panose="020B0604030504040204" pitchFamily="34" charset="-120"/>
                        </a:rPr>
                        <a:t>考招合一</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585412">
                <a:tc>
                  <a:txBody>
                    <a:bodyPr/>
                    <a:lstStyle/>
                    <a:p>
                      <a:r>
                        <a:rPr lang="zh-TW" altLang="en-US" sz="2800" b="1" dirty="0">
                          <a:latin typeface="微軟正黑體" panose="020B0604030504040204" pitchFamily="34" charset="-120"/>
                          <a:ea typeface="微軟正黑體" panose="020B0604030504040204" pitchFamily="34" charset="-120"/>
                        </a:rPr>
                        <a:t>報名後主要工作</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2800" b="1" dirty="0">
                          <a:latin typeface="微軟正黑體" panose="020B0604030504040204" pitchFamily="34" charset="-120"/>
                          <a:ea typeface="微軟正黑體" panose="020B0604030504040204" pitchFamily="34" charset="-120"/>
                        </a:rPr>
                        <a:t>志願選填</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繳交志願表</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2800" b="1" dirty="0">
                          <a:latin typeface="微軟正黑體" panose="020B0604030504040204" pitchFamily="34" charset="-120"/>
                          <a:ea typeface="微軟正黑體" panose="020B0604030504040204" pitchFamily="34" charset="-120"/>
                        </a:rPr>
                        <a:t>參加學科測驗</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公告成績</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選填志願</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1092172">
                <a:tc>
                  <a:txBody>
                    <a:bodyPr/>
                    <a:lstStyle/>
                    <a:p>
                      <a:r>
                        <a:rPr lang="zh-TW" altLang="en-US" sz="2800" b="1" dirty="0">
                          <a:latin typeface="微軟正黑體" panose="020B0604030504040204" pitchFamily="34" charset="-120"/>
                          <a:ea typeface="微軟正黑體" panose="020B0604030504040204" pitchFamily="34" charset="-120"/>
                        </a:rPr>
                        <a:t>分發錄取</a:t>
                      </a:r>
                      <a:endParaRPr lang="zh-TW" altLang="en-US" sz="2800" b="1" dirty="0">
                        <a:solidFill>
                          <a:schemeClr val="bg1"/>
                        </a:solidFill>
                        <a:latin typeface="微軟正黑體" panose="020B0604030504040204" pitchFamily="34" charset="-120"/>
                        <a:ea typeface="微軟正黑體" panose="020B0604030504040204" pitchFamily="34" charset="-12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gridSpan="2">
                  <a:txBody>
                    <a:bodyPr/>
                    <a:lstStyle/>
                    <a:p>
                      <a:r>
                        <a:rPr lang="zh-TW" altLang="en-US" sz="2800" b="1" dirty="0">
                          <a:latin typeface="微軟正黑體" panose="020B0604030504040204" pitchFamily="34" charset="-120"/>
                          <a:ea typeface="微軟正黑體" panose="020B0604030504040204" pitchFamily="34" charset="-120"/>
                        </a:rPr>
                        <a:t>免試入學與特色招生考試分發入學</a:t>
                      </a:r>
                      <a:endParaRPr lang="en-US" altLang="zh-TW" sz="2800" b="1" dirty="0">
                        <a:latin typeface="微軟正黑體" panose="020B0604030504040204" pitchFamily="34" charset="-120"/>
                        <a:ea typeface="微軟正黑體" panose="020B0604030504040204" pitchFamily="34" charset="-120"/>
                      </a:endParaRPr>
                    </a:p>
                    <a:p>
                      <a:r>
                        <a:rPr lang="zh-TW" altLang="en-US" sz="2800" b="1" dirty="0">
                          <a:latin typeface="微軟正黑體" panose="020B0604030504040204" pitchFamily="34" charset="-120"/>
                          <a:ea typeface="微軟正黑體" panose="020B0604030504040204" pitchFamily="34" charset="-120"/>
                        </a:rPr>
                        <a:t>兩者一次分發到位</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hMerge="1">
                  <a:txBody>
                    <a:bodyPr/>
                    <a:lstStyle/>
                    <a:p>
                      <a:endParaRPr lang="zh-TW" alt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361129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20" name="直線接點 19"/>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2851" y="590999"/>
            <a:ext cx="9144000"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r>
              <a:rPr lang="en-US" altLang="zh-TW" sz="3200" b="1" dirty="0">
                <a:solidFill>
                  <a:srgbClr val="0033CC"/>
                </a:solidFill>
                <a:latin typeface="標楷體" pitchFamily="65" charset="-120"/>
                <a:ea typeface="標楷體" pitchFamily="65" charset="-120"/>
              </a:rPr>
              <a:t>106</a:t>
            </a:r>
            <a:r>
              <a:rPr lang="zh-TW" altLang="en-US" sz="3200" b="1" dirty="0">
                <a:solidFill>
                  <a:srgbClr val="0033CC"/>
                </a:solidFill>
                <a:latin typeface="標楷體" pitchFamily="65" charset="-120"/>
                <a:ea typeface="標楷體" pitchFamily="65" charset="-120"/>
              </a:rPr>
              <a:t>學年度特色招生─考試分發入學</a:t>
            </a:r>
          </a:p>
        </p:txBody>
      </p:sp>
      <p:graphicFrame>
        <p:nvGraphicFramePr>
          <p:cNvPr id="24" name="內容版面配置區 5"/>
          <p:cNvGraphicFramePr>
            <a:graphicFrameLocks noGrp="1"/>
          </p:cNvGraphicFramePr>
          <p:nvPr>
            <p:ph idx="1"/>
            <p:extLst/>
          </p:nvPr>
        </p:nvGraphicFramePr>
        <p:xfrm>
          <a:off x="101519" y="1240195"/>
          <a:ext cx="8862969" cy="4841488"/>
        </p:xfrm>
        <a:graphic>
          <a:graphicData uri="http://schemas.openxmlformats.org/drawingml/2006/table">
            <a:tbl>
              <a:tblPr firstRow="1" firstCol="1" bandRow="1">
                <a:tableStyleId>{5C22544A-7EE6-4342-B048-85BDC9FD1C3A}</a:tableStyleId>
              </a:tblPr>
              <a:tblGrid>
                <a:gridCol w="786639">
                  <a:extLst>
                    <a:ext uri="{9D8B030D-6E8A-4147-A177-3AD203B41FA5}">
                      <a16:colId xmlns:a16="http://schemas.microsoft.com/office/drawing/2014/main" val="20000"/>
                    </a:ext>
                  </a:extLst>
                </a:gridCol>
                <a:gridCol w="130757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gridCol w="2586615">
                  <a:extLst>
                    <a:ext uri="{9D8B030D-6E8A-4147-A177-3AD203B41FA5}">
                      <a16:colId xmlns:a16="http://schemas.microsoft.com/office/drawing/2014/main" val="20003"/>
                    </a:ext>
                  </a:extLst>
                </a:gridCol>
                <a:gridCol w="714124">
                  <a:extLst>
                    <a:ext uri="{9D8B030D-6E8A-4147-A177-3AD203B41FA5}">
                      <a16:colId xmlns:a16="http://schemas.microsoft.com/office/drawing/2014/main" val="20004"/>
                    </a:ext>
                  </a:extLst>
                </a:gridCol>
                <a:gridCol w="1235765">
                  <a:extLst>
                    <a:ext uri="{9D8B030D-6E8A-4147-A177-3AD203B41FA5}">
                      <a16:colId xmlns:a16="http://schemas.microsoft.com/office/drawing/2014/main" val="20005"/>
                    </a:ext>
                  </a:extLst>
                </a:gridCol>
              </a:tblGrid>
              <a:tr h="802268">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編號</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就學區別（校數）</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辦理學校校名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招生班名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招生班數</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招生</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名額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extLst>
                  <a:ext uri="{0D108BD9-81ED-4DB2-BD59-A6C34878D82A}">
                    <a16:rowId xmlns:a16="http://schemas.microsoft.com/office/drawing/2014/main" val="10000"/>
                  </a:ext>
                </a:extLst>
              </a:tr>
              <a:tr h="807844">
                <a:tc>
                  <a:txBody>
                    <a:bodyPr/>
                    <a:lstStyle/>
                    <a:p>
                      <a:pPr algn="ctr">
                        <a:lnSpc>
                          <a:spcPts val="2000"/>
                        </a:lnSpc>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a:endParaRPr>
                    </a:p>
                  </a:txBody>
                  <a:tcPr marL="16695" marR="16695" marT="0" marB="0" anchor="ctr"/>
                </a:tc>
                <a:tc rowSpan="2">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基北區</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(2</a:t>
                      </a:r>
                      <a:r>
                        <a:rPr lang="zh-TW" sz="2400" kern="0" dirty="0">
                          <a:effectLst/>
                          <a:latin typeface="微軟正黑體" panose="020B0604030504040204" pitchFamily="34" charset="-120"/>
                          <a:ea typeface="微軟正黑體" panose="020B0604030504040204" pitchFamily="34" charset="-120"/>
                        </a:rPr>
                        <a:t>校</a:t>
                      </a:r>
                      <a:r>
                        <a:rPr lang="en-US" sz="2400" kern="0" dirty="0">
                          <a:effectLst/>
                          <a:latin typeface="微軟正黑體" panose="020B0604030504040204" pitchFamily="34" charset="-120"/>
                          <a:ea typeface="微軟正黑體" panose="020B0604030504040204" pitchFamily="34" charset="-120"/>
                        </a:rPr>
                        <a:t>)</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國立政大附中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endParaRPr lang="en-US" altLang="zh-TW" sz="2400" kern="0" dirty="0">
                        <a:solidFill>
                          <a:schemeClr val="dk1"/>
                        </a:solidFill>
                        <a:effectLst/>
                        <a:latin typeface="微軟正黑體" panose="020B0604030504040204" pitchFamily="34" charset="-120"/>
                        <a:ea typeface="微軟正黑體" panose="020B0604030504040204" pitchFamily="34" charset="-120"/>
                        <a:cs typeface="+mn-cs"/>
                      </a:endParaRPr>
                    </a:p>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英語國際特色班</a:t>
                      </a: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1"/>
                  </a:ext>
                </a:extLst>
              </a:tr>
              <a:tr h="807844">
                <a:tc>
                  <a:txBody>
                    <a:bodyPr/>
                    <a:lstStyle/>
                    <a:p>
                      <a:pPr algn="ctr">
                        <a:lnSpc>
                          <a:spcPts val="2000"/>
                        </a:lnSpc>
                        <a:spcAft>
                          <a:spcPts val="0"/>
                        </a:spcAft>
                      </a:pPr>
                      <a:r>
                        <a:rPr lang="en-US" sz="2400" kern="0" dirty="0">
                          <a:effectLst/>
                          <a:latin typeface="標楷體" panose="03000509000000000000" pitchFamily="65" charset="-120"/>
                          <a:ea typeface="標楷體" panose="03000509000000000000" pitchFamily="65" charset="-120"/>
                        </a:rPr>
                        <a:t>2</a:t>
                      </a:r>
                      <a:endParaRPr lang="zh-TW" sz="2400" kern="100" dirty="0">
                        <a:effectLst/>
                        <a:latin typeface="標楷體" panose="03000509000000000000" pitchFamily="65" charset="-120"/>
                        <a:ea typeface="標楷體" panose="03000509000000000000" pitchFamily="65"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國立師大附中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endParaRPr lang="en-US" altLang="zh-TW" sz="2400" kern="0" dirty="0">
                        <a:solidFill>
                          <a:schemeClr val="dk1"/>
                        </a:solidFill>
                        <a:effectLst/>
                        <a:latin typeface="微軟正黑體" panose="020B0604030504040204" pitchFamily="34" charset="-120"/>
                        <a:ea typeface="微軟正黑體" panose="020B0604030504040204" pitchFamily="34" charset="-120"/>
                        <a:cs typeface="+mn-cs"/>
                      </a:endParaRPr>
                    </a:p>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資訊科學特色班</a:t>
                      </a: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2"/>
                  </a:ext>
                </a:extLst>
              </a:tr>
              <a:tr h="807844">
                <a:tc>
                  <a:txBody>
                    <a:bodyPr/>
                    <a:lstStyle/>
                    <a:p>
                      <a:pPr algn="ctr">
                        <a:lnSpc>
                          <a:spcPts val="2000"/>
                        </a:lnSpc>
                        <a:spcAft>
                          <a:spcPts val="0"/>
                        </a:spcAft>
                      </a:pPr>
                      <a:r>
                        <a:rPr lang="en-US" sz="2400" kern="0">
                          <a:effectLst/>
                          <a:latin typeface="標楷體" panose="03000509000000000000" pitchFamily="65" charset="-120"/>
                          <a:ea typeface="標楷體" panose="03000509000000000000" pitchFamily="65" charset="-120"/>
                        </a:rPr>
                        <a:t>3</a:t>
                      </a:r>
                      <a:endParaRPr lang="zh-TW" sz="2400" kern="100">
                        <a:effectLst/>
                        <a:latin typeface="標楷體" panose="03000509000000000000" pitchFamily="65" charset="-120"/>
                        <a:ea typeface="標楷體" panose="03000509000000000000" pitchFamily="65" charset="-120"/>
                        <a:cs typeface="Times New Roman"/>
                      </a:endParaRPr>
                    </a:p>
                  </a:txBody>
                  <a:tcPr marL="16695" marR="16695" marT="0" marB="0" anchor="ctr"/>
                </a:tc>
                <a:tc rowSpan="3">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桃連區</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2400" kern="0" dirty="0">
                          <a:effectLst/>
                          <a:latin typeface="微軟正黑體" panose="020B0604030504040204" pitchFamily="34" charset="-120"/>
                          <a:ea typeface="微軟正黑體" panose="020B0604030504040204" pitchFamily="34" charset="-120"/>
                        </a:rPr>
                        <a:t>(</a:t>
                      </a:r>
                      <a:r>
                        <a:rPr lang="en-US" sz="2400" kern="0" dirty="0">
                          <a:effectLst/>
                          <a:latin typeface="微軟正黑體" panose="020B0604030504040204" pitchFamily="34" charset="-120"/>
                          <a:ea typeface="微軟正黑體" panose="020B0604030504040204" pitchFamily="34" charset="-120"/>
                        </a:rPr>
                        <a:t>2</a:t>
                      </a:r>
                      <a:r>
                        <a:rPr lang="zh-TW" sz="2400" kern="0" dirty="0">
                          <a:effectLst/>
                          <a:latin typeface="微軟正黑體" panose="020B0604030504040204" pitchFamily="34" charset="-120"/>
                          <a:ea typeface="微軟正黑體" panose="020B0604030504040204" pitchFamily="34" charset="-120"/>
                        </a:rPr>
                        <a:t>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rowSpan="2">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國立內壢高中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endParaRPr lang="en-US" altLang="zh-TW" sz="2400" kern="0" dirty="0">
                        <a:solidFill>
                          <a:schemeClr val="dk1"/>
                        </a:solidFill>
                        <a:effectLst/>
                        <a:latin typeface="微軟正黑體" panose="020B0604030504040204" pitchFamily="34" charset="-120"/>
                        <a:ea typeface="微軟正黑體" panose="020B0604030504040204" pitchFamily="34" charset="-120"/>
                        <a:cs typeface="+mn-cs"/>
                      </a:endParaRPr>
                    </a:p>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語文國際教育特色班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3"/>
                  </a:ext>
                </a:extLst>
              </a:tr>
              <a:tr h="807844">
                <a:tc rowSpan="2">
                  <a:txBody>
                    <a:bodyPr/>
                    <a:lstStyle/>
                    <a:p>
                      <a:pPr algn="ctr">
                        <a:lnSpc>
                          <a:spcPts val="2000"/>
                        </a:lnSpc>
                        <a:spcAft>
                          <a:spcPts val="0"/>
                        </a:spcAft>
                      </a:pPr>
                      <a:r>
                        <a:rPr lang="en-US" sz="2400" kern="0" dirty="0">
                          <a:effectLst/>
                          <a:latin typeface="標楷體" panose="03000509000000000000" pitchFamily="65" charset="-120"/>
                          <a:ea typeface="標楷體" panose="03000509000000000000" pitchFamily="65" charset="-120"/>
                        </a:rPr>
                        <a:t>4</a:t>
                      </a:r>
                      <a:endParaRPr lang="zh-TW" sz="2400" kern="100" dirty="0">
                        <a:effectLst/>
                        <a:latin typeface="標楷體" panose="03000509000000000000" pitchFamily="65" charset="-120"/>
                        <a:ea typeface="標楷體" panose="03000509000000000000" pitchFamily="65" charset="-120"/>
                        <a:cs typeface="Times New Roman"/>
                      </a:endParaRPr>
                    </a:p>
                  </a:txBody>
                  <a:tcPr marL="16695" marR="16695" marT="0" marB="0" anchor="ctr"/>
                </a:tc>
                <a:tc vMerge="1">
                  <a:txBody>
                    <a:bodyPr/>
                    <a:lstStyle/>
                    <a:p>
                      <a:endParaRPr lang="zh-TW" altLang="en-US"/>
                    </a:p>
                  </a:txBody>
                  <a:tcPr/>
                </a:tc>
                <a:tc vMerge="1">
                  <a:txBody>
                    <a:bodyPr/>
                    <a:lstStyle/>
                    <a:p>
                      <a:endParaRPr lang="zh-TW" altLang="en-US"/>
                    </a:p>
                  </a:txBody>
                  <a:tcPr/>
                </a:tc>
                <a:tc>
                  <a:txBody>
                    <a:bodyPr/>
                    <a:lstStyle/>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數理科技國際教育特色班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4"/>
                  </a:ext>
                </a:extLst>
              </a:tr>
              <a:tr h="807844">
                <a:tc vMerge="1">
                  <a:txBody>
                    <a:bodyPr/>
                    <a:lstStyle/>
                    <a:p>
                      <a:endParaRPr lang="zh-TW" altLang="en-US"/>
                    </a:p>
                  </a:txBody>
                  <a:tcPr/>
                </a:tc>
                <a:tc vMerge="1">
                  <a:txBody>
                    <a:bodyPr/>
                    <a:lstStyle/>
                    <a:p>
                      <a:endParaRPr lang="zh-TW" altLang="en-US"/>
                    </a:p>
                  </a:txBody>
                  <a:tcP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市立大園高中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endParaRPr lang="en-US" altLang="zh-TW" sz="2400" kern="0" dirty="0">
                        <a:solidFill>
                          <a:schemeClr val="dk1"/>
                        </a:solidFill>
                        <a:effectLst/>
                        <a:latin typeface="微軟正黑體" panose="020B0604030504040204" pitchFamily="34" charset="-120"/>
                        <a:ea typeface="微軟正黑體" panose="020B0604030504040204" pitchFamily="34" charset="-120"/>
                        <a:cs typeface="+mn-cs"/>
                      </a:endParaRPr>
                    </a:p>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國際交流特色班</a:t>
                      </a: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5"/>
                  </a:ext>
                </a:extLst>
              </a:tr>
            </a:tbl>
          </a:graphicData>
        </a:graphic>
      </p:graphicFrame>
      <p:sp>
        <p:nvSpPr>
          <p:cNvPr id="25" name="文字方塊 24"/>
          <p:cNvSpPr txBox="1"/>
          <p:nvPr/>
        </p:nvSpPr>
        <p:spPr>
          <a:xfrm>
            <a:off x="6372200" y="6207695"/>
            <a:ext cx="2448272" cy="461665"/>
          </a:xfrm>
          <a:prstGeom prst="rect">
            <a:avLst/>
          </a:prstGeom>
          <a:noFill/>
        </p:spPr>
        <p:txBody>
          <a:bodyPr wrap="square" rtlCol="0">
            <a:spAutoFit/>
          </a:bodyPr>
          <a:lstStyle/>
          <a:p>
            <a:r>
              <a:rPr lang="zh-TW" altLang="en-US" sz="2400" dirty="0">
                <a:solidFill>
                  <a:prstClr val="white"/>
                </a:solidFill>
                <a:latin typeface="微軟正黑體" panose="020B0604030504040204" pitchFamily="34" charset="-120"/>
                <a:ea typeface="微軟正黑體" panose="020B0604030504040204" pitchFamily="34" charset="-120"/>
              </a:rPr>
              <a:t>以上各區單獨招</a:t>
            </a:r>
          </a:p>
        </p:txBody>
      </p:sp>
    </p:spTree>
    <p:extLst>
      <p:ext uri="{BB962C8B-B14F-4D97-AF65-F5344CB8AC3E}">
        <p14:creationId xmlns:p14="http://schemas.microsoft.com/office/powerpoint/2010/main" val="29297884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23927" y="548680"/>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372200" y="6207695"/>
            <a:ext cx="2448272" cy="461665"/>
          </a:xfrm>
          <a:prstGeom prst="rect">
            <a:avLst/>
          </a:prstGeom>
          <a:noFill/>
        </p:spPr>
        <p:txBody>
          <a:bodyPr wrap="square" rtlCol="0">
            <a:spAutoFit/>
          </a:bodyPr>
          <a:lstStyle/>
          <a:p>
            <a:r>
              <a:rPr lang="zh-TW" altLang="en-US" sz="2400" dirty="0">
                <a:solidFill>
                  <a:prstClr val="white"/>
                </a:solidFill>
                <a:latin typeface="微軟正黑體" panose="020B0604030504040204" pitchFamily="34" charset="-120"/>
                <a:ea typeface="微軟正黑體" panose="020B0604030504040204" pitchFamily="34" charset="-120"/>
              </a:rPr>
              <a:t>以上各區單獨招</a:t>
            </a:r>
          </a:p>
        </p:txBody>
      </p:sp>
      <p:graphicFrame>
        <p:nvGraphicFramePr>
          <p:cNvPr id="14" name="內容版面配置區 5"/>
          <p:cNvGraphicFramePr>
            <a:graphicFrameLocks noGrp="1"/>
          </p:cNvGraphicFramePr>
          <p:nvPr>
            <p:ph idx="1"/>
            <p:extLst>
              <p:ext uri="{D42A27DB-BD31-4B8C-83A1-F6EECF244321}">
                <p14:modId xmlns:p14="http://schemas.microsoft.com/office/powerpoint/2010/main" val="2622746587"/>
              </p:ext>
            </p:extLst>
          </p:nvPr>
        </p:nvGraphicFramePr>
        <p:xfrm>
          <a:off x="72007" y="627464"/>
          <a:ext cx="8964489" cy="5436212"/>
        </p:xfrm>
        <a:graphic>
          <a:graphicData uri="http://schemas.openxmlformats.org/drawingml/2006/table">
            <a:tbl>
              <a:tblPr firstRow="1" firstCol="1" bandRow="1">
                <a:tableStyleId>{5C22544A-7EE6-4342-B048-85BDC9FD1C3A}</a:tableStyleId>
              </a:tblPr>
              <a:tblGrid>
                <a:gridCol w="862820">
                  <a:extLst>
                    <a:ext uri="{9D8B030D-6E8A-4147-A177-3AD203B41FA5}">
                      <a16:colId xmlns:a16="http://schemas.microsoft.com/office/drawing/2014/main" val="20000"/>
                    </a:ext>
                  </a:extLst>
                </a:gridCol>
                <a:gridCol w="1620949">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781372">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編號</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就學區別（校數）</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辦理學校校名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招生班名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招生</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班數</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招生</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名額</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extLst>
                  <a:ext uri="{0D108BD9-81ED-4DB2-BD59-A6C34878D82A}">
                    <a16:rowId xmlns:a16="http://schemas.microsoft.com/office/drawing/2014/main" val="10000"/>
                  </a:ext>
                </a:extLst>
              </a:tr>
              <a:tr h="930968">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5</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rowSpan="5">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臺南區</a:t>
                      </a: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endParaRPr lang="en-US" altLang="zh-TW"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(5</a:t>
                      </a:r>
                      <a:r>
                        <a:rPr lang="zh-TW" sz="2400" kern="0" dirty="0">
                          <a:effectLst/>
                          <a:latin typeface="微軟正黑體" panose="020B0604030504040204" pitchFamily="34" charset="-120"/>
                          <a:ea typeface="微軟正黑體" panose="020B0604030504040204" pitchFamily="34" charset="-120"/>
                        </a:rPr>
                        <a:t>校</a:t>
                      </a:r>
                      <a:r>
                        <a:rPr lang="zh-TW" altLang="en-US" sz="2400" kern="0" dirty="0">
                          <a:effectLst/>
                          <a:latin typeface="微軟正黑體" panose="020B0604030504040204" pitchFamily="34" charset="-120"/>
                          <a:ea typeface="微軟正黑體" panose="020B0604030504040204" pitchFamily="34" charset="-120"/>
                        </a:rPr>
                        <a:t>聯合</a:t>
                      </a:r>
                      <a:r>
                        <a:rPr lang="zh-TW" sz="2400" kern="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國立臺南一中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數理科學教育班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8</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320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1"/>
                  </a:ext>
                </a:extLst>
              </a:tr>
              <a:tr h="930968">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6</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國立臺南二中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社會科學班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2"/>
                  </a:ext>
                </a:extLst>
              </a:tr>
              <a:tr h="930968">
                <a:tc>
                  <a:txBody>
                    <a:bodyPr/>
                    <a:lstStyle/>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7</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國立臺南女中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科學</a:t>
                      </a:r>
                      <a:r>
                        <a:rPr lang="zh-TW" altLang="en-US" sz="2400" kern="0" dirty="0">
                          <a:solidFill>
                            <a:schemeClr val="dk1"/>
                          </a:solidFill>
                          <a:effectLst/>
                          <a:latin typeface="微軟正黑體" panose="020B0604030504040204" pitchFamily="34" charset="-120"/>
                          <a:ea typeface="微軟正黑體" panose="020B0604030504040204" pitchFamily="34" charset="-120"/>
                          <a:cs typeface="+mn-cs"/>
                        </a:rPr>
                        <a:t>人文</a:t>
                      </a:r>
                      <a:r>
                        <a:rPr lang="zh-TW" sz="2400" kern="0" dirty="0">
                          <a:solidFill>
                            <a:schemeClr val="dk1"/>
                          </a:solidFill>
                          <a:effectLst/>
                          <a:latin typeface="微軟正黑體" panose="020B0604030504040204" pitchFamily="34" charset="-120"/>
                          <a:ea typeface="微軟正黑體" panose="020B0604030504040204" pitchFamily="34" charset="-120"/>
                          <a:cs typeface="+mn-cs"/>
                        </a:rPr>
                        <a:t>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2400" kern="100" dirty="0">
                          <a:effectLst/>
                          <a:latin typeface="微軟正黑體" panose="020B0604030504040204" pitchFamily="34" charset="-120"/>
                          <a:ea typeface="微軟正黑體" panose="020B0604030504040204" pitchFamily="34" charset="-120"/>
                          <a:cs typeface="Times New Roman"/>
                        </a:rPr>
                        <a:t>7</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280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3"/>
                  </a:ext>
                </a:extLst>
              </a:tr>
              <a:tr h="930968">
                <a:tc>
                  <a:txBody>
                    <a:bodyPr/>
                    <a:lstStyle/>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8</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國立家齊</a:t>
                      </a:r>
                      <a:r>
                        <a:rPr lang="zh-TW" altLang="en-US" sz="2400" kern="0" dirty="0">
                          <a:effectLst/>
                          <a:latin typeface="微軟正黑體" panose="020B0604030504040204" pitchFamily="34" charset="-120"/>
                          <a:ea typeface="微軟正黑體" panose="020B0604030504040204" pitchFamily="34" charset="-120"/>
                        </a:rPr>
                        <a:t>高</a:t>
                      </a:r>
                      <a:r>
                        <a:rPr lang="zh-TW" sz="2400" kern="0" dirty="0">
                          <a:effectLst/>
                          <a:latin typeface="微軟正黑體" panose="020B0604030504040204" pitchFamily="34" charset="-120"/>
                          <a:ea typeface="微軟正黑體" panose="020B0604030504040204" pitchFamily="34" charset="-120"/>
                        </a:rPr>
                        <a:t>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數理特色班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40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5"/>
                  </a:ext>
                </a:extLst>
              </a:tr>
              <a:tr h="930968">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9</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vMerge="1">
                  <a:txBody>
                    <a:bodyPr/>
                    <a:lstStyle/>
                    <a:p>
                      <a:endParaRPr lang="zh-TW" altLang="en-US"/>
                    </a:p>
                  </a:txBody>
                  <a:tcPr/>
                </a:tc>
                <a:tc>
                  <a:txBody>
                    <a:bodyPr/>
                    <a:lstStyle/>
                    <a:p>
                      <a:pPr algn="ctr">
                        <a:lnSpc>
                          <a:spcPts val="2000"/>
                        </a:lnSpc>
                        <a:spcAft>
                          <a:spcPts val="0"/>
                        </a:spcAft>
                      </a:pPr>
                      <a:r>
                        <a:rPr lang="zh-TW" sz="2400" kern="0" dirty="0">
                          <a:effectLst/>
                          <a:latin typeface="微軟正黑體" panose="020B0604030504040204" pitchFamily="34" charset="-120"/>
                          <a:ea typeface="微軟正黑體" panose="020B0604030504040204" pitchFamily="34" charset="-120"/>
                        </a:rPr>
                        <a:t>國立南科實中</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nchor="ctr"/>
                </a:tc>
                <a:tc>
                  <a:txBody>
                    <a:bodyPr/>
                    <a:lstStyle/>
                    <a:p>
                      <a:pPr algn="l">
                        <a:lnSpc>
                          <a:spcPts val="2000"/>
                        </a:lnSpc>
                        <a:spcAft>
                          <a:spcPts val="0"/>
                        </a:spcAft>
                      </a:pPr>
                      <a:r>
                        <a:rPr lang="zh-TW" sz="2400" kern="0" dirty="0">
                          <a:solidFill>
                            <a:schemeClr val="dk1"/>
                          </a:solidFill>
                          <a:effectLst/>
                          <a:latin typeface="微軟正黑體" panose="020B0604030504040204" pitchFamily="34" charset="-120"/>
                          <a:ea typeface="微軟正黑體" panose="020B0604030504040204" pitchFamily="34" charset="-120"/>
                          <a:cs typeface="+mn-cs"/>
                        </a:rPr>
                        <a:t>科學人文班</a:t>
                      </a:r>
                    </a:p>
                  </a:txBody>
                  <a:tcPr marL="16695" marR="16695" marT="0" marB="0" anchor="ctr"/>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1</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tc>
                  <a:txBody>
                    <a:bodyPr/>
                    <a:lstStyle/>
                    <a:p>
                      <a:pPr algn="ctr">
                        <a:lnSpc>
                          <a:spcPts val="2000"/>
                        </a:lnSpc>
                        <a:spcAft>
                          <a:spcPts val="0"/>
                        </a:spcAft>
                      </a:pPr>
                      <a:endParaRPr lang="en-US" sz="2400" kern="0" dirty="0">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sz="2400" kern="0" dirty="0">
                          <a:effectLst/>
                          <a:latin typeface="微軟正黑體" panose="020B0604030504040204" pitchFamily="34" charset="-120"/>
                          <a:ea typeface="微軟正黑體" panose="020B0604030504040204" pitchFamily="34" charset="-120"/>
                        </a:rPr>
                        <a:t>30</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16695" marR="16695"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829925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2851" y="590999"/>
            <a:ext cx="9144000"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r>
              <a:rPr lang="en-US" altLang="zh-TW" sz="3200" b="1" dirty="0">
                <a:solidFill>
                  <a:srgbClr val="0033CC"/>
                </a:solidFill>
                <a:latin typeface="標楷體" pitchFamily="65" charset="-120"/>
                <a:ea typeface="標楷體" pitchFamily="65" charset="-120"/>
              </a:rPr>
              <a:t>106</a:t>
            </a:r>
            <a:r>
              <a:rPr lang="zh-TW" altLang="en-US" sz="3200" b="1" dirty="0">
                <a:solidFill>
                  <a:srgbClr val="0033CC"/>
                </a:solidFill>
                <a:latin typeface="標楷體" pitchFamily="65" charset="-120"/>
                <a:ea typeface="標楷體" pitchFamily="65" charset="-120"/>
              </a:rPr>
              <a:t>學年度特色招生─各校考試科目</a:t>
            </a:r>
          </a:p>
        </p:txBody>
      </p:sp>
      <p:graphicFrame>
        <p:nvGraphicFramePr>
          <p:cNvPr id="15" name="內容版面配置區 3"/>
          <p:cNvGraphicFramePr>
            <a:graphicFrameLocks noGrp="1"/>
          </p:cNvGraphicFramePr>
          <p:nvPr>
            <p:ph idx="1"/>
            <p:extLst>
              <p:ext uri="{D42A27DB-BD31-4B8C-83A1-F6EECF244321}">
                <p14:modId xmlns:p14="http://schemas.microsoft.com/office/powerpoint/2010/main" val="1659297643"/>
              </p:ext>
            </p:extLst>
          </p:nvPr>
        </p:nvGraphicFramePr>
        <p:xfrm>
          <a:off x="39855" y="1268760"/>
          <a:ext cx="9081293" cy="4896542"/>
        </p:xfrm>
        <a:graphic>
          <a:graphicData uri="http://schemas.openxmlformats.org/drawingml/2006/table">
            <a:tbl>
              <a:tblPr>
                <a:tableStyleId>{69CF1AB2-1976-4502-BF36-3FF5EA218861}</a:tableStyleId>
              </a:tblPr>
              <a:tblGrid>
                <a:gridCol w="1219777">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gridCol w="3613044">
                  <a:extLst>
                    <a:ext uri="{9D8B030D-6E8A-4147-A177-3AD203B41FA5}">
                      <a16:colId xmlns:a16="http://schemas.microsoft.com/office/drawing/2014/main" val="20003"/>
                    </a:ext>
                  </a:extLst>
                </a:gridCol>
              </a:tblGrid>
              <a:tr h="494942">
                <a:tc>
                  <a:txBody>
                    <a:bodyPr/>
                    <a:lstStyle/>
                    <a:p>
                      <a:pPr algn="ctr"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就學區</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學校</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特色班別名稱</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標楷體" panose="03000509000000000000" pitchFamily="65" charset="-120"/>
                          <a:ea typeface="標楷體" panose="03000509000000000000" pitchFamily="65" charset="-120"/>
                        </a:rPr>
                        <a:t>學科測驗科目</a:t>
                      </a:r>
                      <a:endParaRPr lang="zh-TW" altLang="en-US" sz="2400" b="1" i="0" u="none" strike="noStrike" dirty="0">
                        <a:solidFill>
                          <a:schemeClr val="bg1"/>
                        </a:solidFill>
                        <a:effectLst/>
                        <a:latin typeface="標楷體" panose="03000509000000000000" pitchFamily="65" charset="-120"/>
                        <a:ea typeface="標楷體" panose="03000509000000000000" pitchFamily="65" charset="-120"/>
                      </a:endParaRPr>
                    </a:p>
                  </a:txBody>
                  <a:tcPr marL="8068" marR="8068" marT="8068" marB="0" anchor="ctr">
                    <a:solidFill>
                      <a:schemeClr val="bg2">
                        <a:lumMod val="50000"/>
                      </a:schemeClr>
                    </a:solidFill>
                  </a:tcPr>
                </a:tc>
                <a:extLst>
                  <a:ext uri="{0D108BD9-81ED-4DB2-BD59-A6C34878D82A}">
                    <a16:rowId xmlns:a16="http://schemas.microsoft.com/office/drawing/2014/main" val="10000"/>
                  </a:ext>
                </a:extLst>
              </a:tr>
              <a:tr h="880320">
                <a:tc rowSpan="2">
                  <a:txBody>
                    <a:bodyPr/>
                    <a:lstStyle/>
                    <a:p>
                      <a:pPr algn="ctr"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基北區</a:t>
                      </a:r>
                    </a:p>
                  </a:txBody>
                  <a:tcPr marL="8068" marR="8068" marT="8068" marB="0" anchor="ctr">
                    <a:noFill/>
                  </a:tcPr>
                </a:tc>
                <a:tc>
                  <a:txBody>
                    <a:bodyPr/>
                    <a:lstStyle/>
                    <a:p>
                      <a:pPr marL="0" algn="ctr" defTabSz="914400" rtl="0" eaLnBrk="1" fontAlgn="ctr" latinLnBrk="0" hangingPunct="1"/>
                      <a:r>
                        <a:rPr lang="zh-TW" altLang="en-US" sz="2800" u="none" strike="noStrike" kern="1200" dirty="0">
                          <a:solidFill>
                            <a:schemeClr val="dk1"/>
                          </a:solidFill>
                          <a:effectLst/>
                          <a:latin typeface="Adobe 繁黑體 Std B" pitchFamily="34" charset="-120"/>
                          <a:ea typeface="Adobe 繁黑體 Std B" pitchFamily="34" charset="-120"/>
                          <a:cs typeface="+mn-cs"/>
                        </a:rPr>
                        <a:t>政大附中</a:t>
                      </a:r>
                    </a:p>
                  </a:txBody>
                  <a:tcPr marL="8068" marR="8068" marT="8068" marB="0" anchor="ctr">
                    <a:noFill/>
                  </a:tcPr>
                </a:tc>
                <a:tc>
                  <a:txBody>
                    <a:bodyPr/>
                    <a:lstStyle/>
                    <a:p>
                      <a:pPr marL="0" algn="l" defTabSz="914400" rtl="0" eaLnBrk="1" fontAlgn="ctr" latinLnBrk="0" hangingPunct="1"/>
                      <a:r>
                        <a:rPr lang="zh-TW" altLang="en-US" sz="2800" u="none" strike="noStrike" kern="1200" dirty="0">
                          <a:solidFill>
                            <a:schemeClr val="dk1"/>
                          </a:solidFill>
                          <a:effectLst/>
                          <a:latin typeface="Adobe 繁黑體 Std B" pitchFamily="34" charset="-120"/>
                          <a:ea typeface="Adobe 繁黑體 Std B" pitchFamily="34" charset="-120"/>
                          <a:cs typeface="+mn-cs"/>
                        </a:rPr>
                        <a:t>英語國際特色班</a:t>
                      </a:r>
                    </a:p>
                  </a:txBody>
                  <a:tcPr marL="8068" marR="8068" marT="8068" marB="0" anchor="ctr">
                    <a:noFill/>
                  </a:tcPr>
                </a:tc>
                <a:tc>
                  <a:txBody>
                    <a:bodyPr/>
                    <a:lstStyle/>
                    <a:p>
                      <a:pPr marL="0" algn="l" defTabSz="914400" rtl="0" eaLnBrk="1" fontAlgn="ctr" latinLnBrk="0" hangingPunct="1"/>
                      <a:r>
                        <a:rPr lang="zh-TW" altLang="en-US" sz="2800" u="none" strike="noStrike" kern="1200" dirty="0">
                          <a:solidFill>
                            <a:schemeClr val="dk1"/>
                          </a:solidFill>
                          <a:effectLst/>
                          <a:latin typeface="Adobe 繁黑體 Std B" pitchFamily="34" charset="-120"/>
                          <a:ea typeface="Adobe 繁黑體 Std B" pitchFamily="34" charset="-120"/>
                          <a:cs typeface="+mn-cs"/>
                        </a:rPr>
                        <a:t>英語閱讀、英語聽力</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txBody>
                  <a:tcPr marL="8068" marR="8068" marT="8068" marB="0" anchor="ctr">
                    <a:noFill/>
                  </a:tcPr>
                </a:tc>
                <a:extLst>
                  <a:ext uri="{0D108BD9-81ED-4DB2-BD59-A6C34878D82A}">
                    <a16:rowId xmlns:a16="http://schemas.microsoft.com/office/drawing/2014/main" val="10001"/>
                  </a:ext>
                </a:extLst>
              </a:tr>
              <a:tr h="880320">
                <a:tc vMerge="1">
                  <a:txBody>
                    <a:bodyPr/>
                    <a:lstStyle/>
                    <a:p>
                      <a:endParaRPr lang="zh-TW" altLang="en-US"/>
                    </a:p>
                  </a:txBody>
                  <a:tcPr/>
                </a:tc>
                <a:tc>
                  <a:txBody>
                    <a:bodyPr/>
                    <a:lstStyle/>
                    <a:p>
                      <a:pPr algn="ctr"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師大附中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資訊科學特色班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數學能力測驗</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運算思維能力測驗</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txBody>
                  <a:tcPr marL="8068" marR="8068" marT="8068" marB="0" anchor="ctr">
                    <a:noFill/>
                  </a:tcPr>
                </a:tc>
                <a:extLst>
                  <a:ext uri="{0D108BD9-81ED-4DB2-BD59-A6C34878D82A}">
                    <a16:rowId xmlns:a16="http://schemas.microsoft.com/office/drawing/2014/main" val="10002"/>
                  </a:ext>
                </a:extLst>
              </a:tr>
              <a:tr h="880320">
                <a:tc rowSpan="3">
                  <a:txBody>
                    <a:bodyPr/>
                    <a:lstStyle/>
                    <a:p>
                      <a:pPr algn="ctr"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桃連區</a:t>
                      </a:r>
                    </a:p>
                  </a:txBody>
                  <a:tcPr marL="8068" marR="8068" marT="8068" marB="0" anchor="ctr">
                    <a:noFill/>
                  </a:tcPr>
                </a:tc>
                <a:tc rowSpan="2">
                  <a:txBody>
                    <a:bodyPr/>
                    <a:lstStyle/>
                    <a:p>
                      <a:pPr algn="ctr"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內壢高中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語文國際</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教育特色班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英語、國文寫作測驗</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txBody>
                  <a:tcPr marL="8068" marR="8068" marT="8068" marB="0" anchor="ctr">
                    <a:noFill/>
                  </a:tcPr>
                </a:tc>
                <a:extLst>
                  <a:ext uri="{0D108BD9-81ED-4DB2-BD59-A6C34878D82A}">
                    <a16:rowId xmlns:a16="http://schemas.microsoft.com/office/drawing/2014/main" val="10003"/>
                  </a:ext>
                </a:extLst>
              </a:tr>
              <a:tr h="880320">
                <a:tc vMerge="1">
                  <a:txBody>
                    <a:bodyPr/>
                    <a:lstStyle/>
                    <a:p>
                      <a:endParaRPr lang="zh-TW" altLang="en-US"/>
                    </a:p>
                  </a:txBody>
                  <a:tcPr/>
                </a:tc>
                <a:tc vMerge="1">
                  <a:txBody>
                    <a:bodyPr/>
                    <a:lstStyle/>
                    <a:p>
                      <a:endParaRPr lang="zh-TW" altLang="en-US"/>
                    </a:p>
                  </a:txBody>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數理科技</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國際教育特色班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英語、數學</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txBody>
                  <a:tcPr marL="8068" marR="8068" marT="8068" marB="0" anchor="ctr">
                    <a:noFill/>
                  </a:tcPr>
                </a:tc>
                <a:extLst>
                  <a:ext uri="{0D108BD9-81ED-4DB2-BD59-A6C34878D82A}">
                    <a16:rowId xmlns:a16="http://schemas.microsoft.com/office/drawing/2014/main" val="3461945560"/>
                  </a:ext>
                </a:extLst>
              </a:tr>
              <a:tr h="880320">
                <a:tc vMerge="1">
                  <a:txBody>
                    <a:bodyPr/>
                    <a:lstStyle/>
                    <a:p>
                      <a:endParaRPr lang="zh-TW" altLang="en-US"/>
                    </a:p>
                  </a:txBody>
                  <a:tcPr/>
                </a:tc>
                <a:tc>
                  <a:txBody>
                    <a:bodyPr/>
                    <a:lstStyle/>
                    <a:p>
                      <a:pPr algn="ctr"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大園高中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國際交流特色班</a:t>
                      </a:r>
                    </a:p>
                  </a:txBody>
                  <a:tcPr marL="8068" marR="8068" marT="8068" marB="0" anchor="ctr">
                    <a:noFill/>
                  </a:tcPr>
                </a:tc>
                <a:tc>
                  <a:txBody>
                    <a:bodyPr/>
                    <a:lstStyle/>
                    <a:p>
                      <a:pPr algn="l" fontAlgn="ctr"/>
                      <a:r>
                        <a:rPr lang="zh-TW" altLang="en-US" sz="2800" u="none" strike="noStrike" kern="1200" dirty="0">
                          <a:solidFill>
                            <a:schemeClr val="dk1"/>
                          </a:solidFill>
                          <a:effectLst/>
                          <a:latin typeface="Adobe 繁黑體 Std B" pitchFamily="34" charset="-120"/>
                          <a:ea typeface="Adobe 繁黑體 Std B" pitchFamily="34" charset="-120"/>
                          <a:cs typeface="+mn-cs"/>
                        </a:rPr>
                        <a:t>英語、國文寫作測驗</a:t>
                      </a:r>
                      <a:endParaRPr lang="en-US" altLang="zh-TW" sz="2800" u="none" strike="noStrike" kern="1200" dirty="0">
                        <a:solidFill>
                          <a:schemeClr val="dk1"/>
                        </a:solidFill>
                        <a:effectLst/>
                        <a:latin typeface="Adobe 繁黑體 Std B" pitchFamily="34" charset="-120"/>
                        <a:ea typeface="Adobe 繁黑體 Std B" pitchFamily="34" charset="-120"/>
                        <a:cs typeface="+mn-cs"/>
                      </a:endParaRPr>
                    </a:p>
                  </a:txBody>
                  <a:tcPr marL="8068" marR="8068" marT="8068" marB="0" anchor="c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22153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2851" y="590999"/>
            <a:ext cx="9144000"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0033CC"/>
                </a:solidFill>
                <a:latin typeface="Adobe 繁黑體 Std B" pitchFamily="34" charset="-120"/>
                <a:ea typeface="Adobe 繁黑體 Std B" pitchFamily="34" charset="-120"/>
              </a:rPr>
              <a:t>105</a:t>
            </a:r>
            <a:r>
              <a:rPr lang="zh-TW" altLang="en-US" sz="3200" b="1" dirty="0">
                <a:solidFill>
                  <a:srgbClr val="0033CC"/>
                </a:solidFill>
                <a:latin typeface="Adobe 繁黑體 Std B" pitchFamily="34" charset="-120"/>
                <a:ea typeface="Adobe 繁黑體 Std B" pitchFamily="34" charset="-120"/>
              </a:rPr>
              <a:t>學年度特色招生─各校考試科目</a:t>
            </a:r>
            <a:r>
              <a:rPr lang="en-US" altLang="zh-TW" sz="3200" b="1" dirty="0">
                <a:solidFill>
                  <a:srgbClr val="0033CC"/>
                </a:solidFill>
                <a:latin typeface="Adobe 繁黑體 Std B" pitchFamily="34" charset="-120"/>
                <a:ea typeface="Adobe 繁黑體 Std B" pitchFamily="34" charset="-120"/>
              </a:rPr>
              <a:t>2</a:t>
            </a:r>
            <a:endParaRPr lang="zh-TW" altLang="en-US" sz="3200" b="1" dirty="0">
              <a:solidFill>
                <a:srgbClr val="0033CC"/>
              </a:solidFill>
              <a:latin typeface="Adobe 繁黑體 Std B" pitchFamily="34" charset="-120"/>
              <a:ea typeface="Adobe 繁黑體 Std B" pitchFamily="34" charset="-120"/>
            </a:endParaRPr>
          </a:p>
        </p:txBody>
      </p:sp>
      <p:graphicFrame>
        <p:nvGraphicFramePr>
          <p:cNvPr id="15" name="內容版面配置區 3"/>
          <p:cNvGraphicFramePr>
            <a:graphicFrameLocks noGrp="1"/>
          </p:cNvGraphicFramePr>
          <p:nvPr>
            <p:ph idx="1"/>
            <p:extLst>
              <p:ext uri="{D42A27DB-BD31-4B8C-83A1-F6EECF244321}">
                <p14:modId xmlns:p14="http://schemas.microsoft.com/office/powerpoint/2010/main" val="3888248627"/>
              </p:ext>
            </p:extLst>
          </p:nvPr>
        </p:nvGraphicFramePr>
        <p:xfrm>
          <a:off x="39855" y="1268760"/>
          <a:ext cx="9081293" cy="4919911"/>
        </p:xfrm>
        <a:graphic>
          <a:graphicData uri="http://schemas.openxmlformats.org/drawingml/2006/table">
            <a:tbl>
              <a:tblPr>
                <a:tableStyleId>{69CF1AB2-1976-4502-BF36-3FF5EA218861}</a:tableStyleId>
              </a:tblPr>
              <a:tblGrid>
                <a:gridCol w="1363793">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3325012">
                  <a:extLst>
                    <a:ext uri="{9D8B030D-6E8A-4147-A177-3AD203B41FA5}">
                      <a16:colId xmlns:a16="http://schemas.microsoft.com/office/drawing/2014/main" val="20003"/>
                    </a:ext>
                  </a:extLst>
                </a:gridCol>
              </a:tblGrid>
              <a:tr h="612371">
                <a:tc>
                  <a:txBody>
                    <a:bodyPr/>
                    <a:lstStyle/>
                    <a:p>
                      <a:pPr algn="ctr" fontAlgn="ctr"/>
                      <a:r>
                        <a:rPr lang="zh-TW" altLang="en-US" sz="2400" u="none" strike="noStrike" dirty="0">
                          <a:solidFill>
                            <a:schemeClr val="bg1"/>
                          </a:solidFill>
                          <a:effectLst/>
                          <a:latin typeface="Adobe 繁黑體 Std B" pitchFamily="34" charset="-120"/>
                          <a:ea typeface="Adobe 繁黑體 Std B" pitchFamily="34" charset="-120"/>
                        </a:rPr>
                        <a:t>就學區</a:t>
                      </a:r>
                      <a:endParaRPr lang="zh-TW" altLang="en-US" sz="2400" b="1" i="0" u="none" strike="noStrike" dirty="0">
                        <a:solidFill>
                          <a:schemeClr val="bg1"/>
                        </a:solidFill>
                        <a:effectLst/>
                        <a:latin typeface="Adobe 繁黑體 Std B" pitchFamily="34" charset="-120"/>
                        <a:ea typeface="Adobe 繁黑體 Std B"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Adobe 繁黑體 Std B" pitchFamily="34" charset="-120"/>
                          <a:ea typeface="Adobe 繁黑體 Std B" pitchFamily="34" charset="-120"/>
                        </a:rPr>
                        <a:t>學校</a:t>
                      </a:r>
                      <a:endParaRPr lang="zh-TW" altLang="en-US" sz="2400" b="1" i="0" u="none" strike="noStrike" dirty="0">
                        <a:solidFill>
                          <a:schemeClr val="bg1"/>
                        </a:solidFill>
                        <a:effectLst/>
                        <a:latin typeface="Adobe 繁黑體 Std B" pitchFamily="34" charset="-120"/>
                        <a:ea typeface="Adobe 繁黑體 Std B"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Adobe 繁黑體 Std B" pitchFamily="34" charset="-120"/>
                          <a:ea typeface="Adobe 繁黑體 Std B" pitchFamily="34" charset="-120"/>
                        </a:rPr>
                        <a:t>特色班別名稱</a:t>
                      </a:r>
                      <a:endParaRPr lang="zh-TW" altLang="en-US" sz="2400" b="1" i="0" u="none" strike="noStrike" dirty="0">
                        <a:solidFill>
                          <a:schemeClr val="bg1"/>
                        </a:solidFill>
                        <a:effectLst/>
                        <a:latin typeface="Adobe 繁黑體 Std B" pitchFamily="34" charset="-120"/>
                        <a:ea typeface="Adobe 繁黑體 Std B" pitchFamily="34" charset="-120"/>
                      </a:endParaRPr>
                    </a:p>
                  </a:txBody>
                  <a:tcPr marL="8068" marR="8068" marT="8068" marB="0" anchor="ctr">
                    <a:solidFill>
                      <a:schemeClr val="bg2">
                        <a:lumMod val="50000"/>
                      </a:schemeClr>
                    </a:solidFill>
                  </a:tcPr>
                </a:tc>
                <a:tc>
                  <a:txBody>
                    <a:bodyPr/>
                    <a:lstStyle/>
                    <a:p>
                      <a:pPr algn="ctr" fontAlgn="ctr"/>
                      <a:r>
                        <a:rPr lang="zh-TW" altLang="en-US" sz="2400" u="none" strike="noStrike" dirty="0">
                          <a:solidFill>
                            <a:schemeClr val="bg1"/>
                          </a:solidFill>
                          <a:effectLst/>
                          <a:latin typeface="Adobe 繁黑體 Std B" pitchFamily="34" charset="-120"/>
                          <a:ea typeface="Adobe 繁黑體 Std B" pitchFamily="34" charset="-120"/>
                        </a:rPr>
                        <a:t>學科測驗科目</a:t>
                      </a:r>
                      <a:endParaRPr lang="zh-TW" altLang="en-US" sz="2400" b="1" i="0" u="none" strike="noStrike" dirty="0">
                        <a:solidFill>
                          <a:schemeClr val="bg1"/>
                        </a:solidFill>
                        <a:effectLst/>
                        <a:latin typeface="Adobe 繁黑體 Std B" pitchFamily="34" charset="-120"/>
                        <a:ea typeface="Adobe 繁黑體 Std B" pitchFamily="34" charset="-120"/>
                      </a:endParaRPr>
                    </a:p>
                  </a:txBody>
                  <a:tcPr marL="8068" marR="8068" marT="8068" marB="0" anchor="ctr">
                    <a:solidFill>
                      <a:schemeClr val="bg2">
                        <a:lumMod val="50000"/>
                      </a:schemeClr>
                    </a:solidFill>
                  </a:tcPr>
                </a:tc>
                <a:extLst>
                  <a:ext uri="{0D108BD9-81ED-4DB2-BD59-A6C34878D82A}">
                    <a16:rowId xmlns:a16="http://schemas.microsoft.com/office/drawing/2014/main" val="10000"/>
                  </a:ext>
                </a:extLst>
              </a:tr>
              <a:tr h="861508">
                <a:tc rowSpan="5">
                  <a:txBody>
                    <a:bodyPr/>
                    <a:lstStyle/>
                    <a:p>
                      <a:pPr algn="ctr" fontAlgn="ctr"/>
                      <a:r>
                        <a:rPr lang="zh-TW" altLang="en-US" sz="2800" u="none" strike="noStrike" dirty="0">
                          <a:effectLst/>
                          <a:latin typeface="Adobe 繁黑體 Std B" pitchFamily="34" charset="-120"/>
                          <a:ea typeface="Adobe 繁黑體 Std B" pitchFamily="34" charset="-120"/>
                        </a:rPr>
                        <a:t>臺南區</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ctr" fontAlgn="ctr"/>
                      <a:r>
                        <a:rPr lang="zh-TW" altLang="en-US" sz="2800" u="none" strike="noStrike" dirty="0">
                          <a:effectLst/>
                          <a:latin typeface="Adobe 繁黑體 Std B" pitchFamily="34" charset="-120"/>
                          <a:ea typeface="Adobe 繁黑體 Std B" pitchFamily="34" charset="-120"/>
                        </a:rPr>
                        <a:t>臺南一中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l" fontAlgn="ctr"/>
                      <a:r>
                        <a:rPr lang="zh-TW" altLang="en-US" sz="2800" u="none" strike="noStrike" dirty="0">
                          <a:effectLst/>
                          <a:latin typeface="Adobe 繁黑體 Std B" pitchFamily="34" charset="-120"/>
                          <a:ea typeface="Adobe 繁黑體 Std B" pitchFamily="34" charset="-120"/>
                        </a:rPr>
                        <a:t>數理科學教育班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ctr" fontAlgn="ctr"/>
                      <a:r>
                        <a:rPr lang="zh-TW" altLang="en-US" sz="2800" u="none" strike="noStrike" dirty="0">
                          <a:effectLst/>
                          <a:latin typeface="Adobe 繁黑體 Std B" pitchFamily="34" charset="-120"/>
                          <a:ea typeface="Adobe 繁黑體 Std B" pitchFamily="34" charset="-120"/>
                        </a:rPr>
                        <a:t>數學</a:t>
                      </a:r>
                      <a:endParaRPr lang="en-US" altLang="zh-TW"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extLst>
                  <a:ext uri="{0D108BD9-81ED-4DB2-BD59-A6C34878D82A}">
                    <a16:rowId xmlns:a16="http://schemas.microsoft.com/office/drawing/2014/main" val="10001"/>
                  </a:ext>
                </a:extLst>
              </a:tr>
              <a:tr h="861508">
                <a:tc vMerge="1">
                  <a:txBody>
                    <a:bodyPr/>
                    <a:lstStyle/>
                    <a:p>
                      <a:endParaRPr lang="zh-TW" altLang="en-US"/>
                    </a:p>
                  </a:txBody>
                  <a:tcPr/>
                </a:tc>
                <a:tc>
                  <a:txBody>
                    <a:bodyPr/>
                    <a:lstStyle/>
                    <a:p>
                      <a:pPr algn="ctr" fontAlgn="ctr"/>
                      <a:r>
                        <a:rPr lang="zh-TW" altLang="en-US" sz="2800" u="none" strike="noStrike" dirty="0">
                          <a:effectLst/>
                          <a:latin typeface="Adobe 繁黑體 Std B" pitchFamily="34" charset="-120"/>
                          <a:ea typeface="Adobe 繁黑體 Std B" pitchFamily="34" charset="-120"/>
                        </a:rPr>
                        <a:t>臺南女中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l" fontAlgn="ctr"/>
                      <a:r>
                        <a:rPr lang="zh-TW" altLang="en-US" sz="2800" u="none" strike="noStrike" dirty="0">
                          <a:effectLst/>
                          <a:latin typeface="Adobe 繁黑體 Std B" pitchFamily="34" charset="-120"/>
                          <a:ea typeface="Adobe 繁黑體 Std B" pitchFamily="34" charset="-120"/>
                        </a:rPr>
                        <a:t>科學人文班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ctr" fontAlgn="ctr"/>
                      <a:r>
                        <a:rPr lang="zh-TW" altLang="en-US" sz="2800" u="none" strike="noStrike" dirty="0">
                          <a:effectLst/>
                          <a:latin typeface="Adobe 繁黑體 Std B" pitchFamily="34" charset="-120"/>
                          <a:ea typeface="Adobe 繁黑體 Std B" pitchFamily="34" charset="-120"/>
                        </a:rPr>
                        <a:t>英語、數學</a:t>
                      </a:r>
                      <a:endParaRPr lang="en-US" altLang="zh-TW"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extLst>
                  <a:ext uri="{0D108BD9-81ED-4DB2-BD59-A6C34878D82A}">
                    <a16:rowId xmlns:a16="http://schemas.microsoft.com/office/drawing/2014/main" val="10002"/>
                  </a:ext>
                </a:extLst>
              </a:tr>
              <a:tr h="861508">
                <a:tc vMerge="1">
                  <a:txBody>
                    <a:bodyPr/>
                    <a:lstStyle/>
                    <a:p>
                      <a:endParaRPr lang="zh-TW" altLang="en-US"/>
                    </a:p>
                  </a:txBody>
                  <a:tcPr/>
                </a:tc>
                <a:tc>
                  <a:txBody>
                    <a:bodyPr/>
                    <a:lstStyle/>
                    <a:p>
                      <a:pPr algn="ctr" fontAlgn="ctr"/>
                      <a:r>
                        <a:rPr lang="zh-TW" altLang="en-US" sz="2800" u="none" strike="noStrike" dirty="0">
                          <a:effectLst/>
                          <a:latin typeface="Adobe 繁黑體 Std B" pitchFamily="34" charset="-120"/>
                          <a:ea typeface="Adobe 繁黑體 Std B" pitchFamily="34" charset="-120"/>
                        </a:rPr>
                        <a:t>臺南二中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l" fontAlgn="ctr"/>
                      <a:r>
                        <a:rPr lang="zh-TW" altLang="en-US" sz="2800" u="none" strike="noStrike" dirty="0">
                          <a:effectLst/>
                          <a:latin typeface="Adobe 繁黑體 Std B" pitchFamily="34" charset="-120"/>
                          <a:ea typeface="Adobe 繁黑體 Std B" pitchFamily="34" charset="-120"/>
                        </a:rPr>
                        <a:t>社會科學班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ctr" fontAlgn="ctr"/>
                      <a:r>
                        <a:rPr lang="zh-TW" altLang="en-US" sz="2800" u="none" strike="noStrike" dirty="0">
                          <a:effectLst/>
                          <a:latin typeface="Adobe 繁黑體 Std B" pitchFamily="34" charset="-120"/>
                          <a:ea typeface="Adobe 繁黑體 Std B" pitchFamily="34" charset="-120"/>
                        </a:rPr>
                        <a:t>英語、數學</a:t>
                      </a:r>
                      <a:endParaRPr lang="en-US" altLang="zh-TW"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extLst>
                  <a:ext uri="{0D108BD9-81ED-4DB2-BD59-A6C34878D82A}">
                    <a16:rowId xmlns:a16="http://schemas.microsoft.com/office/drawing/2014/main" val="10004"/>
                  </a:ext>
                </a:extLst>
              </a:tr>
              <a:tr h="861508">
                <a:tc vMerge="1">
                  <a:txBody>
                    <a:bodyPr/>
                    <a:lstStyle/>
                    <a:p>
                      <a:endParaRPr lang="zh-TW" altLang="en-US"/>
                    </a:p>
                  </a:txBody>
                  <a:tcPr/>
                </a:tc>
                <a:tc>
                  <a:txBody>
                    <a:bodyPr/>
                    <a:lstStyle/>
                    <a:p>
                      <a:pPr algn="ctr" fontAlgn="ctr"/>
                      <a:r>
                        <a:rPr lang="zh-TW" altLang="en-US" sz="2800" u="none" strike="noStrike" dirty="0">
                          <a:effectLst/>
                          <a:latin typeface="Adobe 繁黑體 Std B" pitchFamily="34" charset="-120"/>
                          <a:ea typeface="Adobe 繁黑體 Std B" pitchFamily="34" charset="-120"/>
                        </a:rPr>
                        <a:t>家齊高中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l" fontAlgn="ctr"/>
                      <a:r>
                        <a:rPr lang="zh-TW" altLang="en-US" sz="2800" u="none" strike="noStrike" dirty="0">
                          <a:effectLst/>
                          <a:latin typeface="Adobe 繁黑體 Std B" pitchFamily="34" charset="-120"/>
                          <a:ea typeface="Adobe 繁黑體 Std B" pitchFamily="34" charset="-120"/>
                        </a:rPr>
                        <a:t>數理特色班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ctr" fontAlgn="ctr"/>
                      <a:r>
                        <a:rPr lang="zh-TW" altLang="en-US" sz="2800" u="none" strike="noStrike" dirty="0">
                          <a:effectLst/>
                          <a:latin typeface="Adobe 繁黑體 Std B" pitchFamily="34" charset="-120"/>
                          <a:ea typeface="Adobe 繁黑體 Std B" pitchFamily="34" charset="-120"/>
                        </a:rPr>
                        <a:t>數學</a:t>
                      </a:r>
                      <a:endParaRPr lang="en-US" altLang="zh-TW"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extLst>
                  <a:ext uri="{0D108BD9-81ED-4DB2-BD59-A6C34878D82A}">
                    <a16:rowId xmlns:a16="http://schemas.microsoft.com/office/drawing/2014/main" val="10005"/>
                  </a:ext>
                </a:extLst>
              </a:tr>
              <a:tr h="861508">
                <a:tc vMerge="1">
                  <a:txBody>
                    <a:bodyPr/>
                    <a:lstStyle/>
                    <a:p>
                      <a:endParaRPr lang="zh-TW" altLang="en-US"/>
                    </a:p>
                  </a:txBody>
                  <a:tcPr/>
                </a:tc>
                <a:tc>
                  <a:txBody>
                    <a:bodyPr/>
                    <a:lstStyle/>
                    <a:p>
                      <a:pPr algn="ctr" fontAlgn="ctr"/>
                      <a:r>
                        <a:rPr lang="zh-TW" altLang="en-US" sz="2800" u="none" strike="noStrike" dirty="0">
                          <a:effectLst/>
                          <a:latin typeface="Adobe 繁黑體 Std B" pitchFamily="34" charset="-120"/>
                          <a:ea typeface="Adobe 繁黑體 Std B" pitchFamily="34" charset="-120"/>
                        </a:rPr>
                        <a:t>南科實中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l" fontAlgn="ctr"/>
                      <a:r>
                        <a:rPr lang="zh-TW" altLang="en-US" sz="2800" u="none" strike="noStrike" dirty="0">
                          <a:effectLst/>
                          <a:latin typeface="Adobe 繁黑體 Std B" pitchFamily="34" charset="-120"/>
                          <a:ea typeface="Adobe 繁黑體 Std B" pitchFamily="34" charset="-120"/>
                        </a:rPr>
                        <a:t>科學人文班</a:t>
                      </a:r>
                      <a:endParaRPr lang="zh-TW" altLang="en-US"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tc>
                  <a:txBody>
                    <a:bodyPr/>
                    <a:lstStyle/>
                    <a:p>
                      <a:pPr algn="ctr" fontAlgn="ctr"/>
                      <a:r>
                        <a:rPr lang="zh-TW" altLang="en-US" sz="2800" u="none" strike="noStrike" dirty="0">
                          <a:effectLst/>
                          <a:latin typeface="Adobe 繁黑體 Std B" pitchFamily="34" charset="-120"/>
                          <a:ea typeface="Adobe 繁黑體 Std B" pitchFamily="34" charset="-120"/>
                        </a:rPr>
                        <a:t>英語、數學</a:t>
                      </a:r>
                      <a:endParaRPr lang="en-US" altLang="zh-TW" sz="2800" b="0" i="0" u="none" strike="noStrike" dirty="0">
                        <a:solidFill>
                          <a:srgbClr val="000000"/>
                        </a:solidFill>
                        <a:effectLst/>
                        <a:latin typeface="Adobe 繁黑體 Std B" pitchFamily="34" charset="-120"/>
                        <a:ea typeface="Adobe 繁黑體 Std B" pitchFamily="34" charset="-120"/>
                      </a:endParaRPr>
                    </a:p>
                  </a:txBody>
                  <a:tcPr marL="8068" marR="8068" marT="8068" marB="0"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22153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矩形: 圓角 1"/>
          <p:cNvSpPr/>
          <p:nvPr/>
        </p:nvSpPr>
        <p:spPr>
          <a:xfrm>
            <a:off x="427385" y="1484784"/>
            <a:ext cx="8570159" cy="4752528"/>
          </a:xfrm>
          <a:prstGeom prst="roundRect">
            <a:avLst/>
          </a:prstGeom>
          <a:gradFill flip="none" rotWithShape="1">
            <a:gsLst>
              <a:gs pos="0">
                <a:schemeClr val="accent1">
                  <a:tint val="66000"/>
                  <a:satMod val="160000"/>
                </a:schemeClr>
              </a:gs>
              <a:gs pos="50000">
                <a:schemeClr val="bg1">
                  <a:lumMod val="95000"/>
                  <a:alpha val="62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2585" y="753017"/>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3472" y="969041"/>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0" y="518991"/>
            <a:ext cx="9168548"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0033CC"/>
                </a:solidFill>
                <a:latin typeface="Adobe 繁黑體 Std B" pitchFamily="34" charset="-120"/>
                <a:ea typeface="Adobe 繁黑體 Std B" pitchFamily="34" charset="-120"/>
              </a:rPr>
              <a:t>106</a:t>
            </a:r>
            <a:r>
              <a:rPr lang="zh-TW" altLang="en-US" sz="3200" b="1" dirty="0">
                <a:solidFill>
                  <a:srgbClr val="0033CC"/>
                </a:solidFill>
                <a:latin typeface="Adobe 繁黑體 Std B" pitchFamily="34" charset="-120"/>
                <a:ea typeface="Adobe 繁黑體 Std B" pitchFamily="34" charset="-120"/>
              </a:rPr>
              <a:t>學年度特色招生─甄選入學</a:t>
            </a:r>
          </a:p>
        </p:txBody>
      </p:sp>
      <p:sp>
        <p:nvSpPr>
          <p:cNvPr id="21" name="Freeform 17"/>
          <p:cNvSpPr>
            <a:spLocks noEditPoints="1"/>
          </p:cNvSpPr>
          <p:nvPr/>
        </p:nvSpPr>
        <p:spPr bwMode="gray">
          <a:xfrm>
            <a:off x="1066800" y="1981200"/>
            <a:ext cx="5943600" cy="4038600"/>
          </a:xfrm>
          <a:custGeom>
            <a:avLst/>
            <a:gdLst>
              <a:gd name="T0" fmla="*/ 2147483646 w 2820"/>
              <a:gd name="T1" fmla="*/ 2147483646 h 2912"/>
              <a:gd name="T2" fmla="*/ 2147483646 w 2820"/>
              <a:gd name="T3" fmla="*/ 2147483646 h 2912"/>
              <a:gd name="T4" fmla="*/ 2147483646 w 2820"/>
              <a:gd name="T5" fmla="*/ 2147483646 h 2912"/>
              <a:gd name="T6" fmla="*/ 2147483646 w 2820"/>
              <a:gd name="T7" fmla="*/ 2147483646 h 2912"/>
              <a:gd name="T8" fmla="*/ 2147483646 w 2820"/>
              <a:gd name="T9" fmla="*/ 2147483646 h 2912"/>
              <a:gd name="T10" fmla="*/ 2147483646 w 2820"/>
              <a:gd name="T11" fmla="*/ 2147483646 h 2912"/>
              <a:gd name="T12" fmla="*/ 2147483646 w 2820"/>
              <a:gd name="T13" fmla="*/ 2147483646 h 2912"/>
              <a:gd name="T14" fmla="*/ 2147483646 w 2820"/>
              <a:gd name="T15" fmla="*/ 2147483646 h 2912"/>
              <a:gd name="T16" fmla="*/ 0 w 2820"/>
              <a:gd name="T17" fmla="*/ 2147483646 h 2912"/>
              <a:gd name="T18" fmla="*/ 2147483646 w 2820"/>
              <a:gd name="T19" fmla="*/ 2147483646 h 2912"/>
              <a:gd name="T20" fmla="*/ 2147483646 w 2820"/>
              <a:gd name="T21" fmla="*/ 2147483646 h 2912"/>
              <a:gd name="T22" fmla="*/ 2147483646 w 2820"/>
              <a:gd name="T23" fmla="*/ 2147483646 h 2912"/>
              <a:gd name="T24" fmla="*/ 2147483646 w 2820"/>
              <a:gd name="T25" fmla="*/ 2147483646 h 2912"/>
              <a:gd name="T26" fmla="*/ 2147483646 w 2820"/>
              <a:gd name="T27" fmla="*/ 2147483646 h 2912"/>
              <a:gd name="T28" fmla="*/ 2147483646 w 2820"/>
              <a:gd name="T29" fmla="*/ 2147483646 h 2912"/>
              <a:gd name="T30" fmla="*/ 2147483646 w 2820"/>
              <a:gd name="T31" fmla="*/ 2147483646 h 2912"/>
              <a:gd name="T32" fmla="*/ 2147483646 w 2820"/>
              <a:gd name="T33" fmla="*/ 2147483646 h 2912"/>
              <a:gd name="T34" fmla="*/ 2147483646 w 2820"/>
              <a:gd name="T35" fmla="*/ 2147483646 h 2912"/>
              <a:gd name="T36" fmla="*/ 2147483646 w 2820"/>
              <a:gd name="T37" fmla="*/ 2147483646 h 2912"/>
              <a:gd name="T38" fmla="*/ 2147483646 w 2820"/>
              <a:gd name="T39" fmla="*/ 2147483646 h 2912"/>
              <a:gd name="T40" fmla="*/ 2147483646 w 2820"/>
              <a:gd name="T41" fmla="*/ 2147483646 h 2912"/>
              <a:gd name="T42" fmla="*/ 2147483646 w 2820"/>
              <a:gd name="T43" fmla="*/ 2147483646 h 2912"/>
              <a:gd name="T44" fmla="*/ 2147483646 w 2820"/>
              <a:gd name="T45" fmla="*/ 2147483646 h 2912"/>
              <a:gd name="T46" fmla="*/ 2147483646 w 2820"/>
              <a:gd name="T47" fmla="*/ 2147483646 h 2912"/>
              <a:gd name="T48" fmla="*/ 2147483646 w 2820"/>
              <a:gd name="T49" fmla="*/ 2147483646 h 2912"/>
              <a:gd name="T50" fmla="*/ 2147483646 w 2820"/>
              <a:gd name="T51" fmla="*/ 2147483646 h 2912"/>
              <a:gd name="T52" fmla="*/ 2147483646 w 2820"/>
              <a:gd name="T53" fmla="*/ 2147483646 h 2912"/>
              <a:gd name="T54" fmla="*/ 2147483646 w 2820"/>
              <a:gd name="T55" fmla="*/ 2147483646 h 2912"/>
              <a:gd name="T56" fmla="*/ 2147483646 w 2820"/>
              <a:gd name="T57" fmla="*/ 2147483646 h 2912"/>
              <a:gd name="T58" fmla="*/ 2147483646 w 2820"/>
              <a:gd name="T59" fmla="*/ 2147483646 h 2912"/>
              <a:gd name="T60" fmla="*/ 2147483646 w 2820"/>
              <a:gd name="T61" fmla="*/ 2147483646 h 2912"/>
              <a:gd name="T62" fmla="*/ 2147483646 w 2820"/>
              <a:gd name="T63" fmla="*/ 2147483646 h 2912"/>
              <a:gd name="T64" fmla="*/ 2147483646 w 2820"/>
              <a:gd name="T65" fmla="*/ 2147483646 h 2912"/>
              <a:gd name="T66" fmla="*/ 2147483646 w 2820"/>
              <a:gd name="T67" fmla="*/ 2147483646 h 2912"/>
              <a:gd name="T68" fmla="*/ 2147483646 w 2820"/>
              <a:gd name="T69" fmla="*/ 2147483646 h 2912"/>
              <a:gd name="T70" fmla="*/ 2147483646 w 2820"/>
              <a:gd name="T71" fmla="*/ 2147483646 h 2912"/>
              <a:gd name="T72" fmla="*/ 2147483646 w 2820"/>
              <a:gd name="T73" fmla="*/ 2147483646 h 2912"/>
              <a:gd name="T74" fmla="*/ 2147483646 w 2820"/>
              <a:gd name="T75" fmla="*/ 2147483646 h 2912"/>
              <a:gd name="T76" fmla="*/ 2147483646 w 2820"/>
              <a:gd name="T77" fmla="*/ 2147483646 h 2912"/>
              <a:gd name="T78" fmla="*/ 2147483646 w 2820"/>
              <a:gd name="T79" fmla="*/ 2147483646 h 2912"/>
              <a:gd name="T80" fmla="*/ 2147483646 w 2820"/>
              <a:gd name="T81" fmla="*/ 2147483646 h 2912"/>
              <a:gd name="T82" fmla="*/ 2147483646 w 2820"/>
              <a:gd name="T83" fmla="*/ 2147483646 h 2912"/>
              <a:gd name="T84" fmla="*/ 2147483646 w 2820"/>
              <a:gd name="T85" fmla="*/ 2147483646 h 2912"/>
              <a:gd name="T86" fmla="*/ 2147483646 w 2820"/>
              <a:gd name="T87" fmla="*/ 2147483646 h 2912"/>
              <a:gd name="T88" fmla="*/ 2147483646 w 2820"/>
              <a:gd name="T89" fmla="*/ 2147483646 h 2912"/>
              <a:gd name="T90" fmla="*/ 2147483646 w 2820"/>
              <a:gd name="T91" fmla="*/ 0 h 2912"/>
              <a:gd name="T92" fmla="*/ 2147483646 w 2820"/>
              <a:gd name="T93" fmla="*/ 2147483646 h 2912"/>
              <a:gd name="T94" fmla="*/ 2147483646 w 2820"/>
              <a:gd name="T95" fmla="*/ 2147483646 h 29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close/>
                <a:moveTo>
                  <a:pt x="2820" y="1934"/>
                </a:moveTo>
                <a:lnTo>
                  <a:pt x="2820" y="1934"/>
                </a:lnTo>
                <a:close/>
              </a:path>
            </a:pathLst>
          </a:custGeom>
          <a:gradFill rotWithShape="1">
            <a:gsLst>
              <a:gs pos="0">
                <a:schemeClr val="accent1"/>
              </a:gs>
              <a:gs pos="100000">
                <a:schemeClr val="accent2"/>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2" name="Oval 20"/>
          <p:cNvSpPr>
            <a:spLocks noChangeArrowheads="1"/>
          </p:cNvSpPr>
          <p:nvPr/>
        </p:nvSpPr>
        <p:spPr bwMode="gray">
          <a:xfrm rot="20876594">
            <a:off x="3382963" y="4927600"/>
            <a:ext cx="1438275" cy="66675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23" name="Oval 21"/>
          <p:cNvSpPr>
            <a:spLocks noChangeArrowheads="1"/>
          </p:cNvSpPr>
          <p:nvPr/>
        </p:nvSpPr>
        <p:spPr bwMode="gray">
          <a:xfrm>
            <a:off x="3314700" y="3708400"/>
            <a:ext cx="1704975" cy="1706563"/>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24" name="Oval 22"/>
          <p:cNvSpPr>
            <a:spLocks noChangeArrowheads="1"/>
          </p:cNvSpPr>
          <p:nvPr/>
        </p:nvSpPr>
        <p:spPr bwMode="gray">
          <a:xfrm>
            <a:off x="3335338" y="3717925"/>
            <a:ext cx="1665287" cy="16637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25" name="Oval 23"/>
          <p:cNvSpPr>
            <a:spLocks noChangeArrowheads="1"/>
          </p:cNvSpPr>
          <p:nvPr/>
        </p:nvSpPr>
        <p:spPr bwMode="gray">
          <a:xfrm>
            <a:off x="3352800" y="3733800"/>
            <a:ext cx="1584325" cy="15557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26" name="Oval 24"/>
          <p:cNvSpPr>
            <a:spLocks noChangeArrowheads="1"/>
          </p:cNvSpPr>
          <p:nvPr/>
        </p:nvSpPr>
        <p:spPr bwMode="gray">
          <a:xfrm>
            <a:off x="3444875" y="3778250"/>
            <a:ext cx="1409700" cy="1262063"/>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27" name="Text Box 25"/>
          <p:cNvSpPr txBox="1">
            <a:spLocks noChangeArrowheads="1"/>
          </p:cNvSpPr>
          <p:nvPr/>
        </p:nvSpPr>
        <p:spPr bwMode="gray">
          <a:xfrm>
            <a:off x="3630652" y="4005263"/>
            <a:ext cx="11079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r>
              <a:rPr lang="zh-TW" altLang="en-US" sz="3600" b="1" dirty="0">
                <a:solidFill>
                  <a:srgbClr val="008000"/>
                </a:solidFill>
                <a:latin typeface="微軟正黑體" panose="020B0604030504040204" pitchFamily="34" charset="-120"/>
                <a:ea typeface="微軟正黑體" panose="020B0604030504040204" pitchFamily="34" charset="-120"/>
              </a:rPr>
              <a:t>分發</a:t>
            </a:r>
          </a:p>
          <a:p>
            <a:pPr algn="ctr" eaLnBrk="1" hangingPunct="1">
              <a:spcBef>
                <a:spcPct val="0"/>
              </a:spcBef>
              <a:buClrTx/>
              <a:buSzTx/>
              <a:buFontTx/>
              <a:buNone/>
            </a:pPr>
            <a:r>
              <a:rPr lang="zh-TW" altLang="en-US" sz="3600" b="1" dirty="0">
                <a:solidFill>
                  <a:srgbClr val="008000"/>
                </a:solidFill>
                <a:latin typeface="微軟正黑體" panose="020B0604030504040204" pitchFamily="34" charset="-120"/>
                <a:ea typeface="微軟正黑體" panose="020B0604030504040204" pitchFamily="34" charset="-120"/>
              </a:rPr>
              <a:t>作業</a:t>
            </a:r>
          </a:p>
        </p:txBody>
      </p:sp>
      <p:sp>
        <p:nvSpPr>
          <p:cNvPr id="28" name="Oval 27"/>
          <p:cNvSpPr>
            <a:spLocks noChangeArrowheads="1"/>
          </p:cNvSpPr>
          <p:nvPr/>
        </p:nvSpPr>
        <p:spPr bwMode="gray">
          <a:xfrm rot="20827004">
            <a:off x="1554163" y="4318000"/>
            <a:ext cx="1133475" cy="6096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29" name="Oval 29"/>
          <p:cNvSpPr>
            <a:spLocks noChangeArrowheads="1"/>
          </p:cNvSpPr>
          <p:nvPr/>
        </p:nvSpPr>
        <p:spPr bwMode="gray">
          <a:xfrm>
            <a:off x="1477963" y="3327400"/>
            <a:ext cx="1371600" cy="144145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0" name="Oval 30"/>
          <p:cNvSpPr>
            <a:spLocks noChangeArrowheads="1"/>
          </p:cNvSpPr>
          <p:nvPr/>
        </p:nvSpPr>
        <p:spPr bwMode="gray">
          <a:xfrm>
            <a:off x="1495425" y="3335338"/>
            <a:ext cx="1338263" cy="1404937"/>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1" name="Oval 31"/>
          <p:cNvSpPr>
            <a:spLocks noChangeArrowheads="1"/>
          </p:cNvSpPr>
          <p:nvPr/>
        </p:nvSpPr>
        <p:spPr bwMode="gray">
          <a:xfrm>
            <a:off x="1508125" y="3349625"/>
            <a:ext cx="1273175" cy="1312863"/>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2" name="Oval 32"/>
          <p:cNvSpPr>
            <a:spLocks noChangeArrowheads="1"/>
          </p:cNvSpPr>
          <p:nvPr/>
        </p:nvSpPr>
        <p:spPr bwMode="gray">
          <a:xfrm>
            <a:off x="1581150" y="3386138"/>
            <a:ext cx="1131888" cy="1065212"/>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3" name="Text Box 33"/>
          <p:cNvSpPr txBox="1">
            <a:spLocks noChangeArrowheads="1"/>
          </p:cNvSpPr>
          <p:nvPr/>
        </p:nvSpPr>
        <p:spPr bwMode="gray">
          <a:xfrm>
            <a:off x="1460639" y="3573463"/>
            <a:ext cx="14157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r>
              <a:rPr lang="zh-TW" altLang="en-US" sz="2400" b="1" dirty="0">
                <a:solidFill>
                  <a:srgbClr val="FF0000"/>
                </a:solidFill>
                <a:latin typeface="微軟正黑體" panose="020B0604030504040204" pitchFamily="34" charset="-120"/>
                <a:ea typeface="微軟正黑體" panose="020B0604030504040204" pitchFamily="34" charset="-120"/>
              </a:rPr>
              <a:t>國中</a:t>
            </a:r>
          </a:p>
          <a:p>
            <a:pPr algn="ctr" eaLnBrk="1" hangingPunct="1">
              <a:spcBef>
                <a:spcPct val="0"/>
              </a:spcBef>
              <a:buClrTx/>
              <a:buSzTx/>
              <a:buFontTx/>
              <a:buNone/>
            </a:pPr>
            <a:r>
              <a:rPr lang="zh-TW" altLang="en-US" sz="2400" b="1" dirty="0">
                <a:solidFill>
                  <a:srgbClr val="FF0000"/>
                </a:solidFill>
                <a:latin typeface="微軟正黑體" panose="020B0604030504040204" pitchFamily="34" charset="-120"/>
                <a:ea typeface="微軟正黑體" panose="020B0604030504040204" pitchFamily="34" charset="-120"/>
              </a:rPr>
              <a:t>教育會考</a:t>
            </a:r>
          </a:p>
        </p:txBody>
      </p:sp>
      <p:sp>
        <p:nvSpPr>
          <p:cNvPr id="34" name="Oval 35"/>
          <p:cNvSpPr>
            <a:spLocks noChangeArrowheads="1"/>
          </p:cNvSpPr>
          <p:nvPr/>
        </p:nvSpPr>
        <p:spPr bwMode="gray">
          <a:xfrm>
            <a:off x="1219200" y="2562225"/>
            <a:ext cx="914400" cy="533400"/>
          </a:xfrm>
          <a:prstGeom prst="ellipse">
            <a:avLst/>
          </a:prstGeom>
          <a:solidFill>
            <a:srgbClr val="0F2145">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5" name="Oval 36"/>
          <p:cNvSpPr>
            <a:spLocks noChangeArrowheads="1"/>
          </p:cNvSpPr>
          <p:nvPr/>
        </p:nvSpPr>
        <p:spPr bwMode="gray">
          <a:xfrm>
            <a:off x="1295400" y="1955800"/>
            <a:ext cx="1023938" cy="1023938"/>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6" name="Oval 37"/>
          <p:cNvSpPr>
            <a:spLocks noChangeArrowheads="1"/>
          </p:cNvSpPr>
          <p:nvPr/>
        </p:nvSpPr>
        <p:spPr bwMode="gray">
          <a:xfrm>
            <a:off x="1308100" y="1960563"/>
            <a:ext cx="1000125" cy="1000125"/>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37" name="Oval 38"/>
          <p:cNvSpPr>
            <a:spLocks noChangeArrowheads="1"/>
          </p:cNvSpPr>
          <p:nvPr/>
        </p:nvSpPr>
        <p:spPr bwMode="gray">
          <a:xfrm>
            <a:off x="1319213" y="1971675"/>
            <a:ext cx="950912" cy="933450"/>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46" name="Oval 39"/>
          <p:cNvSpPr>
            <a:spLocks noChangeArrowheads="1"/>
          </p:cNvSpPr>
          <p:nvPr/>
        </p:nvSpPr>
        <p:spPr bwMode="gray">
          <a:xfrm>
            <a:off x="1373188" y="1997075"/>
            <a:ext cx="847725" cy="757238"/>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1000" b="1">
              <a:latin typeface="Arial" panose="020B0604020202020204" pitchFamily="34" charset="0"/>
            </a:endParaRPr>
          </a:p>
        </p:txBody>
      </p:sp>
      <p:sp>
        <p:nvSpPr>
          <p:cNvPr id="47" name="Text Box 40"/>
          <p:cNvSpPr txBox="1">
            <a:spLocks noChangeArrowheads="1"/>
          </p:cNvSpPr>
          <p:nvPr/>
        </p:nvSpPr>
        <p:spPr bwMode="gray">
          <a:xfrm>
            <a:off x="1396941" y="2060575"/>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r>
              <a:rPr lang="zh-TW" altLang="en-US" sz="2400" b="1" dirty="0">
                <a:solidFill>
                  <a:srgbClr val="0000FF"/>
                </a:solidFill>
                <a:latin typeface="微軟正黑體" panose="020B0604030504040204" pitchFamily="34" charset="-120"/>
                <a:ea typeface="微軟正黑體" panose="020B0604030504040204" pitchFamily="34" charset="-120"/>
              </a:rPr>
              <a:t>術科</a:t>
            </a:r>
          </a:p>
          <a:p>
            <a:pPr algn="ctr" eaLnBrk="1" hangingPunct="1">
              <a:spcBef>
                <a:spcPct val="0"/>
              </a:spcBef>
              <a:buClrTx/>
              <a:buSzTx/>
              <a:buFontTx/>
              <a:buNone/>
            </a:pPr>
            <a:r>
              <a:rPr lang="zh-TW" altLang="en-US" sz="2400" b="1" dirty="0">
                <a:solidFill>
                  <a:srgbClr val="0000FF"/>
                </a:solidFill>
                <a:latin typeface="微軟正黑體" panose="020B0604030504040204" pitchFamily="34" charset="-120"/>
                <a:ea typeface="微軟正黑體" panose="020B0604030504040204" pitchFamily="34" charset="-120"/>
              </a:rPr>
              <a:t>測驗</a:t>
            </a:r>
          </a:p>
        </p:txBody>
      </p:sp>
      <p:sp>
        <p:nvSpPr>
          <p:cNvPr id="48" name="AutoShape 48"/>
          <p:cNvSpPr>
            <a:spLocks noChangeArrowheads="1"/>
          </p:cNvSpPr>
          <p:nvPr/>
        </p:nvSpPr>
        <p:spPr bwMode="auto">
          <a:xfrm>
            <a:off x="4151313" y="3068638"/>
            <a:ext cx="1800225" cy="5397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r>
              <a:rPr lang="zh-TW" altLang="en-US" sz="2800" b="1" dirty="0">
                <a:solidFill>
                  <a:srgbClr val="0000FF"/>
                </a:solidFill>
                <a:latin typeface="微軟正黑體" panose="020B0604030504040204" pitchFamily="34" charset="-120"/>
                <a:ea typeface="微軟正黑體" panose="020B0604030504040204" pitchFamily="34" charset="-120"/>
              </a:rPr>
              <a:t>術科測驗</a:t>
            </a:r>
          </a:p>
        </p:txBody>
      </p:sp>
      <p:sp>
        <p:nvSpPr>
          <p:cNvPr id="49" name="Freeform 49"/>
          <p:cNvSpPr>
            <a:spLocks/>
          </p:cNvSpPr>
          <p:nvPr/>
        </p:nvSpPr>
        <p:spPr bwMode="gray">
          <a:xfrm>
            <a:off x="5807075" y="2779713"/>
            <a:ext cx="503238" cy="9366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p:spPr>
        <p:txBody>
          <a:bodyPr/>
          <a:lstStyle/>
          <a:p>
            <a:pPr algn="ctr" eaLnBrk="1" hangingPunct="1">
              <a:defRPr/>
            </a:pPr>
            <a:endParaRPr lang="zh-TW" altLang="en-US" sz="1000"/>
          </a:p>
        </p:txBody>
      </p:sp>
      <p:grpSp>
        <p:nvGrpSpPr>
          <p:cNvPr id="51" name="Group 50"/>
          <p:cNvGrpSpPr>
            <a:grpSpLocks/>
          </p:cNvGrpSpPr>
          <p:nvPr/>
        </p:nvGrpSpPr>
        <p:grpSpPr bwMode="auto">
          <a:xfrm>
            <a:off x="5435600" y="1700213"/>
            <a:ext cx="1811338" cy="1079500"/>
            <a:chOff x="1997" y="1314"/>
            <a:chExt cx="1889" cy="1009"/>
          </a:xfrm>
        </p:grpSpPr>
        <p:grpSp>
          <p:nvGrpSpPr>
            <p:cNvPr id="52" name="Group 51"/>
            <p:cNvGrpSpPr>
              <a:grpSpLocks/>
            </p:cNvGrpSpPr>
            <p:nvPr/>
          </p:nvGrpSpPr>
          <p:grpSpPr bwMode="auto">
            <a:xfrm>
              <a:off x="1997" y="1404"/>
              <a:ext cx="1889" cy="919"/>
              <a:chOff x="1973" y="1027"/>
              <a:chExt cx="1926" cy="937"/>
            </a:xfrm>
          </p:grpSpPr>
          <p:sp>
            <p:nvSpPr>
              <p:cNvPr id="57" name="Oval 52"/>
              <p:cNvSpPr>
                <a:spLocks noChangeArrowheads="1"/>
              </p:cNvSpPr>
              <p:nvPr/>
            </p:nvSpPr>
            <p:spPr bwMode="gray">
              <a:xfrm>
                <a:off x="1993" y="1058"/>
                <a:ext cx="1906" cy="906"/>
              </a:xfrm>
              <a:prstGeom prst="ellipse">
                <a:avLst/>
              </a:prstGeom>
              <a:gradFill rotWithShape="1">
                <a:gsLst>
                  <a:gs pos="0">
                    <a:schemeClr val="hlink"/>
                  </a:gs>
                  <a:gs pos="100000">
                    <a:schemeClr val="hlink">
                      <a:gamma/>
                      <a:shade val="48627"/>
                      <a:invGamma/>
                    </a:schemeClr>
                  </a:gs>
                </a:gsLst>
                <a:lin ang="2700000" scaled="1"/>
              </a:gradFill>
              <a:ln>
                <a:noFill/>
              </a:ln>
              <a:effectLst/>
              <a:extLst/>
            </p:spPr>
            <p:txBody>
              <a:bodyPr wrap="none" anchor="ctr"/>
              <a:lstStyle/>
              <a:p>
                <a:pPr algn="ctr" eaLnBrk="1" hangingPunct="1">
                  <a:defRPr/>
                </a:pPr>
                <a:endParaRPr lang="zh-TW" altLang="en-US" sz="1000">
                  <a:latin typeface="微軟正黑體" panose="020B0604030504040204" pitchFamily="34" charset="-120"/>
                  <a:ea typeface="微軟正黑體" panose="020B0604030504040204" pitchFamily="34" charset="-120"/>
                </a:endParaRPr>
              </a:p>
            </p:txBody>
          </p:sp>
          <p:sp>
            <p:nvSpPr>
              <p:cNvPr id="58" name="Oval 53"/>
              <p:cNvSpPr>
                <a:spLocks noChangeArrowheads="1"/>
              </p:cNvSpPr>
              <p:nvPr/>
            </p:nvSpPr>
            <p:spPr bwMode="gray">
              <a:xfrm>
                <a:off x="1973" y="1029"/>
                <a:ext cx="1906" cy="905"/>
              </a:xfrm>
              <a:prstGeom prst="ellipse">
                <a:avLst/>
              </a:prstGeom>
              <a:gradFill rotWithShape="1">
                <a:gsLst>
                  <a:gs pos="0">
                    <a:schemeClr val="hlink">
                      <a:gamma/>
                      <a:tint val="44314"/>
                      <a:invGamma/>
                    </a:schemeClr>
                  </a:gs>
                  <a:gs pos="100000">
                    <a:schemeClr val="hlink"/>
                  </a:gs>
                </a:gsLst>
                <a:lin ang="2700000" scaled="1"/>
              </a:gradFill>
              <a:ln>
                <a:noFill/>
              </a:ln>
              <a:effectLst/>
              <a:extLst/>
            </p:spPr>
            <p:txBody>
              <a:bodyPr wrap="none" anchor="ctr"/>
              <a:lstStyle/>
              <a:p>
                <a:pPr algn="ctr" eaLnBrk="1" hangingPunct="1">
                  <a:defRPr/>
                </a:pPr>
                <a:endParaRPr lang="zh-TW" altLang="en-US" sz="1000">
                  <a:latin typeface="微軟正黑體" panose="020B0604030504040204" pitchFamily="34" charset="-120"/>
                  <a:ea typeface="微軟正黑體" panose="020B0604030504040204" pitchFamily="34" charset="-120"/>
                </a:endParaRPr>
              </a:p>
            </p:txBody>
          </p:sp>
        </p:grpSp>
        <p:sp>
          <p:nvSpPr>
            <p:cNvPr id="53" name="Oval 54"/>
            <p:cNvSpPr>
              <a:spLocks noChangeArrowheads="1"/>
            </p:cNvSpPr>
            <p:nvPr/>
          </p:nvSpPr>
          <p:spPr bwMode="gray">
            <a:xfrm>
              <a:off x="2086" y="1314"/>
              <a:ext cx="1690" cy="844"/>
            </a:xfrm>
            <a:prstGeom prst="ellipse">
              <a:avLst/>
            </a:prstGeom>
            <a:gradFill rotWithShape="1">
              <a:gsLst>
                <a:gs pos="0">
                  <a:schemeClr val="accent1">
                    <a:gamma/>
                    <a:shade val="46275"/>
                    <a:invGamma/>
                  </a:schemeClr>
                </a:gs>
                <a:gs pos="100000">
                  <a:schemeClr val="accent1"/>
                </a:gs>
              </a:gsLst>
              <a:lin ang="2700000" scaled="1"/>
            </a:gradFill>
            <a:ln>
              <a:noFill/>
            </a:ln>
            <a:effectLst/>
            <a:extLst/>
          </p:spPr>
          <p:txBody>
            <a:bodyPr vert="eaVert" wrap="none" anchor="ctr"/>
            <a:lstStyle/>
            <a:p>
              <a:pPr algn="ctr" eaLnBrk="1" hangingPunct="1">
                <a:defRPr/>
              </a:pPr>
              <a:endParaRPr lang="zh-TW" altLang="en-US" sz="1000">
                <a:latin typeface="微軟正黑體" panose="020B0604030504040204" pitchFamily="34" charset="-120"/>
                <a:ea typeface="微軟正黑體" panose="020B0604030504040204" pitchFamily="34" charset="-120"/>
              </a:endParaRPr>
            </a:p>
          </p:txBody>
        </p:sp>
        <p:sp>
          <p:nvSpPr>
            <p:cNvPr id="54" name="Oval 55"/>
            <p:cNvSpPr>
              <a:spLocks noChangeArrowheads="1"/>
            </p:cNvSpPr>
            <p:nvPr/>
          </p:nvSpPr>
          <p:spPr bwMode="gray">
            <a:xfrm>
              <a:off x="2108" y="1318"/>
              <a:ext cx="1651" cy="825"/>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p:spPr>
          <p:txBody>
            <a:bodyPr vert="eaVert" wrap="none" anchor="ctr"/>
            <a:lstStyle/>
            <a:p>
              <a:pPr algn="ctr" eaLnBrk="1" hangingPunct="1">
                <a:defRPr/>
              </a:pPr>
              <a:endParaRPr lang="zh-TW" altLang="en-US" sz="1000">
                <a:latin typeface="微軟正黑體" panose="020B0604030504040204" pitchFamily="34" charset="-120"/>
                <a:ea typeface="微軟正黑體" panose="020B0604030504040204" pitchFamily="34" charset="-120"/>
              </a:endParaRPr>
            </a:p>
          </p:txBody>
        </p:sp>
        <p:sp>
          <p:nvSpPr>
            <p:cNvPr id="55" name="Oval 56"/>
            <p:cNvSpPr>
              <a:spLocks noChangeArrowheads="1"/>
            </p:cNvSpPr>
            <p:nvPr/>
          </p:nvSpPr>
          <p:spPr bwMode="gray">
            <a:xfrm>
              <a:off x="2154" y="1330"/>
              <a:ext cx="1571"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p:spPr>
          <p:txBody>
            <a:bodyPr vert="eaVert" wrap="none" anchor="ctr"/>
            <a:lstStyle/>
            <a:p>
              <a:pPr algn="ctr" eaLnBrk="1" hangingPunct="1">
                <a:defRPr/>
              </a:pPr>
              <a:endParaRPr lang="zh-TW" altLang="en-US" sz="1000" dirty="0">
                <a:latin typeface="微軟正黑體" panose="020B0604030504040204" pitchFamily="34" charset="-120"/>
                <a:ea typeface="微軟正黑體" panose="020B0604030504040204" pitchFamily="34" charset="-120"/>
              </a:endParaRPr>
            </a:p>
          </p:txBody>
        </p:sp>
        <p:sp>
          <p:nvSpPr>
            <p:cNvPr id="56" name="Oval 57"/>
            <p:cNvSpPr>
              <a:spLocks noChangeArrowheads="1"/>
            </p:cNvSpPr>
            <p:nvPr/>
          </p:nvSpPr>
          <p:spPr bwMode="gray">
            <a:xfrm>
              <a:off x="2207" y="1344"/>
              <a:ext cx="1382" cy="625"/>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p:spPr>
          <p:txBody>
            <a:bodyPr wrap="none" anchor="ctr"/>
            <a:lstStyle/>
            <a:p>
              <a:pPr algn="ctr" eaLnBrk="1" hangingPunct="1">
                <a:defRPr/>
              </a:pPr>
              <a:r>
                <a:rPr lang="zh-TW" altLang="en-US" sz="2400" dirty="0">
                  <a:solidFill>
                    <a:srgbClr val="FF3300"/>
                  </a:solidFill>
                  <a:latin typeface="微軟正黑體" panose="020B0604030504040204" pitchFamily="34" charset="-120"/>
                  <a:ea typeface="微軟正黑體" panose="020B0604030504040204" pitchFamily="34" charset="-120"/>
                </a:rPr>
                <a:t>招生作業</a:t>
              </a:r>
            </a:p>
          </p:txBody>
        </p:sp>
      </p:grpSp>
      <p:sp>
        <p:nvSpPr>
          <p:cNvPr id="59" name="AutoShape 58"/>
          <p:cNvSpPr>
            <a:spLocks noChangeArrowheads="1"/>
          </p:cNvSpPr>
          <p:nvPr/>
        </p:nvSpPr>
        <p:spPr bwMode="auto">
          <a:xfrm>
            <a:off x="7031038" y="3140075"/>
            <a:ext cx="1800225" cy="53975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rIns="0"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r>
              <a:rPr lang="zh-TW" altLang="en-US" sz="2800" b="1" dirty="0">
                <a:solidFill>
                  <a:srgbClr val="008000"/>
                </a:solidFill>
                <a:latin typeface="微軟正黑體" panose="020B0604030504040204" pitchFamily="34" charset="-120"/>
                <a:ea typeface="微軟正黑體" panose="020B0604030504040204" pitchFamily="34" charset="-120"/>
              </a:rPr>
              <a:t>分發作業</a:t>
            </a:r>
          </a:p>
        </p:txBody>
      </p:sp>
      <p:sp>
        <p:nvSpPr>
          <p:cNvPr id="60" name="Freeform 59"/>
          <p:cNvSpPr>
            <a:spLocks/>
          </p:cNvSpPr>
          <p:nvPr/>
        </p:nvSpPr>
        <p:spPr bwMode="gray">
          <a:xfrm flipH="1">
            <a:off x="6672263" y="2779713"/>
            <a:ext cx="503237" cy="936625"/>
          </a:xfrm>
          <a:custGeom>
            <a:avLst/>
            <a:gdLst>
              <a:gd name="T0" fmla="*/ 2147483646 w 580"/>
              <a:gd name="T1" fmla="*/ 0 h 798"/>
              <a:gd name="T2" fmla="*/ 2147483646 w 580"/>
              <a:gd name="T3" fmla="*/ 2147483646 h 798"/>
              <a:gd name="T4" fmla="*/ 2147483646 w 580"/>
              <a:gd name="T5" fmla="*/ 2147483646 h 798"/>
              <a:gd name="T6" fmla="*/ 2147483646 w 580"/>
              <a:gd name="T7" fmla="*/ 2147483646 h 798"/>
              <a:gd name="T8" fmla="*/ 2147483646 w 580"/>
              <a:gd name="T9" fmla="*/ 2147483646 h 798"/>
              <a:gd name="T10" fmla="*/ 2147483646 w 580"/>
              <a:gd name="T11" fmla="*/ 2147483646 h 798"/>
              <a:gd name="T12" fmla="*/ 2147483646 w 580"/>
              <a:gd name="T13" fmla="*/ 2147483646 h 798"/>
              <a:gd name="T14" fmla="*/ 2147483646 w 580"/>
              <a:gd name="T15" fmla="*/ 2147483646 h 798"/>
              <a:gd name="T16" fmla="*/ 2147483646 w 580"/>
              <a:gd name="T17" fmla="*/ 2147483646 h 798"/>
              <a:gd name="T18" fmla="*/ 2147483646 w 580"/>
              <a:gd name="T19" fmla="*/ 2147483646 h 798"/>
              <a:gd name="T20" fmla="*/ 2147483646 w 580"/>
              <a:gd name="T21" fmla="*/ 2147483646 h 798"/>
              <a:gd name="T22" fmla="*/ 2147483646 w 580"/>
              <a:gd name="T23" fmla="*/ 2147483646 h 798"/>
              <a:gd name="T24" fmla="*/ 0 w 580"/>
              <a:gd name="T25" fmla="*/ 2147483646 h 798"/>
              <a:gd name="T26" fmla="*/ 2147483646 w 580"/>
              <a:gd name="T27" fmla="*/ 2147483646 h 798"/>
              <a:gd name="T28" fmla="*/ 2147483646 w 580"/>
              <a:gd name="T29" fmla="*/ 2147483646 h 798"/>
              <a:gd name="T30" fmla="*/ 2147483646 w 580"/>
              <a:gd name="T31" fmla="*/ 2147483646 h 798"/>
              <a:gd name="T32" fmla="*/ 2147483646 w 580"/>
              <a:gd name="T33" fmla="*/ 2147483646 h 798"/>
              <a:gd name="T34" fmla="*/ 2147483646 w 580"/>
              <a:gd name="T35" fmla="*/ 2147483646 h 798"/>
              <a:gd name="T36" fmla="*/ 2147483646 w 580"/>
              <a:gd name="T37" fmla="*/ 2147483646 h 798"/>
              <a:gd name="T38" fmla="*/ 2147483646 w 580"/>
              <a:gd name="T39" fmla="*/ 2147483646 h 798"/>
              <a:gd name="T40" fmla="*/ 2147483646 w 580"/>
              <a:gd name="T41" fmla="*/ 2147483646 h 798"/>
              <a:gd name="T42" fmla="*/ 2147483646 w 580"/>
              <a:gd name="T43" fmla="*/ 2147483646 h 798"/>
              <a:gd name="T44" fmla="*/ 2147483646 w 580"/>
              <a:gd name="T45" fmla="*/ 2147483646 h 798"/>
              <a:gd name="T46" fmla="*/ 2147483646 w 580"/>
              <a:gd name="T47" fmla="*/ 2147483646 h 798"/>
              <a:gd name="T48" fmla="*/ 2147483646 w 580"/>
              <a:gd name="T49" fmla="*/ 2147483646 h 798"/>
              <a:gd name="T50" fmla="*/ 2147483646 w 580"/>
              <a:gd name="T51" fmla="*/ 2147483646 h 798"/>
              <a:gd name="T52" fmla="*/ 2147483646 w 580"/>
              <a:gd name="T53" fmla="*/ 0 h 798"/>
              <a:gd name="T54" fmla="*/ 2147483646 w 580"/>
              <a:gd name="T55" fmla="*/ 0 h 7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0"/>
              <a:gd name="T85" fmla="*/ 0 h 798"/>
              <a:gd name="T86" fmla="*/ 580 w 580"/>
              <a:gd name="T87" fmla="*/ 798 h 7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Tree>
    <p:extLst>
      <p:ext uri="{BB962C8B-B14F-4D97-AF65-F5344CB8AC3E}">
        <p14:creationId xmlns:p14="http://schemas.microsoft.com/office/powerpoint/2010/main" val="41414665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矩形: 圓角 1"/>
          <p:cNvSpPr/>
          <p:nvPr/>
        </p:nvSpPr>
        <p:spPr>
          <a:xfrm>
            <a:off x="264069" y="1361019"/>
            <a:ext cx="8570159" cy="4752528"/>
          </a:xfrm>
          <a:prstGeom prst="roundRect">
            <a:avLst/>
          </a:prstGeom>
          <a:gradFill flip="none" rotWithShape="1">
            <a:gsLst>
              <a:gs pos="0">
                <a:schemeClr val="accent1">
                  <a:tint val="66000"/>
                  <a:satMod val="160000"/>
                </a:schemeClr>
              </a:gs>
              <a:gs pos="50000">
                <a:schemeClr val="bg1">
                  <a:lumMod val="95000"/>
                  <a:alpha val="62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2585" y="753017"/>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3472" y="969041"/>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0" y="518991"/>
            <a:ext cx="9168548"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srgbClr val="0033CC"/>
                </a:solidFill>
                <a:latin typeface="Adobe 繁黑體 Std B" pitchFamily="34" charset="-120"/>
                <a:ea typeface="Adobe 繁黑體 Std B" pitchFamily="34" charset="-120"/>
              </a:rPr>
              <a:t>甄選入學─術科測驗</a:t>
            </a:r>
          </a:p>
        </p:txBody>
      </p:sp>
      <p:sp>
        <p:nvSpPr>
          <p:cNvPr id="61" name="AutoShape 16"/>
          <p:cNvSpPr>
            <a:spLocks noChangeArrowheads="1"/>
          </p:cNvSpPr>
          <p:nvPr/>
        </p:nvSpPr>
        <p:spPr bwMode="gray">
          <a:xfrm>
            <a:off x="627063" y="1600200"/>
            <a:ext cx="2743200" cy="4419600"/>
          </a:xfrm>
          <a:prstGeom prst="rightArrow">
            <a:avLst>
              <a:gd name="adj1" fmla="val 62787"/>
              <a:gd name="adj2" fmla="val 41259"/>
            </a:avLst>
          </a:prstGeom>
          <a:gradFill rotWithShape="1">
            <a:gsLst>
              <a:gs pos="0">
                <a:srgbClr val="FFFFFF">
                  <a:alpha val="0"/>
                </a:srgbClr>
              </a:gs>
              <a:gs pos="100000">
                <a:srgbClr val="C0C0C0">
                  <a:alpha val="50000"/>
                </a:srgbClr>
              </a:gs>
            </a:gsLst>
            <a:lin ang="0" scaled="1"/>
          </a:gradFill>
          <a:ln w="19050" cap="rnd" algn="ctr">
            <a:solidFill>
              <a:schemeClr val="folHlink"/>
            </a:solidFill>
            <a:prstDash val="sysDot"/>
            <a:miter lim="800000"/>
            <a:headEnd/>
            <a:tailEnd/>
          </a:ln>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2400">
              <a:latin typeface="微軟正黑體" panose="020B0604030504040204" pitchFamily="34" charset="-120"/>
              <a:ea typeface="微軟正黑體" panose="020B0604030504040204" pitchFamily="34" charset="-120"/>
            </a:endParaRPr>
          </a:p>
        </p:txBody>
      </p:sp>
      <p:sp>
        <p:nvSpPr>
          <p:cNvPr id="62" name="Text Box 17"/>
          <p:cNvSpPr txBox="1">
            <a:spLocks noChangeArrowheads="1"/>
          </p:cNvSpPr>
          <p:nvPr/>
        </p:nvSpPr>
        <p:spPr bwMode="black">
          <a:xfrm>
            <a:off x="503263" y="3290708"/>
            <a:ext cx="2592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 typeface="Wingdings" panose="05000000000000000000" pitchFamily="2" charset="2"/>
              <a:buNone/>
            </a:pPr>
            <a:r>
              <a:rPr lang="zh-TW" altLang="en-US" sz="2400" b="1" dirty="0">
                <a:latin typeface="微軟正黑體" panose="020B0604030504040204" pitchFamily="34" charset="-120"/>
                <a:ea typeface="微軟正黑體" panose="020B0604030504040204" pitchFamily="34" charset="-120"/>
              </a:rPr>
              <a:t>藝才班特色招生</a:t>
            </a:r>
            <a:endParaRPr lang="en-US" altLang="zh-TW" sz="2400" b="1" dirty="0">
              <a:latin typeface="微軟正黑體" panose="020B0604030504040204" pitchFamily="34" charset="-120"/>
              <a:ea typeface="微軟正黑體" panose="020B0604030504040204" pitchFamily="34" charset="-120"/>
            </a:endParaRPr>
          </a:p>
          <a:p>
            <a:pPr algn="ctr" eaLnBrk="1" hangingPunct="1">
              <a:spcBef>
                <a:spcPct val="0"/>
              </a:spcBef>
              <a:buClrTx/>
              <a:buSzTx/>
              <a:buFont typeface="Wingdings" panose="05000000000000000000" pitchFamily="2" charset="2"/>
              <a:buNone/>
            </a:pPr>
            <a:r>
              <a:rPr lang="zh-TW" altLang="en-US" sz="2400" b="1" dirty="0">
                <a:latin typeface="微軟正黑體" panose="020B0604030504040204" pitchFamily="34" charset="-120"/>
                <a:ea typeface="微軟正黑體" panose="020B0604030504040204" pitchFamily="34" charset="-120"/>
              </a:rPr>
              <a:t>甄選入學</a:t>
            </a:r>
          </a:p>
          <a:p>
            <a:pPr algn="ctr" eaLnBrk="1" hangingPunct="1">
              <a:spcBef>
                <a:spcPct val="0"/>
              </a:spcBef>
              <a:buClrTx/>
              <a:buSzTx/>
              <a:buFont typeface="Wingdings" panose="05000000000000000000" pitchFamily="2" charset="2"/>
              <a:buNone/>
            </a:pPr>
            <a:r>
              <a:rPr lang="zh-TW" altLang="en-US" sz="2400" b="1" dirty="0">
                <a:latin typeface="微軟正黑體" panose="020B0604030504040204" pitchFamily="34" charset="-120"/>
                <a:ea typeface="微軟正黑體" panose="020B0604030504040204" pitchFamily="34" charset="-120"/>
              </a:rPr>
              <a:t>術科測驗</a:t>
            </a:r>
            <a:endParaRPr lang="zh-TW" altLang="en-US" sz="2400" dirty="0">
              <a:solidFill>
                <a:srgbClr val="1C1C1C"/>
              </a:solidFill>
              <a:latin typeface="微軟正黑體" panose="020B0604030504040204" pitchFamily="34" charset="-120"/>
              <a:ea typeface="微軟正黑體" panose="020B0604030504040204" pitchFamily="34" charset="-120"/>
            </a:endParaRPr>
          </a:p>
        </p:txBody>
      </p:sp>
      <p:sp>
        <p:nvSpPr>
          <p:cNvPr id="63" name="AutoShape 18"/>
          <p:cNvSpPr>
            <a:spLocks noChangeArrowheads="1"/>
          </p:cNvSpPr>
          <p:nvPr/>
        </p:nvSpPr>
        <p:spPr bwMode="auto">
          <a:xfrm>
            <a:off x="3522663" y="1676400"/>
            <a:ext cx="5105400" cy="4191000"/>
          </a:xfrm>
          <a:prstGeom prst="roundRect">
            <a:avLst>
              <a:gd name="adj" fmla="val 3481"/>
            </a:avLst>
          </a:prstGeom>
          <a:noFill/>
          <a:ln w="19050" cap="rnd">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2400" b="1">
              <a:latin typeface="微軟正黑體" panose="020B0604030504040204" pitchFamily="34" charset="-120"/>
              <a:ea typeface="微軟正黑體" panose="020B0604030504040204" pitchFamily="34" charset="-120"/>
            </a:endParaRPr>
          </a:p>
        </p:txBody>
      </p:sp>
      <p:grpSp>
        <p:nvGrpSpPr>
          <p:cNvPr id="64" name="Group 19"/>
          <p:cNvGrpSpPr>
            <a:grpSpLocks/>
          </p:cNvGrpSpPr>
          <p:nvPr/>
        </p:nvGrpSpPr>
        <p:grpSpPr bwMode="auto">
          <a:xfrm>
            <a:off x="3598863" y="1828800"/>
            <a:ext cx="4924425" cy="1228725"/>
            <a:chOff x="2304" y="1200"/>
            <a:chExt cx="3102" cy="774"/>
          </a:xfrm>
        </p:grpSpPr>
        <p:sp>
          <p:nvSpPr>
            <p:cNvPr id="65" name="AutoShape 20"/>
            <p:cNvSpPr>
              <a:spLocks noChangeArrowheads="1"/>
            </p:cNvSpPr>
            <p:nvPr/>
          </p:nvSpPr>
          <p:spPr bwMode="gray">
            <a:xfrm>
              <a:off x="2334" y="1200"/>
              <a:ext cx="3072" cy="774"/>
            </a:xfrm>
            <a:prstGeom prst="roundRect">
              <a:avLst>
                <a:gd name="adj" fmla="val 10889"/>
              </a:avLst>
            </a:prstGeom>
            <a:gradFill rotWithShape="1">
              <a:gsLst>
                <a:gs pos="0">
                  <a:schemeClr val="accent1"/>
                </a:gs>
                <a:gs pos="100000">
                  <a:schemeClr val="accent1">
                    <a:gamma/>
                    <a:tint val="21176"/>
                    <a:invGamma/>
                  </a:schemeClr>
                </a:gs>
              </a:gsLst>
              <a:lin ang="0" scaled="1"/>
            </a:gradFill>
            <a:ln>
              <a:noFill/>
            </a:ln>
            <a:effectLst/>
            <a:extLst/>
          </p:spPr>
          <p:txBody>
            <a:bodyPr wrap="none" anchor="ctr"/>
            <a:lstStyle/>
            <a:p>
              <a:pPr algn="ctr" eaLnBrk="1" hangingPunct="1">
                <a:defRPr/>
              </a:pPr>
              <a:endParaRPr lang="zh-TW" altLang="en-US" sz="2400">
                <a:latin typeface="微軟正黑體" panose="020B0604030504040204" pitchFamily="34" charset="-120"/>
                <a:ea typeface="微軟正黑體" panose="020B0604030504040204" pitchFamily="34" charset="-120"/>
              </a:endParaRPr>
            </a:p>
          </p:txBody>
        </p:sp>
        <p:sp>
          <p:nvSpPr>
            <p:cNvPr id="66" name="AutoShape 21"/>
            <p:cNvSpPr>
              <a:spLocks noChangeArrowheads="1"/>
            </p:cNvSpPr>
            <p:nvPr/>
          </p:nvSpPr>
          <p:spPr bwMode="gray">
            <a:xfrm>
              <a:off x="2304" y="148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2400" b="1">
                <a:latin typeface="微軟正黑體" panose="020B0604030504040204" pitchFamily="34" charset="-120"/>
                <a:ea typeface="微軟正黑體" panose="020B0604030504040204" pitchFamily="34" charset="-120"/>
              </a:endParaRPr>
            </a:p>
          </p:txBody>
        </p:sp>
      </p:grpSp>
      <p:grpSp>
        <p:nvGrpSpPr>
          <p:cNvPr id="67" name="Group 22"/>
          <p:cNvGrpSpPr>
            <a:grpSpLocks/>
          </p:cNvGrpSpPr>
          <p:nvPr/>
        </p:nvGrpSpPr>
        <p:grpSpPr bwMode="auto">
          <a:xfrm>
            <a:off x="3598863" y="3190875"/>
            <a:ext cx="4924425" cy="1228725"/>
            <a:chOff x="2304" y="2058"/>
            <a:chExt cx="3102" cy="774"/>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grpSpPr>
        <p:sp>
          <p:nvSpPr>
            <p:cNvPr id="68" name="AutoShape 23"/>
            <p:cNvSpPr>
              <a:spLocks noChangeArrowheads="1"/>
            </p:cNvSpPr>
            <p:nvPr/>
          </p:nvSpPr>
          <p:spPr bwMode="gray">
            <a:xfrm>
              <a:off x="2334" y="2058"/>
              <a:ext cx="3072" cy="774"/>
            </a:xfrm>
            <a:prstGeom prst="roundRect">
              <a:avLst>
                <a:gd name="adj" fmla="val 10889"/>
              </a:avLst>
            </a:prstGeom>
            <a:grpFill/>
            <a:ln>
              <a:noFill/>
            </a:ln>
            <a:effectLst/>
            <a:extLst/>
          </p:spPr>
          <p:txBody>
            <a:bodyPr wrap="none" anchor="ctr"/>
            <a:lstStyle/>
            <a:p>
              <a:pPr algn="ctr" eaLnBrk="1" hangingPunct="1">
                <a:defRPr/>
              </a:pPr>
              <a:endParaRPr lang="zh-TW" altLang="en-US" sz="2400">
                <a:latin typeface="微軟正黑體" panose="020B0604030504040204" pitchFamily="34" charset="-120"/>
                <a:ea typeface="微軟正黑體" panose="020B0604030504040204" pitchFamily="34" charset="-120"/>
              </a:endParaRPr>
            </a:p>
          </p:txBody>
        </p:sp>
        <p:sp>
          <p:nvSpPr>
            <p:cNvPr id="69" name="AutoShape 24"/>
            <p:cNvSpPr>
              <a:spLocks noChangeArrowheads="1"/>
            </p:cNvSpPr>
            <p:nvPr/>
          </p:nvSpPr>
          <p:spPr bwMode="gray">
            <a:xfrm>
              <a:off x="2304" y="2352"/>
              <a:ext cx="336" cy="240"/>
            </a:xfrm>
            <a:prstGeom prst="rightArrow">
              <a:avLst>
                <a:gd name="adj1" fmla="val 50000"/>
                <a:gd name="adj2" fmla="val 58333"/>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2400" b="1">
                <a:latin typeface="微軟正黑體" panose="020B0604030504040204" pitchFamily="34" charset="-120"/>
                <a:ea typeface="微軟正黑體" panose="020B0604030504040204" pitchFamily="34" charset="-120"/>
              </a:endParaRPr>
            </a:p>
          </p:txBody>
        </p:sp>
      </p:grpSp>
      <p:grpSp>
        <p:nvGrpSpPr>
          <p:cNvPr id="70" name="Group 25"/>
          <p:cNvGrpSpPr>
            <a:grpSpLocks/>
          </p:cNvGrpSpPr>
          <p:nvPr/>
        </p:nvGrpSpPr>
        <p:grpSpPr bwMode="auto">
          <a:xfrm>
            <a:off x="3598863" y="4495800"/>
            <a:ext cx="4924425" cy="1228725"/>
            <a:chOff x="2304" y="2880"/>
            <a:chExt cx="3102" cy="774"/>
          </a:xfrm>
        </p:grpSpPr>
        <p:sp>
          <p:nvSpPr>
            <p:cNvPr id="71" name="AutoShape 26"/>
            <p:cNvSpPr>
              <a:spLocks noChangeArrowheads="1"/>
            </p:cNvSpPr>
            <p:nvPr/>
          </p:nvSpPr>
          <p:spPr bwMode="gray">
            <a:xfrm>
              <a:off x="2334" y="2880"/>
              <a:ext cx="3072" cy="774"/>
            </a:xfrm>
            <a:prstGeom prst="roundRect">
              <a:avLst>
                <a:gd name="adj" fmla="val 10889"/>
              </a:avLst>
            </a:prstGeom>
            <a:gradFill rotWithShape="1">
              <a:gsLst>
                <a:gs pos="0">
                  <a:schemeClr val="accent2"/>
                </a:gs>
                <a:gs pos="100000">
                  <a:schemeClr val="accent2">
                    <a:gamma/>
                    <a:tint val="21176"/>
                    <a:invGamma/>
                  </a:schemeClr>
                </a:gs>
              </a:gsLst>
              <a:lin ang="0" scaled="1"/>
            </a:gradFill>
            <a:ln>
              <a:noFill/>
            </a:ln>
            <a:effectLst/>
            <a:extLst/>
          </p:spPr>
          <p:txBody>
            <a:bodyPr wrap="none" anchor="ctr"/>
            <a:lstStyle/>
            <a:p>
              <a:pPr algn="ctr" eaLnBrk="1" hangingPunct="1">
                <a:defRPr/>
              </a:pPr>
              <a:endParaRPr lang="zh-TW" altLang="en-US" sz="2400">
                <a:latin typeface="微軟正黑體" panose="020B0604030504040204" pitchFamily="34" charset="-120"/>
                <a:ea typeface="微軟正黑體" panose="020B0604030504040204" pitchFamily="34" charset="-120"/>
              </a:endParaRPr>
            </a:p>
          </p:txBody>
        </p:sp>
        <p:sp>
          <p:nvSpPr>
            <p:cNvPr id="72" name="AutoShape 27"/>
            <p:cNvSpPr>
              <a:spLocks noChangeArrowheads="1"/>
            </p:cNvSpPr>
            <p:nvPr/>
          </p:nvSpPr>
          <p:spPr bwMode="gray">
            <a:xfrm>
              <a:off x="2304" y="3168"/>
              <a:ext cx="336" cy="240"/>
            </a:xfrm>
            <a:prstGeom prst="rightArrow">
              <a:avLst>
                <a:gd name="adj1" fmla="val 50000"/>
                <a:gd name="adj2" fmla="val 58333"/>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2400" b="1">
                <a:latin typeface="微軟正黑體" panose="020B0604030504040204" pitchFamily="34" charset="-120"/>
                <a:ea typeface="微軟正黑體" panose="020B0604030504040204" pitchFamily="34" charset="-120"/>
              </a:endParaRPr>
            </a:p>
          </p:txBody>
        </p:sp>
      </p:grpSp>
      <p:sp>
        <p:nvSpPr>
          <p:cNvPr id="73" name="Text Box 30"/>
          <p:cNvSpPr txBox="1">
            <a:spLocks noChangeArrowheads="1"/>
          </p:cNvSpPr>
          <p:nvPr/>
        </p:nvSpPr>
        <p:spPr bwMode="gray">
          <a:xfrm>
            <a:off x="4211638" y="2133600"/>
            <a:ext cx="424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dirty="0">
                <a:solidFill>
                  <a:srgbClr val="0000CC"/>
                </a:solidFill>
                <a:latin typeface="微軟正黑體" panose="020B0604030504040204" pitchFamily="34" charset="-120"/>
                <a:ea typeface="微軟正黑體" panose="020B0604030504040204" pitchFamily="34" charset="-120"/>
              </a:rPr>
              <a:t>學生不受免試就學區之限制，惟僅能向一區報名</a:t>
            </a:r>
            <a:endParaRPr lang="en-US" altLang="zh-TW" sz="2400" b="1" dirty="0">
              <a:solidFill>
                <a:srgbClr val="0000CC"/>
              </a:solidFill>
              <a:latin typeface="微軟正黑體" panose="020B0604030504040204" pitchFamily="34" charset="-120"/>
              <a:ea typeface="微軟正黑體" panose="020B0604030504040204" pitchFamily="34" charset="-120"/>
            </a:endParaRPr>
          </a:p>
        </p:txBody>
      </p:sp>
      <p:sp>
        <p:nvSpPr>
          <p:cNvPr id="74" name="Text Box 31"/>
          <p:cNvSpPr txBox="1">
            <a:spLocks noChangeArrowheads="1"/>
          </p:cNvSpPr>
          <p:nvPr/>
        </p:nvSpPr>
        <p:spPr bwMode="gray">
          <a:xfrm>
            <a:off x="4179888" y="3290708"/>
            <a:ext cx="4248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dirty="0">
                <a:solidFill>
                  <a:srgbClr val="FFFF00"/>
                </a:solidFill>
                <a:latin typeface="微軟正黑體" panose="020B0604030504040204" pitchFamily="34" charset="-120"/>
                <a:ea typeface="微軟正黑體" panose="020B0604030504040204" pitchFamily="34" charset="-120"/>
              </a:rPr>
              <a:t>同一類型之術科測驗以同日辦理為原則</a:t>
            </a:r>
            <a:r>
              <a:rPr lang="zh-TW" altLang="zh-TW" sz="2400" b="1" dirty="0">
                <a:solidFill>
                  <a:srgbClr val="FFFF00"/>
                </a:solidFill>
                <a:latin typeface="微軟正黑體" panose="020B0604030504040204" pitchFamily="34" charset="-120"/>
                <a:ea typeface="微軟正黑體" panose="020B0604030504040204" pitchFamily="34" charset="-120"/>
              </a:rPr>
              <a:t>，</a:t>
            </a:r>
            <a:r>
              <a:rPr lang="zh-TW" altLang="en-US" sz="2400" b="1" dirty="0">
                <a:solidFill>
                  <a:srgbClr val="FFFF00"/>
                </a:solidFill>
                <a:latin typeface="微軟正黑體" panose="020B0604030504040204" pitchFamily="34" charset="-120"/>
                <a:ea typeface="微軟正黑體" panose="020B0604030504040204" pitchFamily="34" charset="-120"/>
              </a:rPr>
              <a:t>不得施以學科成就測驗</a:t>
            </a:r>
            <a:endParaRPr lang="en-US" altLang="zh-TW" sz="2400" b="1" dirty="0">
              <a:solidFill>
                <a:srgbClr val="FFFF00"/>
              </a:solidFill>
              <a:latin typeface="微軟正黑體" panose="020B0604030504040204" pitchFamily="34" charset="-120"/>
              <a:ea typeface="微軟正黑體" panose="020B0604030504040204" pitchFamily="34" charset="-120"/>
            </a:endParaRPr>
          </a:p>
        </p:txBody>
      </p:sp>
      <p:sp>
        <p:nvSpPr>
          <p:cNvPr id="75" name="Text Box 32"/>
          <p:cNvSpPr txBox="1">
            <a:spLocks noChangeArrowheads="1"/>
          </p:cNvSpPr>
          <p:nvPr/>
        </p:nvSpPr>
        <p:spPr bwMode="gray">
          <a:xfrm>
            <a:off x="4194218" y="4746170"/>
            <a:ext cx="4248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dirty="0">
                <a:solidFill>
                  <a:srgbClr val="0000FF"/>
                </a:solidFill>
                <a:latin typeface="微軟正黑體" panose="020B0604030504040204" pitchFamily="34" charset="-120"/>
                <a:ea typeface="微軟正黑體" panose="020B0604030504040204" pitchFamily="34" charset="-120"/>
              </a:rPr>
              <a:t>免試入學前，完成術科測驗並取得成績證明</a:t>
            </a:r>
            <a:endParaRPr lang="en-US" altLang="zh-TW" sz="2400" b="1" dirty="0">
              <a:solidFill>
                <a:srgbClr val="0000F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2153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矩形 12"/>
          <p:cNvSpPr/>
          <p:nvPr/>
        </p:nvSpPr>
        <p:spPr>
          <a:xfrm>
            <a:off x="0" y="620688"/>
            <a:ext cx="9144000" cy="1368151"/>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789508" y="908720"/>
            <a:ext cx="7454900" cy="1255713"/>
          </a:xfrm>
        </p:spPr>
        <p:txBody>
          <a:bodyPr>
            <a:normAutofit/>
          </a:bodyPr>
          <a:lstStyle/>
          <a:p>
            <a:pPr marL="0" indent="0" algn="ctr">
              <a:lnSpc>
                <a:spcPct val="110000"/>
              </a:lnSpc>
              <a:spcBef>
                <a:spcPts val="600"/>
              </a:spcBef>
              <a:buFontTx/>
              <a:buNone/>
              <a:defRPr/>
            </a:pPr>
            <a:r>
              <a:rPr lang="zh-TW" altLang="en-US" sz="4400" b="1" dirty="0">
                <a:solidFill>
                  <a:srgbClr val="FFFF99"/>
                </a:solidFill>
                <a:latin typeface="Adobe 繁黑體 Std B" pitchFamily="34" charset="-120"/>
                <a:ea typeface="Adobe 繁黑體 Std B" pitchFamily="34" charset="-120"/>
              </a:rPr>
              <a:t>壹、適性輔導之內涵</a:t>
            </a:r>
            <a:endParaRPr lang="zh-TW" altLang="en-US" sz="4800" b="1" dirty="0">
              <a:solidFill>
                <a:srgbClr val="FFFF99"/>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cxnSp>
        <p:nvCxnSpPr>
          <p:cNvPr id="14" name="直線接點 13"/>
          <p:cNvCxnSpPr/>
          <p:nvPr/>
        </p:nvCxnSpPr>
        <p:spPr>
          <a:xfrm>
            <a:off x="0" y="184482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0" y="76470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矩形 41"/>
          <p:cNvSpPr/>
          <p:nvPr/>
        </p:nvSpPr>
        <p:spPr bwMode="auto">
          <a:xfrm>
            <a:off x="0" y="1"/>
            <a:ext cx="9144000" cy="620687"/>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Adobe 繁黑體 Std B" pitchFamily="34" charset="-120"/>
              <a:ea typeface="Adobe 繁黑體 Std B" pitchFamily="34" charset="-120"/>
            </a:endParaRPr>
          </a:p>
        </p:txBody>
      </p:sp>
      <p:grpSp>
        <p:nvGrpSpPr>
          <p:cNvPr id="46" name="群組 4"/>
          <p:cNvGrpSpPr/>
          <p:nvPr/>
        </p:nvGrpSpPr>
        <p:grpSpPr>
          <a:xfrm>
            <a:off x="2767309" y="170313"/>
            <a:ext cx="2056588" cy="360040"/>
            <a:chOff x="2835897" y="44624"/>
            <a:chExt cx="2056588" cy="360040"/>
          </a:xfrm>
        </p:grpSpPr>
        <p:sp>
          <p:nvSpPr>
            <p:cNvPr id="47" name="橢圓 46"/>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2</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48" name="橢圓 47"/>
            <p:cNvSpPr/>
            <p:nvPr/>
          </p:nvSpPr>
          <p:spPr>
            <a:xfrm>
              <a:off x="326003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3</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49" name="橢圓 48"/>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4</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50" name="橢圓 49"/>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5</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53" name="橢圓 5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6</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grpSp>
      <p:sp>
        <p:nvSpPr>
          <p:cNvPr id="63" name="橢圓 62"/>
          <p:cNvSpPr/>
          <p:nvPr/>
        </p:nvSpPr>
        <p:spPr>
          <a:xfrm>
            <a:off x="2285984" y="170313"/>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1</a:t>
            </a:r>
            <a:endParaRPr lang="zh-TW" altLang="en-US" sz="2400" dirty="0">
              <a:solidFill>
                <a:srgbClr val="C00000"/>
              </a:solidFill>
              <a:latin typeface="Adobe 繁黑體 Std B" pitchFamily="34" charset="-120"/>
              <a:ea typeface="Adobe 繁黑體 Std B" pitchFamily="34" charset="-120"/>
            </a:endParaRPr>
          </a:p>
        </p:txBody>
      </p:sp>
      <p:pic>
        <p:nvPicPr>
          <p:cNvPr id="7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73" name="內容版面配置區 2"/>
          <p:cNvSpPr txBox="1">
            <a:spLocks/>
          </p:cNvSpPr>
          <p:nvPr/>
        </p:nvSpPr>
        <p:spPr bwMode="auto">
          <a:xfrm>
            <a:off x="4572000" y="142876"/>
            <a:ext cx="3155914"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32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
        <p:nvSpPr>
          <p:cNvPr id="57" name="矩形 56"/>
          <p:cNvSpPr/>
          <p:nvPr/>
        </p:nvSpPr>
        <p:spPr>
          <a:xfrm>
            <a:off x="-108520" y="5755845"/>
            <a:ext cx="9269486" cy="89755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 name="直線接點 63"/>
          <p:cNvCxnSpPr/>
          <p:nvPr/>
        </p:nvCxnSpPr>
        <p:spPr>
          <a:xfrm>
            <a:off x="36512" y="650938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74" name="直線接點 73"/>
          <p:cNvCxnSpPr/>
          <p:nvPr/>
        </p:nvCxnSpPr>
        <p:spPr>
          <a:xfrm>
            <a:off x="36512" y="5877272"/>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5" name="文字方塊 74"/>
          <p:cNvSpPr txBox="1"/>
          <p:nvPr/>
        </p:nvSpPr>
        <p:spPr>
          <a:xfrm>
            <a:off x="44976" y="6021288"/>
            <a:ext cx="4801314" cy="400110"/>
          </a:xfrm>
          <a:prstGeom prst="rect">
            <a:avLst/>
          </a:prstGeom>
          <a:noFill/>
        </p:spPr>
        <p:txBody>
          <a:bodyPr wrap="none" rtlCol="0">
            <a:spAutoFit/>
          </a:bodyPr>
          <a:lstStyle/>
          <a:p>
            <a:r>
              <a:rPr lang="zh-TW" altLang="en-US" sz="2000" dirty="0">
                <a:solidFill>
                  <a:schemeClr val="bg1"/>
                </a:solidFill>
                <a:latin typeface="微軟正黑體" panose="020B0604030504040204" pitchFamily="34" charset="-120"/>
                <a:ea typeface="微軟正黑體" panose="020B0604030504040204" pitchFamily="34" charset="-120"/>
              </a:rPr>
              <a:t>國中九年級學生志願選填試探後輔導作為</a:t>
            </a:r>
          </a:p>
        </p:txBody>
      </p:sp>
    </p:spTree>
    <p:extLst>
      <p:ext uri="{BB962C8B-B14F-4D97-AF65-F5344CB8AC3E}">
        <p14:creationId xmlns:p14="http://schemas.microsoft.com/office/powerpoint/2010/main" val="3413120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矩形: 圓角 1"/>
          <p:cNvSpPr/>
          <p:nvPr/>
        </p:nvSpPr>
        <p:spPr>
          <a:xfrm>
            <a:off x="251519" y="1412776"/>
            <a:ext cx="8746025" cy="4824536"/>
          </a:xfrm>
          <a:prstGeom prst="roundRect">
            <a:avLst/>
          </a:prstGeom>
          <a:gradFill flip="none" rotWithShape="1">
            <a:gsLst>
              <a:gs pos="0">
                <a:schemeClr val="accent1">
                  <a:tint val="66000"/>
                  <a:satMod val="160000"/>
                </a:schemeClr>
              </a:gs>
              <a:gs pos="50000">
                <a:schemeClr val="bg1">
                  <a:lumMod val="95000"/>
                  <a:alpha val="62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2585" y="753017"/>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3472" y="969041"/>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0" y="518991"/>
            <a:ext cx="9168548"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zh-TW" altLang="en-US" sz="3200" b="1" dirty="0">
                <a:solidFill>
                  <a:srgbClr val="0033CC"/>
                </a:solidFill>
                <a:latin typeface="Adobe 繁黑體 Std B" pitchFamily="34" charset="-120"/>
                <a:ea typeface="Adobe 繁黑體 Std B" pitchFamily="34" charset="-120"/>
              </a:rPr>
              <a:t>甄選入學─分發作業</a:t>
            </a:r>
          </a:p>
        </p:txBody>
      </p:sp>
      <p:sp>
        <p:nvSpPr>
          <p:cNvPr id="61" name="AutoShape 23"/>
          <p:cNvSpPr>
            <a:spLocks noChangeArrowheads="1"/>
          </p:cNvSpPr>
          <p:nvPr/>
        </p:nvSpPr>
        <p:spPr bwMode="gray">
          <a:xfrm>
            <a:off x="5724128" y="2204864"/>
            <a:ext cx="3115125" cy="3246512"/>
          </a:xfrm>
          <a:prstGeom prst="roundRect">
            <a:avLst>
              <a:gd name="adj" fmla="val 9106"/>
            </a:avLst>
          </a:prstGeom>
          <a:gradFill rotWithShape="1">
            <a:gsLst>
              <a:gs pos="0">
                <a:srgbClr val="CCFFFF"/>
              </a:gs>
              <a:gs pos="100000">
                <a:srgbClr val="FFFFFF"/>
              </a:gs>
            </a:gsLst>
            <a:lin ang="5400000" scaled="1"/>
          </a:gradFill>
          <a:ln w="28575">
            <a:solidFill>
              <a:schemeClr val="tx1"/>
            </a:solidFill>
            <a:round/>
            <a:headEnd/>
            <a:tailEnd/>
          </a:ln>
          <a:effectLst>
            <a:outerShdw dist="107763" dir="2700000" algn="ctr" rotWithShape="0">
              <a:srgbClr val="000000">
                <a:alpha val="50000"/>
              </a:srgbClr>
            </a:outerShdw>
          </a:effectLst>
        </p:spPr>
        <p:txBody>
          <a:bodyPr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r>
              <a:rPr lang="zh-TW" altLang="en-US" sz="2400" b="1" dirty="0">
                <a:latin typeface="微軟正黑體" panose="020B0604030504040204" pitchFamily="34" charset="-120"/>
                <a:ea typeface="微軟正黑體" panose="020B0604030504040204" pitchFamily="34" charset="-120"/>
              </a:rPr>
              <a:t>高級中等學校</a:t>
            </a:r>
            <a:r>
              <a:rPr lang="zh-TW" altLang="en-US" sz="2400" b="1" dirty="0">
                <a:solidFill>
                  <a:srgbClr val="000000"/>
                </a:solidFill>
                <a:latin typeface="微軟正黑體" panose="020B0604030504040204" pitchFamily="34" charset="-120"/>
                <a:ea typeface="微軟正黑體" panose="020B0604030504040204" pitchFamily="34" charset="-120"/>
              </a:rPr>
              <a:t>藝才班</a:t>
            </a:r>
          </a:p>
          <a:p>
            <a:pPr algn="ctr" eaLnBrk="1" hangingPunct="1">
              <a:spcBef>
                <a:spcPct val="0"/>
              </a:spcBef>
              <a:buClrTx/>
              <a:buSzTx/>
              <a:buFontTx/>
              <a:buNone/>
            </a:pPr>
            <a:r>
              <a:rPr lang="zh-TW" altLang="en-US" sz="2400" b="1" dirty="0">
                <a:solidFill>
                  <a:srgbClr val="000000"/>
                </a:solidFill>
                <a:latin typeface="微軟正黑體" panose="020B0604030504040204" pitchFamily="34" charset="-120"/>
                <a:ea typeface="微軟正黑體" panose="020B0604030504040204" pitchFamily="34" charset="-120"/>
              </a:rPr>
              <a:t>特色招生甄選入學</a:t>
            </a:r>
          </a:p>
          <a:p>
            <a:pPr algn="ctr" eaLnBrk="1" hangingPunct="1">
              <a:spcBef>
                <a:spcPct val="0"/>
              </a:spcBef>
              <a:buClrTx/>
              <a:buSzTx/>
              <a:buFontTx/>
              <a:buNone/>
            </a:pPr>
            <a:r>
              <a:rPr lang="zh-TW" altLang="en-US" sz="2400" b="1" dirty="0">
                <a:solidFill>
                  <a:srgbClr val="000000"/>
                </a:solidFill>
                <a:latin typeface="微軟正黑體" panose="020B0604030504040204" pitchFamily="34" charset="-120"/>
                <a:ea typeface="微軟正黑體" panose="020B0604030504040204" pitchFamily="34" charset="-120"/>
              </a:rPr>
              <a:t>－分發作業</a:t>
            </a:r>
          </a:p>
        </p:txBody>
      </p:sp>
      <p:sp>
        <p:nvSpPr>
          <p:cNvPr id="62" name="AutoShape 24"/>
          <p:cNvSpPr>
            <a:spLocks noChangeArrowheads="1"/>
          </p:cNvSpPr>
          <p:nvPr/>
        </p:nvSpPr>
        <p:spPr bwMode="ltGray">
          <a:xfrm>
            <a:off x="414390" y="1412776"/>
            <a:ext cx="5464175" cy="4495800"/>
          </a:xfrm>
          <a:prstGeom prst="rightArrow">
            <a:avLst>
              <a:gd name="adj1" fmla="val 76130"/>
              <a:gd name="adj2" fmla="val 28157"/>
            </a:avLst>
          </a:prstGeom>
          <a:gradFill rotWithShape="1">
            <a:gsLst>
              <a:gs pos="0">
                <a:srgbClr val="00FFFF"/>
              </a:gs>
              <a:gs pos="100000">
                <a:srgbClr val="D9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algn="ctr" eaLnBrk="1" hangingPunct="1">
              <a:spcBef>
                <a:spcPct val="0"/>
              </a:spcBef>
              <a:buClrTx/>
              <a:buSzTx/>
              <a:buFontTx/>
              <a:buNone/>
            </a:pPr>
            <a:endParaRPr lang="zh-TW" altLang="en-US" sz="2400" b="1">
              <a:latin typeface="微軟正黑體" panose="020B0604030504040204" pitchFamily="34" charset="-120"/>
              <a:ea typeface="微軟正黑體" panose="020B0604030504040204" pitchFamily="34" charset="-120"/>
            </a:endParaRPr>
          </a:p>
        </p:txBody>
      </p:sp>
      <p:sp>
        <p:nvSpPr>
          <p:cNvPr id="63" name="AutoShape 25"/>
          <p:cNvSpPr>
            <a:spLocks noChangeArrowheads="1"/>
          </p:cNvSpPr>
          <p:nvPr/>
        </p:nvSpPr>
        <p:spPr bwMode="blackWhite">
          <a:xfrm>
            <a:off x="468365" y="2022376"/>
            <a:ext cx="4038600" cy="719138"/>
          </a:xfrm>
          <a:prstGeom prst="roundRect">
            <a:avLst>
              <a:gd name="adj" fmla="val 9106"/>
            </a:avLst>
          </a:prstGeom>
          <a:gradFill rotWithShape="1">
            <a:gsLst>
              <a:gs pos="0">
                <a:schemeClr val="bg1"/>
              </a:gs>
              <a:gs pos="100000">
                <a:schemeClr val="accent1"/>
              </a:gs>
            </a:gsLst>
            <a:lin ang="5400000" scaled="1"/>
          </a:gradFill>
          <a:ln w="9525">
            <a:solidFill>
              <a:schemeClr val="tx1"/>
            </a:solidFill>
            <a:round/>
            <a:headEnd/>
            <a:tailEnd/>
          </a:ln>
        </p:spPr>
        <p:txBody>
          <a:bodyPr lIns="234000" rIns="234000"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a:solidFill>
                  <a:srgbClr val="003300"/>
                </a:solidFill>
                <a:latin typeface="微軟正黑體" panose="020B0604030504040204" pitchFamily="34" charset="-120"/>
                <a:ea typeface="微軟正黑體" panose="020B0604030504040204" pitchFamily="34" charset="-120"/>
              </a:rPr>
              <a:t>報名及報到，與免試入學同時辦理</a:t>
            </a:r>
            <a:endParaRPr lang="en-US" altLang="zh-TW" sz="2400" b="1">
              <a:solidFill>
                <a:srgbClr val="003300"/>
              </a:solidFill>
              <a:latin typeface="微軟正黑體" panose="020B0604030504040204" pitchFamily="34" charset="-120"/>
              <a:ea typeface="微軟正黑體" panose="020B0604030504040204" pitchFamily="34" charset="-120"/>
            </a:endParaRPr>
          </a:p>
        </p:txBody>
      </p:sp>
      <p:sp>
        <p:nvSpPr>
          <p:cNvPr id="64" name="AutoShape 26"/>
          <p:cNvSpPr>
            <a:spLocks noChangeArrowheads="1"/>
          </p:cNvSpPr>
          <p:nvPr/>
        </p:nvSpPr>
        <p:spPr bwMode="blackWhite">
          <a:xfrm>
            <a:off x="468365" y="2882801"/>
            <a:ext cx="4038600" cy="719138"/>
          </a:xfrm>
          <a:prstGeom prst="roundRect">
            <a:avLst>
              <a:gd name="adj" fmla="val 9106"/>
            </a:avLst>
          </a:prstGeom>
          <a:gradFill rotWithShape="1">
            <a:gsLst>
              <a:gs pos="0">
                <a:schemeClr val="bg1"/>
              </a:gs>
              <a:gs pos="100000">
                <a:schemeClr val="hlink"/>
              </a:gs>
            </a:gsLst>
            <a:lin ang="5400000" scaled="1"/>
          </a:gradFill>
          <a:ln w="9525">
            <a:solidFill>
              <a:schemeClr val="tx1"/>
            </a:solidFill>
            <a:round/>
            <a:headEnd/>
            <a:tailEnd/>
          </a:ln>
        </p:spPr>
        <p:txBody>
          <a:bodyPr lIns="234000" rIns="234000"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以術科測驗分數現場撕榜作業</a:t>
            </a:r>
            <a:endParaRPr lang="en-US" altLang="zh-TW" sz="24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65" name="AutoShape 27"/>
          <p:cNvSpPr>
            <a:spLocks noChangeArrowheads="1"/>
          </p:cNvSpPr>
          <p:nvPr/>
        </p:nvSpPr>
        <p:spPr bwMode="blackWhite">
          <a:xfrm>
            <a:off x="468365" y="3743226"/>
            <a:ext cx="4038600" cy="719138"/>
          </a:xfrm>
          <a:prstGeom prst="roundRect">
            <a:avLst>
              <a:gd name="adj" fmla="val 9106"/>
            </a:avLst>
          </a:prstGeom>
          <a:gradFill rotWithShape="1">
            <a:gsLst>
              <a:gs pos="0">
                <a:schemeClr val="bg1"/>
              </a:gs>
              <a:gs pos="100000">
                <a:schemeClr val="accent2"/>
              </a:gs>
            </a:gsLst>
            <a:lin ang="5400000" scaled="1"/>
          </a:gradFill>
          <a:ln w="9525">
            <a:solidFill>
              <a:schemeClr val="tx1"/>
            </a:solidFill>
            <a:round/>
            <a:headEnd/>
            <a:tailEnd/>
          </a:ln>
        </p:spPr>
        <p:txBody>
          <a:bodyPr lIns="234000" rIns="234000"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a:solidFill>
                  <a:srgbClr val="0000FF"/>
                </a:solidFill>
                <a:latin typeface="微軟正黑體" panose="020B0604030504040204" pitchFamily="34" charset="-120"/>
                <a:ea typeface="微軟正黑體" panose="020B0604030504040204" pitchFamily="34" charset="-120"/>
              </a:rPr>
              <a:t>得以國民中學教育會考評量結果為入學門檻</a:t>
            </a:r>
            <a:endParaRPr lang="en-US" altLang="zh-TW" sz="2400" b="1">
              <a:solidFill>
                <a:srgbClr val="0000FF"/>
              </a:solidFill>
              <a:latin typeface="微軟正黑體" panose="020B0604030504040204" pitchFamily="34" charset="-120"/>
              <a:ea typeface="微軟正黑體" panose="020B0604030504040204" pitchFamily="34" charset="-120"/>
            </a:endParaRPr>
          </a:p>
        </p:txBody>
      </p:sp>
      <p:pic>
        <p:nvPicPr>
          <p:cNvPr id="66" name="Picture 28" descr="3D_1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876256" y="1587401"/>
            <a:ext cx="766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AutoShape 29"/>
          <p:cNvSpPr>
            <a:spLocks noChangeArrowheads="1"/>
          </p:cNvSpPr>
          <p:nvPr/>
        </p:nvSpPr>
        <p:spPr bwMode="blackWhite">
          <a:xfrm>
            <a:off x="468365" y="4605239"/>
            <a:ext cx="4038600" cy="719137"/>
          </a:xfrm>
          <a:prstGeom prst="roundRect">
            <a:avLst>
              <a:gd name="adj" fmla="val 9106"/>
            </a:avLst>
          </a:prstGeom>
          <a:gradFill rotWithShape="1">
            <a:gsLst>
              <a:gs pos="0">
                <a:schemeClr val="bg1"/>
              </a:gs>
              <a:gs pos="100000">
                <a:srgbClr val="FF00FF"/>
              </a:gs>
            </a:gsLst>
            <a:lin ang="5400000" scaled="1"/>
          </a:gradFill>
          <a:ln w="9525">
            <a:solidFill>
              <a:schemeClr val="tx1"/>
            </a:solidFill>
            <a:round/>
            <a:headEnd/>
            <a:tailEnd/>
          </a:ln>
        </p:spPr>
        <p:txBody>
          <a:bodyPr lIns="234000" rIns="234000" anchor="ctr"/>
          <a:lstStyle>
            <a:lvl1pPr>
              <a:spcBef>
                <a:spcPct val="20000"/>
              </a:spcBef>
              <a:buClr>
                <a:schemeClr val="accent1"/>
              </a:buClr>
              <a:buSzPct val="50000"/>
              <a:buFont typeface="Wingdings 2" panose="05020102010507070707" pitchFamily="18" charset="2"/>
              <a:buChar char=""/>
              <a:defRPr sz="3200">
                <a:solidFill>
                  <a:schemeClr val="tx1"/>
                </a:solidFill>
                <a:latin typeface="Cambria" panose="02040503050406030204" pitchFamily="18" charset="0"/>
                <a:ea typeface="新細明體" panose="02020500000000000000" pitchFamily="18" charset="-120"/>
              </a:defRPr>
            </a:lvl1pPr>
            <a:lvl2pPr marL="742950" indent="-285750">
              <a:spcBef>
                <a:spcPct val="20000"/>
              </a:spcBef>
              <a:buClr>
                <a:schemeClr val="accent2"/>
              </a:buClr>
              <a:buSzPct val="50000"/>
              <a:buFont typeface="Wingdings 2" panose="05020102010507070707" pitchFamily="18" charset="2"/>
              <a:buChar char="³"/>
              <a:defRPr sz="2800">
                <a:solidFill>
                  <a:schemeClr val="tx1"/>
                </a:solidFill>
                <a:latin typeface="Cambria" panose="02040503050406030204" pitchFamily="18" charset="0"/>
                <a:ea typeface="新細明體" panose="02020500000000000000" pitchFamily="18" charset="-120"/>
              </a:defRPr>
            </a:lvl2pPr>
            <a:lvl3pPr marL="1143000" indent="-228600">
              <a:spcBef>
                <a:spcPct val="20000"/>
              </a:spcBef>
              <a:buClr>
                <a:srgbClr val="7B9B57"/>
              </a:buClr>
              <a:buSzPct val="60000"/>
              <a:buFont typeface="Wingdings 2" panose="05020102010507070707" pitchFamily="18" charset="2"/>
              <a:buChar char="®"/>
              <a:defRPr sz="2400">
                <a:solidFill>
                  <a:schemeClr val="tx1"/>
                </a:solidFill>
                <a:latin typeface="Cambria" panose="02040503050406030204" pitchFamily="18" charset="0"/>
                <a:ea typeface="新細明體" panose="02020500000000000000" pitchFamily="18" charset="-120"/>
              </a:defRPr>
            </a:lvl3pPr>
            <a:lvl4pPr marL="1600200" indent="-228600">
              <a:spcBef>
                <a:spcPct val="20000"/>
              </a:spcBef>
              <a:buClr>
                <a:srgbClr val="8B7396"/>
              </a:buClr>
              <a:buSzPct val="45000"/>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4pPr>
            <a:lvl5pPr marL="2057400" indent="-228600">
              <a:spcBef>
                <a:spcPct val="20000"/>
              </a:spcBef>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5pPr>
            <a:lvl6pPr marL="25146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6pPr>
            <a:lvl7pPr marL="29718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7pPr>
            <a:lvl8pPr marL="34290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8pPr>
            <a:lvl9pPr marL="3886200" indent="-228600" eaLnBrk="0" fontAlgn="base" hangingPunct="0">
              <a:spcBef>
                <a:spcPct val="20000"/>
              </a:spcBef>
              <a:spcAft>
                <a:spcPct val="0"/>
              </a:spcAft>
              <a:buClr>
                <a:srgbClr val="E89A53"/>
              </a:buClr>
              <a:buFont typeface="Wingdings 2" panose="05020102010507070707" pitchFamily="18" charset="2"/>
              <a:buChar char=""/>
              <a:defRPr sz="2000">
                <a:solidFill>
                  <a:schemeClr val="tx1"/>
                </a:solidFill>
                <a:latin typeface="Cambria" panose="02040503050406030204" pitchFamily="18" charset="0"/>
                <a:ea typeface="新細明體" panose="02020500000000000000" pitchFamily="18" charset="-120"/>
              </a:defRPr>
            </a:lvl9pPr>
          </a:lstStyle>
          <a:p>
            <a:pPr eaLnBrk="1" hangingPunct="1">
              <a:spcBef>
                <a:spcPct val="0"/>
              </a:spcBef>
              <a:buClrTx/>
              <a:buSzTx/>
              <a:buFontTx/>
              <a:buNone/>
            </a:pPr>
            <a:r>
              <a:rPr lang="zh-TW" altLang="en-US" sz="24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如有缺額，得經主管機關同意後辦理續招</a:t>
            </a:r>
            <a:endParaRPr lang="en-US" altLang="zh-TW" sz="2400"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5871933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2585" y="753017"/>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3472" y="969041"/>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0" y="518991"/>
            <a:ext cx="9168548"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0033CC"/>
                </a:solidFill>
                <a:latin typeface="Adobe 繁黑體 Std B" pitchFamily="34" charset="-120"/>
                <a:ea typeface="Adobe 繁黑體 Std B" pitchFamily="34" charset="-120"/>
              </a:rPr>
              <a:t>106</a:t>
            </a:r>
            <a:r>
              <a:rPr lang="zh-TW" altLang="en-US" sz="3200" b="1" dirty="0">
                <a:solidFill>
                  <a:srgbClr val="0033CC"/>
                </a:solidFill>
                <a:latin typeface="Adobe 繁黑體 Std B" pitchFamily="34" charset="-120"/>
                <a:ea typeface="Adobe 繁黑體 Std B" pitchFamily="34" charset="-120"/>
              </a:rPr>
              <a:t>學年度特色招生─甄選入學管道 </a:t>
            </a:r>
          </a:p>
        </p:txBody>
      </p:sp>
      <p:pic>
        <p:nvPicPr>
          <p:cNvPr id="20" name="表格 2"/>
          <p:cNvPicPr>
            <a:picLocks noGrp="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1095055"/>
            <a:ext cx="8748464" cy="5358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185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2" name="直線接點 11"/>
          <p:cNvCxnSpPr/>
          <p:nvPr/>
        </p:nvCxnSpPr>
        <p:spPr>
          <a:xfrm>
            <a:off x="-34814" y="710698"/>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2585" y="753017"/>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3472" y="969041"/>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0" y="518991"/>
            <a:ext cx="9168548"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0033CC"/>
                </a:solidFill>
                <a:latin typeface="Adobe 繁黑體 Std B" pitchFamily="34" charset="-120"/>
                <a:ea typeface="Adobe 繁黑體 Std B" pitchFamily="34" charset="-120"/>
              </a:rPr>
              <a:t>106</a:t>
            </a:r>
            <a:r>
              <a:rPr lang="zh-TW" altLang="en-US" sz="3200" b="1" dirty="0">
                <a:solidFill>
                  <a:srgbClr val="0033CC"/>
                </a:solidFill>
                <a:latin typeface="Adobe 繁黑體 Std B" pitchFamily="34" charset="-120"/>
                <a:ea typeface="Adobe 繁黑體 Std B" pitchFamily="34" charset="-120"/>
              </a:rPr>
              <a:t>學年度其他相關入學管道 </a:t>
            </a:r>
          </a:p>
        </p:txBody>
      </p:sp>
      <p:graphicFrame>
        <p:nvGraphicFramePr>
          <p:cNvPr id="21" name="內容版面配置區 13"/>
          <p:cNvGraphicFramePr>
            <a:graphicFrameLocks noGrp="1"/>
          </p:cNvGraphicFramePr>
          <p:nvPr>
            <p:ph idx="1"/>
            <p:extLst>
              <p:ext uri="{D42A27DB-BD31-4B8C-83A1-F6EECF244321}">
                <p14:modId xmlns:p14="http://schemas.microsoft.com/office/powerpoint/2010/main" val="1080430779"/>
              </p:ext>
            </p:extLst>
          </p:nvPr>
        </p:nvGraphicFramePr>
        <p:xfrm>
          <a:off x="713420" y="960145"/>
          <a:ext cx="8107051" cy="55200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57663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a:t>
            </a:r>
            <a:r>
              <a:rPr lang="en-US" altLang="zh-TW"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特色招生相關事項</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cxnSp>
        <p:nvCxnSpPr>
          <p:cNvPr id="17" name="直線接點 1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2851" y="590999"/>
            <a:ext cx="9144000" cy="576064"/>
          </a:xfrm>
          <a:prstGeom prst="rect">
            <a:avLst/>
          </a:prstGeom>
          <a:solidFill>
            <a:srgbClr val="FF9900">
              <a:alpha val="6274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r>
              <a:rPr lang="en-US" altLang="zh-TW" sz="3200" b="1" dirty="0">
                <a:solidFill>
                  <a:srgbClr val="0000CC"/>
                </a:solidFill>
                <a:latin typeface="Adobe 繁黑體 Std B" pitchFamily="34" charset="-120"/>
                <a:ea typeface="Adobe 繁黑體 Std B" pitchFamily="34" charset="-120"/>
              </a:rPr>
              <a:t>106</a:t>
            </a:r>
            <a:r>
              <a:rPr lang="zh-TW" altLang="en-US" sz="3200" b="1" dirty="0">
                <a:solidFill>
                  <a:srgbClr val="0000CC"/>
                </a:solidFill>
                <a:latin typeface="Adobe 繁黑體 Std B" pitchFamily="34" charset="-120"/>
                <a:ea typeface="Adobe 繁黑體 Std B" pitchFamily="34" charset="-120"/>
              </a:rPr>
              <a:t>年度適性入學重要主委學校</a:t>
            </a:r>
          </a:p>
        </p:txBody>
      </p:sp>
      <p:graphicFrame>
        <p:nvGraphicFramePr>
          <p:cNvPr id="21" name="內容版面配置區 3"/>
          <p:cNvGraphicFramePr>
            <a:graphicFrameLocks noGrp="1"/>
          </p:cNvGraphicFramePr>
          <p:nvPr>
            <p:ph idx="1"/>
            <p:extLst>
              <p:ext uri="{D42A27DB-BD31-4B8C-83A1-F6EECF244321}">
                <p14:modId xmlns:p14="http://schemas.microsoft.com/office/powerpoint/2010/main" val="1333421578"/>
              </p:ext>
            </p:extLst>
          </p:nvPr>
        </p:nvGraphicFramePr>
        <p:xfrm>
          <a:off x="323528" y="1167064"/>
          <a:ext cx="8928992" cy="5142257"/>
        </p:xfrm>
        <a:graphic>
          <a:graphicData uri="http://schemas.openxmlformats.org/drawingml/2006/table">
            <a:tbl>
              <a:tblPr firstRow="1" bandRow="1">
                <a:tableStyleId>{5C22544A-7EE6-4342-B048-85BDC9FD1C3A}</a:tableStyleId>
              </a:tblPr>
              <a:tblGrid>
                <a:gridCol w="3500165">
                  <a:extLst>
                    <a:ext uri="{9D8B030D-6E8A-4147-A177-3AD203B41FA5}">
                      <a16:colId xmlns:a16="http://schemas.microsoft.com/office/drawing/2014/main" val="20000"/>
                    </a:ext>
                  </a:extLst>
                </a:gridCol>
                <a:gridCol w="5428827">
                  <a:extLst>
                    <a:ext uri="{9D8B030D-6E8A-4147-A177-3AD203B41FA5}">
                      <a16:colId xmlns:a16="http://schemas.microsoft.com/office/drawing/2014/main" val="20001"/>
                    </a:ext>
                  </a:extLst>
                </a:gridCol>
              </a:tblGrid>
              <a:tr h="480673">
                <a:tc>
                  <a:txBody>
                    <a:bodyPr/>
                    <a:lstStyle/>
                    <a:p>
                      <a:pPr algn="ctr"/>
                      <a:r>
                        <a:rPr lang="zh-TW" altLang="en-US" sz="2400" dirty="0">
                          <a:latin typeface="Adobe 繁黑體 Std B" pitchFamily="34" charset="-120"/>
                          <a:ea typeface="Adobe 繁黑體 Std B" pitchFamily="34" charset="-120"/>
                        </a:rPr>
                        <a:t>入學管道</a:t>
                      </a:r>
                    </a:p>
                  </a:txBody>
                  <a:tcPr anchor="ctr"/>
                </a:tc>
                <a:tc>
                  <a:txBody>
                    <a:bodyPr/>
                    <a:lstStyle/>
                    <a:p>
                      <a:pPr algn="ctr"/>
                      <a:r>
                        <a:rPr lang="zh-TW" altLang="en-US" sz="2400" dirty="0">
                          <a:latin typeface="Adobe 繁黑體 Std B" pitchFamily="34" charset="-120"/>
                          <a:ea typeface="Adobe 繁黑體 Std B" pitchFamily="34" charset="-120"/>
                        </a:rPr>
                        <a:t>主委</a:t>
                      </a:r>
                      <a:r>
                        <a:rPr lang="en-US" altLang="zh-TW" sz="2400" dirty="0">
                          <a:latin typeface="Adobe 繁黑體 Std B" pitchFamily="34" charset="-120"/>
                          <a:ea typeface="Adobe 繁黑體 Std B" pitchFamily="34" charset="-120"/>
                        </a:rPr>
                        <a:t>(</a:t>
                      </a:r>
                      <a:r>
                        <a:rPr lang="zh-TW" altLang="en-US" sz="2400" dirty="0">
                          <a:latin typeface="Adobe 繁黑體 Std B" pitchFamily="34" charset="-120"/>
                          <a:ea typeface="Adobe 繁黑體 Std B" pitchFamily="34" charset="-120"/>
                        </a:rPr>
                        <a:t>總召</a:t>
                      </a:r>
                      <a:r>
                        <a:rPr lang="en-US" altLang="zh-TW" sz="2400" dirty="0">
                          <a:latin typeface="Adobe 繁黑體 Std B" pitchFamily="34" charset="-120"/>
                          <a:ea typeface="Adobe 繁黑體 Std B" pitchFamily="34" charset="-120"/>
                        </a:rPr>
                        <a:t>)</a:t>
                      </a:r>
                      <a:r>
                        <a:rPr lang="zh-TW" altLang="en-US" sz="2400" dirty="0">
                          <a:latin typeface="Adobe 繁黑體 Std B" pitchFamily="34" charset="-120"/>
                          <a:ea typeface="Adobe 繁黑體 Std B" pitchFamily="34" charset="-120"/>
                        </a:rPr>
                        <a:t>學校</a:t>
                      </a:r>
                    </a:p>
                  </a:txBody>
                  <a:tcPr anchor="ctr"/>
                </a:tc>
                <a:extLst>
                  <a:ext uri="{0D108BD9-81ED-4DB2-BD59-A6C34878D82A}">
                    <a16:rowId xmlns:a16="http://schemas.microsoft.com/office/drawing/2014/main" val="10000"/>
                  </a:ext>
                </a:extLst>
              </a:tr>
              <a:tr h="582698">
                <a:tc>
                  <a:txBody>
                    <a:bodyPr/>
                    <a:lstStyle/>
                    <a:p>
                      <a:pPr algn="ctr"/>
                      <a:r>
                        <a:rPr lang="zh-TW" altLang="en-US" sz="2800" b="1" kern="1200" dirty="0">
                          <a:solidFill>
                            <a:srgbClr val="FF0000"/>
                          </a:solidFill>
                          <a:effectLst/>
                          <a:latin typeface="Adobe 繁黑體 Std B" pitchFamily="34" charset="-120"/>
                          <a:ea typeface="Adobe 繁黑體 Std B" pitchFamily="34" charset="-120"/>
                          <a:cs typeface="+mn-cs"/>
                        </a:rPr>
                        <a:t>全國適性入學委員會</a:t>
                      </a:r>
                    </a:p>
                  </a:txBody>
                  <a:tcPr anchor="ctr"/>
                </a:tc>
                <a:tc>
                  <a:txBody>
                    <a:bodyPr/>
                    <a:lstStyle/>
                    <a:p>
                      <a:pPr algn="l"/>
                      <a:r>
                        <a:rPr lang="zh-TW" altLang="en-US" sz="28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國立豐原高級商業職業學校</a:t>
                      </a:r>
                      <a:endParaRPr lang="zh-TW" altLang="en-US" sz="2800" dirty="0">
                        <a:latin typeface="Adobe 繁黑體 Std B" pitchFamily="34" charset="-120"/>
                        <a:ea typeface="Adobe 繁黑體 Std B" pitchFamily="34" charset="-120"/>
                      </a:endParaRPr>
                    </a:p>
                  </a:txBody>
                  <a:tcPr anchor="ctr"/>
                </a:tc>
                <a:extLst>
                  <a:ext uri="{0D108BD9-81ED-4DB2-BD59-A6C34878D82A}">
                    <a16:rowId xmlns:a16="http://schemas.microsoft.com/office/drawing/2014/main" val="2564562456"/>
                  </a:ext>
                </a:extLst>
              </a:tr>
              <a:tr h="582698">
                <a:tc>
                  <a:txBody>
                    <a:bodyPr/>
                    <a:lstStyle/>
                    <a:p>
                      <a:pPr algn="ctr"/>
                      <a:r>
                        <a:rPr lang="zh-TW" altLang="en-US" sz="2800" b="1" kern="1200" dirty="0">
                          <a:solidFill>
                            <a:schemeClr val="tx1"/>
                          </a:solidFill>
                          <a:effectLst/>
                          <a:latin typeface="Adobe 繁黑體 Std B" pitchFamily="34" charset="-120"/>
                          <a:ea typeface="Adobe 繁黑體 Std B" pitchFamily="34" charset="-120"/>
                          <a:cs typeface="+mn-cs"/>
                        </a:rPr>
                        <a:t>全國免試入學委員會</a:t>
                      </a:r>
                    </a:p>
                  </a:txBody>
                  <a:tcPr anchor="ctr"/>
                </a:tc>
                <a:tc>
                  <a:txBody>
                    <a:bodyPr/>
                    <a:lstStyle/>
                    <a:p>
                      <a:pPr algn="l"/>
                      <a:r>
                        <a:rPr lang="zh-TW" altLang="en-US" sz="2800" b="1" kern="1200"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臺北市立建國高級中學</a:t>
                      </a:r>
                      <a:endParaRPr lang="zh-TW" altLang="en-US" sz="2800" dirty="0">
                        <a:solidFill>
                          <a:schemeClr val="tx1"/>
                        </a:solidFill>
                        <a:latin typeface="Adobe 繁黑體 Std B" pitchFamily="34" charset="-120"/>
                        <a:ea typeface="Adobe 繁黑體 Std B" pitchFamily="34" charset="-120"/>
                      </a:endParaRPr>
                    </a:p>
                  </a:txBody>
                  <a:tcPr anchor="ctr"/>
                </a:tc>
                <a:extLst>
                  <a:ext uri="{0D108BD9-81ED-4DB2-BD59-A6C34878D82A}">
                    <a16:rowId xmlns:a16="http://schemas.microsoft.com/office/drawing/2014/main" val="3784680022"/>
                  </a:ext>
                </a:extLst>
              </a:tr>
              <a:tr h="582698">
                <a:tc>
                  <a:txBody>
                    <a:bodyPr/>
                    <a:lstStyle/>
                    <a:p>
                      <a:pPr marL="0" algn="l" defTabSz="914400" rtl="0" eaLnBrk="1" latinLnBrk="0" hangingPunct="1"/>
                      <a:r>
                        <a:rPr lang="zh-TW" altLang="en-US" sz="2800" b="1" kern="1200" dirty="0">
                          <a:solidFill>
                            <a:srgbClr val="FF0000"/>
                          </a:solidFill>
                          <a:effectLst/>
                          <a:latin typeface="Adobe 繁黑體 Std B" pitchFamily="34" charset="-120"/>
                          <a:ea typeface="Adobe 繁黑體 Std B" pitchFamily="34" charset="-120"/>
                          <a:cs typeface="+mn-cs"/>
                        </a:rPr>
                        <a:t>考試分發入學</a:t>
                      </a:r>
                    </a:p>
                  </a:txBody>
                  <a:tcPr anchor="ctr"/>
                </a:tc>
                <a:tc>
                  <a:txBody>
                    <a:bodyPr/>
                    <a:lstStyle/>
                    <a:p>
                      <a:pPr marL="0" algn="l" defTabSz="914400" rtl="0" eaLnBrk="1" latinLnBrk="0" hangingPunct="1"/>
                      <a:r>
                        <a:rPr lang="zh-TW" altLang="en-US" sz="28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國立臺南女子高級中學</a:t>
                      </a:r>
                    </a:p>
                  </a:txBody>
                  <a:tcPr anchor="ctr"/>
                </a:tc>
                <a:extLst>
                  <a:ext uri="{0D108BD9-81ED-4DB2-BD59-A6C34878D82A}">
                    <a16:rowId xmlns:a16="http://schemas.microsoft.com/office/drawing/2014/main" val="10001"/>
                  </a:ext>
                </a:extLst>
              </a:tr>
              <a:tr h="582698">
                <a:tc>
                  <a:txBody>
                    <a:bodyPr/>
                    <a:lstStyle/>
                    <a:p>
                      <a:pPr algn="l"/>
                      <a:r>
                        <a:rPr lang="zh-TW" altLang="en-US" sz="2800" b="1" kern="1200" dirty="0">
                          <a:solidFill>
                            <a:schemeClr val="tx1"/>
                          </a:solidFill>
                          <a:effectLst/>
                          <a:latin typeface="Adobe 繁黑體 Std B" pitchFamily="34" charset="-120"/>
                          <a:ea typeface="Adobe 繁黑體 Std B" pitchFamily="34" charset="-120"/>
                          <a:cs typeface="+mn-cs"/>
                        </a:rPr>
                        <a:t>甄選入學藝術才能班</a:t>
                      </a:r>
                    </a:p>
                  </a:txBody>
                  <a:tcPr anchor="ctr"/>
                </a:tc>
                <a:tc>
                  <a:txBody>
                    <a:bodyPr/>
                    <a:lstStyle/>
                    <a:p>
                      <a:pPr marL="0" algn="l" defTabSz="914400" rtl="0" eaLnBrk="1" latinLnBrk="0" hangingPunct="1"/>
                      <a:r>
                        <a:rPr lang="zh-TW" altLang="en-US" sz="2800" b="1" kern="1200"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國立武陵高級中學</a:t>
                      </a:r>
                    </a:p>
                  </a:txBody>
                  <a:tcPr anchor="ctr"/>
                </a:tc>
                <a:extLst>
                  <a:ext uri="{0D108BD9-81ED-4DB2-BD59-A6C34878D82A}">
                    <a16:rowId xmlns:a16="http://schemas.microsoft.com/office/drawing/2014/main" val="10002"/>
                  </a:ext>
                </a:extLst>
              </a:tr>
              <a:tr h="582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FF0000"/>
                          </a:solidFill>
                          <a:effectLst/>
                          <a:latin typeface="Adobe 繁黑體 Std B" pitchFamily="34" charset="-120"/>
                          <a:ea typeface="Adobe 繁黑體 Std B" pitchFamily="34" charset="-120"/>
                          <a:cs typeface="+mn-cs"/>
                        </a:rPr>
                        <a:t>甄選入學科學班</a:t>
                      </a:r>
                    </a:p>
                  </a:txBody>
                  <a:tcPr anchor="ctr"/>
                </a:tc>
                <a:tc>
                  <a:txBody>
                    <a:bodyPr/>
                    <a:lstStyle/>
                    <a:p>
                      <a:pPr marL="0" algn="l" defTabSz="914400" rtl="0" eaLnBrk="1" latinLnBrk="0" hangingPunct="1"/>
                      <a:r>
                        <a:rPr lang="zh-TW" altLang="en-US" sz="28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國立臺中第一高級中學</a:t>
                      </a:r>
                    </a:p>
                  </a:txBody>
                  <a:tcPr anchor="ctr"/>
                </a:tc>
                <a:extLst>
                  <a:ext uri="{0D108BD9-81ED-4DB2-BD59-A6C34878D82A}">
                    <a16:rowId xmlns:a16="http://schemas.microsoft.com/office/drawing/2014/main" val="10003"/>
                  </a:ext>
                </a:extLst>
              </a:tr>
              <a:tr h="582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effectLst/>
                          <a:latin typeface="Adobe 繁黑體 Std B" pitchFamily="34" charset="-120"/>
                          <a:ea typeface="Adobe 繁黑體 Std B" pitchFamily="34" charset="-120"/>
                          <a:cs typeface="+mn-cs"/>
                        </a:rPr>
                        <a:t>甄選入學職業類科</a:t>
                      </a:r>
                    </a:p>
                  </a:txBody>
                  <a:tcPr anchor="ctr"/>
                </a:tc>
                <a:tc>
                  <a:txBody>
                    <a:bodyPr/>
                    <a:lstStyle/>
                    <a:p>
                      <a:pPr marL="0" algn="l" defTabSz="914400" rtl="0" eaLnBrk="1" latinLnBrk="0" hangingPunct="1"/>
                      <a:r>
                        <a:rPr lang="zh-TW" altLang="en-US" sz="2800" b="1" kern="1200"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國立臺南高級海事水產職業學校</a:t>
                      </a:r>
                    </a:p>
                  </a:txBody>
                  <a:tcPr anchor="ctr"/>
                </a:tc>
                <a:extLst>
                  <a:ext uri="{0D108BD9-81ED-4DB2-BD59-A6C34878D82A}">
                    <a16:rowId xmlns:a16="http://schemas.microsoft.com/office/drawing/2014/main" val="10004"/>
                  </a:ext>
                </a:extLst>
              </a:tr>
              <a:tr h="582698">
                <a:tc>
                  <a:txBody>
                    <a:bodyPr/>
                    <a:lstStyle/>
                    <a:p>
                      <a:pPr marL="0" algn="l" defTabSz="914400" rtl="0" eaLnBrk="1" latinLnBrk="0" hangingPunct="1"/>
                      <a:r>
                        <a:rPr lang="zh-TW" altLang="en-US" sz="2800" b="1" kern="1200" dirty="0">
                          <a:solidFill>
                            <a:srgbClr val="FF0000"/>
                          </a:solidFill>
                          <a:effectLst/>
                          <a:latin typeface="Adobe 繁黑體 Std B" pitchFamily="34" charset="-120"/>
                          <a:ea typeface="Adobe 繁黑體 Std B" pitchFamily="34" charset="-120"/>
                          <a:cs typeface="+mn-cs"/>
                        </a:rPr>
                        <a:t>實用技能學程入學</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rgbClr val="FF0000"/>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國立南投高級商業職業學校</a:t>
                      </a:r>
                    </a:p>
                  </a:txBody>
                  <a:tcPr anchor="ctr"/>
                </a:tc>
                <a:extLst>
                  <a:ext uri="{0D108BD9-81ED-4DB2-BD59-A6C34878D82A}">
                    <a16:rowId xmlns:a16="http://schemas.microsoft.com/office/drawing/2014/main" val="10005"/>
                  </a:ext>
                </a:extLst>
              </a:tr>
              <a:tr h="582698">
                <a:tc>
                  <a:txBody>
                    <a:bodyPr/>
                    <a:lstStyle/>
                    <a:p>
                      <a:pPr marL="0" algn="l" defTabSz="914400" rtl="0" eaLnBrk="1" latinLnBrk="0" hangingPunct="1"/>
                      <a:r>
                        <a:rPr lang="zh-TW" altLang="en-US" sz="2800" b="1" kern="1200" dirty="0">
                          <a:solidFill>
                            <a:schemeClr val="tx1"/>
                          </a:solidFill>
                          <a:effectLst/>
                          <a:latin typeface="Adobe 繁黑體 Std B" pitchFamily="34" charset="-120"/>
                          <a:ea typeface="Adobe 繁黑體 Std B" pitchFamily="34" charset="-120"/>
                          <a:cs typeface="+mn-cs"/>
                        </a:rPr>
                        <a:t>運動績優學生升學</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effectLst>
                            <a:outerShdw blurRad="38100" dist="38100" dir="2700000" algn="tl">
                              <a:srgbClr val="000000">
                                <a:alpha val="43137"/>
                              </a:srgbClr>
                            </a:outerShdw>
                          </a:effectLst>
                          <a:latin typeface="Adobe 繁黑體 Std B" pitchFamily="34" charset="-120"/>
                          <a:ea typeface="Adobe 繁黑體 Std B" pitchFamily="34" charset="-120"/>
                          <a:cs typeface="+mn-cs"/>
                        </a:rPr>
                        <a:t>國立臺灣體育運動大學</a:t>
                      </a:r>
                    </a:p>
                  </a:txBody>
                  <a:tcPr anchor="ctr"/>
                </a:tc>
                <a:extLst>
                  <a:ext uri="{0D108BD9-81ED-4DB2-BD59-A6C34878D82A}">
                    <a16:rowId xmlns:a16="http://schemas.microsoft.com/office/drawing/2014/main" val="1683143614"/>
                  </a:ext>
                </a:extLst>
              </a:tr>
            </a:tbl>
          </a:graphicData>
        </a:graphic>
      </p:graphicFrame>
    </p:spTree>
    <p:extLst>
      <p:ext uri="{BB962C8B-B14F-4D97-AF65-F5344CB8AC3E}">
        <p14:creationId xmlns:p14="http://schemas.microsoft.com/office/powerpoint/2010/main" val="151902466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適性入學相關資源</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4" name="投影片編號版面配置區 3"/>
          <p:cNvSpPr>
            <a:spLocks noGrp="1"/>
          </p:cNvSpPr>
          <p:nvPr>
            <p:ph type="sldNum" sz="quarter" idx="12"/>
          </p:nvPr>
        </p:nvSpPr>
        <p:spPr bwMode="auto">
          <a:xfrm>
            <a:off x="19050" y="6524625"/>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3E67513-B1D7-4F5F-B2BD-38C57D08209B}"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64</a:t>
            </a:fld>
            <a:endParaRPr lang="en-US" altLang="zh-TW" sz="1200">
              <a:solidFill>
                <a:srgbClr val="9A5315"/>
              </a:solidFill>
              <a:latin typeface="Times New Roman" pitchFamily="18" charset="0"/>
              <a:ea typeface="新細明體" pitchFamily="18" charset="-120"/>
              <a:cs typeface="Times New Roman" pitchFamily="18" charset="0"/>
            </a:endParaRPr>
          </a:p>
        </p:txBody>
      </p:sp>
      <p:sp>
        <p:nvSpPr>
          <p:cNvPr id="3" name="矩形 2"/>
          <p:cNvSpPr/>
          <p:nvPr/>
        </p:nvSpPr>
        <p:spPr>
          <a:xfrm>
            <a:off x="179512" y="630077"/>
            <a:ext cx="8784976" cy="523220"/>
          </a:xfrm>
          <a:prstGeom prst="rect">
            <a:avLst/>
          </a:prstGeom>
        </p:spPr>
        <p:txBody>
          <a:bodyPr wrap="square">
            <a:spAutoFit/>
          </a:bodyPr>
          <a:lstStyle/>
          <a:p>
            <a:r>
              <a:rPr lang="zh-TW" altLang="en-US" sz="2800" b="1" dirty="0">
                <a:solidFill>
                  <a:srgbClr val="FFFF00"/>
                </a:solidFill>
                <a:latin typeface="Adobe 繁黑體 Std B" pitchFamily="34" charset="-120"/>
                <a:ea typeface="Adobe 繁黑體 Std B" pitchFamily="34" charset="-120"/>
              </a:rPr>
              <a:t>十二年國民基本教育資訊網 </a:t>
            </a:r>
            <a:r>
              <a:rPr lang="en-US" altLang="zh-TW" sz="2800" b="1" dirty="0">
                <a:solidFill>
                  <a:srgbClr val="FFFF00"/>
                </a:solidFill>
                <a:latin typeface="Adobe 繁黑體 Std B" pitchFamily="34" charset="-120"/>
                <a:ea typeface="Adobe 繁黑體 Std B" pitchFamily="34" charset="-120"/>
              </a:rPr>
              <a:t>http://12basic.edu.tw/</a:t>
            </a:r>
            <a:endParaRPr lang="zh-TW" altLang="en-US" sz="2800" b="1" dirty="0">
              <a:solidFill>
                <a:srgbClr val="FFFF00"/>
              </a:solidFill>
              <a:latin typeface="Adobe 繁黑體 Std B" pitchFamily="34" charset="-120"/>
              <a:ea typeface="Adobe 繁黑體 Std B" pitchFamily="34" charset="-120"/>
            </a:endParaRPr>
          </a:p>
        </p:txBody>
      </p:sp>
      <p:pic>
        <p:nvPicPr>
          <p:cNvPr id="22" name="內容版面配置區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14282" y="1309938"/>
            <a:ext cx="8643998" cy="5405210"/>
          </a:xfrm>
        </p:spPr>
      </p:pic>
    </p:spTree>
    <p:extLst>
      <p:ext uri="{BB962C8B-B14F-4D97-AF65-F5344CB8AC3E}">
        <p14:creationId xmlns:p14="http://schemas.microsoft.com/office/powerpoint/2010/main" val="40554799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適性入學相關資源</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17" name="矩形 1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endParaRPr lang="zh-TW" altLang="en-US" sz="3200" b="1" dirty="0">
              <a:solidFill>
                <a:srgbClr val="FFFFFF"/>
              </a:solidFill>
              <a:latin typeface="Adobe 繁黑體 Std B" pitchFamily="34" charset="-120"/>
              <a:ea typeface="Adobe 繁黑體 Std B" pitchFamily="34" charset="-120"/>
              <a:cs typeface="BiauKai"/>
            </a:endParaRPr>
          </a:p>
        </p:txBody>
      </p:sp>
      <p:sp>
        <p:nvSpPr>
          <p:cNvPr id="3" name="矩形 2"/>
          <p:cNvSpPr/>
          <p:nvPr/>
        </p:nvSpPr>
        <p:spPr>
          <a:xfrm>
            <a:off x="179512" y="630077"/>
            <a:ext cx="8784976" cy="523220"/>
          </a:xfrm>
          <a:prstGeom prst="rect">
            <a:avLst/>
          </a:prstGeom>
        </p:spPr>
        <p:txBody>
          <a:bodyPr wrap="square">
            <a:spAutoFit/>
          </a:bodyPr>
          <a:lstStyle/>
          <a:p>
            <a:r>
              <a:rPr lang="zh-TW" altLang="en-US" sz="2800" b="1" dirty="0">
                <a:solidFill>
                  <a:srgbClr val="FFFF00"/>
                </a:solidFill>
                <a:latin typeface="Adobe 繁黑體 Std B" pitchFamily="34" charset="-120"/>
                <a:ea typeface="Adobe 繁黑體 Std B" pitchFamily="34" charset="-120"/>
              </a:rPr>
              <a:t>適性入學宣導網站 </a:t>
            </a:r>
            <a:r>
              <a:rPr lang="en-US" altLang="zh-TW" sz="2800" b="1" dirty="0">
                <a:solidFill>
                  <a:srgbClr val="FFFF00"/>
                </a:solidFill>
                <a:latin typeface="Adobe 繁黑體 Std B" pitchFamily="34" charset="-120"/>
                <a:ea typeface="Adobe 繁黑體 Std B" pitchFamily="34" charset="-120"/>
              </a:rPr>
              <a:t>http://adapt.k12ea.gov.tw</a:t>
            </a:r>
            <a:endParaRPr lang="zh-TW" altLang="en-US" sz="2800" b="1" dirty="0">
              <a:solidFill>
                <a:srgbClr val="FFFF00"/>
              </a:solidFill>
              <a:latin typeface="Adobe 繁黑體 Std B" pitchFamily="34" charset="-120"/>
              <a:ea typeface="Adobe 繁黑體 Std B" pitchFamily="34" charset="-120"/>
            </a:endParaRPr>
          </a:p>
        </p:txBody>
      </p:sp>
      <p:pic>
        <p:nvPicPr>
          <p:cNvPr id="25"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755576" y="1197504"/>
            <a:ext cx="8365573" cy="424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矩形: 圓角 3"/>
          <p:cNvSpPr/>
          <p:nvPr/>
        </p:nvSpPr>
        <p:spPr>
          <a:xfrm>
            <a:off x="426080" y="4536666"/>
            <a:ext cx="7586702" cy="171338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7" name="直線接點 26"/>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8" name="投影片編號版面配置區 3"/>
          <p:cNvSpPr>
            <a:spLocks noGrp="1"/>
          </p:cNvSpPr>
          <p:nvPr>
            <p:ph type="sldNum" sz="quarter" idx="12"/>
          </p:nvPr>
        </p:nvSpPr>
        <p:spPr bwMode="auto">
          <a:xfrm>
            <a:off x="75456" y="6535719"/>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3E67513-B1D7-4F5F-B2BD-38C57D08209B}"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65</a:t>
            </a:fld>
            <a:endParaRPr lang="en-US" altLang="zh-TW" sz="1200">
              <a:solidFill>
                <a:srgbClr val="9A5315"/>
              </a:solidFill>
              <a:latin typeface="Times New Roman" pitchFamily="18" charset="0"/>
              <a:ea typeface="新細明體" pitchFamily="18" charset="-120"/>
              <a:cs typeface="Times New Roman" pitchFamily="18" charset="0"/>
            </a:endParaRPr>
          </a:p>
        </p:txBody>
      </p:sp>
      <p:sp>
        <p:nvSpPr>
          <p:cNvPr id="29" name="文字方塊 28"/>
          <p:cNvSpPr txBox="1"/>
          <p:nvPr/>
        </p:nvSpPr>
        <p:spPr>
          <a:xfrm>
            <a:off x="75456" y="4014228"/>
            <a:ext cx="3675441" cy="52322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zh-TW" altLang="en-US" sz="2800" dirty="0">
                <a:solidFill>
                  <a:srgbClr val="FFFF00"/>
                </a:solidFill>
                <a:latin typeface="標楷體" pitchFamily="65" charset="-120"/>
                <a:ea typeface="標楷體" pitchFamily="65" charset="-120"/>
              </a:rPr>
              <a:t>適性入學宣導手冊</a:t>
            </a:r>
            <a:endParaRPr lang="zh-TW" altLang="en-US" sz="2800" dirty="0">
              <a:solidFill>
                <a:srgbClr val="FFFF00"/>
              </a:solidFill>
            </a:endParaRPr>
          </a:p>
        </p:txBody>
      </p:sp>
      <p:sp>
        <p:nvSpPr>
          <p:cNvPr id="30" name="內容版面配置區 2"/>
          <p:cNvSpPr>
            <a:spLocks noGrp="1"/>
          </p:cNvSpPr>
          <p:nvPr>
            <p:ph idx="1"/>
          </p:nvPr>
        </p:nvSpPr>
        <p:spPr>
          <a:xfrm>
            <a:off x="516801" y="4525507"/>
            <a:ext cx="7405259" cy="1842591"/>
          </a:xfrm>
        </p:spPr>
        <p:txBody>
          <a:bodyPr>
            <a:normAutofit lnSpcReduction="10000"/>
            <a:scene3d>
              <a:camera prst="orthographicFront"/>
              <a:lightRig rig="threePt" dir="t"/>
            </a:scene3d>
            <a:sp3d extrusionH="57150">
              <a:bevelT w="38100" h="38100"/>
            </a:sp3d>
          </a:bodyPr>
          <a:lstStyle/>
          <a:p>
            <a:pPr>
              <a:buNone/>
            </a:pPr>
            <a:r>
              <a:rPr lang="en-US" altLang="zh-TW" sz="2800" dirty="0">
                <a:solidFill>
                  <a:schemeClr val="tx1">
                    <a:lumMod val="95000"/>
                    <a:lumOff val="5000"/>
                  </a:schemeClr>
                </a:solidFill>
                <a:latin typeface="微軟正黑體" panose="020B0604030504040204" pitchFamily="34" charset="-120"/>
                <a:ea typeface="微軟正黑體" panose="020B0604030504040204" pitchFamily="34" charset="-120"/>
              </a:rPr>
              <a:t>1.</a:t>
            </a:r>
            <a:r>
              <a:rPr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由教育部編印</a:t>
            </a:r>
            <a:endParaRPr lang="en-US" altLang="zh-TW" sz="2800" dirty="0">
              <a:solidFill>
                <a:schemeClr val="tx1">
                  <a:lumMod val="95000"/>
                  <a:lumOff val="5000"/>
                </a:schemeClr>
              </a:solidFill>
              <a:latin typeface="微軟正黑體" panose="020B0604030504040204" pitchFamily="34" charset="-120"/>
              <a:ea typeface="微軟正黑體" panose="020B0604030504040204" pitchFamily="34" charset="-120"/>
            </a:endParaRPr>
          </a:p>
          <a:p>
            <a:pPr>
              <a:buNone/>
            </a:pPr>
            <a:r>
              <a:rPr lang="en-US" altLang="zh-TW" sz="2800" dirty="0">
                <a:solidFill>
                  <a:schemeClr val="tx1">
                    <a:lumMod val="95000"/>
                    <a:lumOff val="5000"/>
                  </a:schemeClr>
                </a:solidFill>
                <a:latin typeface="微軟正黑體" panose="020B0604030504040204" pitchFamily="34" charset="-120"/>
                <a:ea typeface="微軟正黑體" panose="020B0604030504040204" pitchFamily="34" charset="-120"/>
              </a:rPr>
              <a:t>2.</a:t>
            </a:r>
            <a:r>
              <a:rPr lang="zh-TW" altLang="en-US" sz="2800" dirty="0">
                <a:solidFill>
                  <a:schemeClr val="tx1">
                    <a:lumMod val="95000"/>
                    <a:lumOff val="5000"/>
                  </a:schemeClr>
                </a:solidFill>
                <a:latin typeface="微軟正黑體" panose="020B0604030504040204" pitchFamily="34" charset="-120"/>
                <a:ea typeface="微軟正黑體" panose="020B0604030504040204" pitchFamily="34" charset="-120"/>
              </a:rPr>
              <a:t>提供給所有國中畢業生以及家長們，瞭解各種多元入學方式及流程，協助學生順利找到理想學校就讀</a:t>
            </a:r>
            <a:endParaRPr lang="zh-TW" altLang="en-US" sz="2800" dirty="0">
              <a:solidFill>
                <a:schemeClr val="tx1">
                  <a:lumMod val="95000"/>
                  <a:lumOff val="5000"/>
                </a:schemeClr>
              </a:solidFill>
              <a:effectLst>
                <a:outerShdw blurRad="60007" dist="200025" dir="15000000" sy="30000" kx="-1800000" algn="bl" rotWithShape="0">
                  <a:prstClr val="black">
                    <a:alpha val="32000"/>
                  </a:prst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800392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500"/>
                                        <p:tgtEl>
                                          <p:spTgt spid="2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16" dur="500"/>
                                        <p:tgtEl>
                                          <p:spTgt spid="30">
                                            <p:txEl>
                                              <p:pRg st="0" end="0"/>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19"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p:bldP spid="29" grpId="0" animBg="1"/>
      <p:bldP spid="30"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 name="矩形: 圓角 1"/>
          <p:cNvSpPr/>
          <p:nvPr/>
        </p:nvSpPr>
        <p:spPr>
          <a:xfrm>
            <a:off x="251519" y="1412776"/>
            <a:ext cx="8746025" cy="4824536"/>
          </a:xfrm>
          <a:prstGeom prst="roundRect">
            <a:avLst/>
          </a:prstGeom>
          <a:gradFill flip="none" rotWithShape="1">
            <a:gsLst>
              <a:gs pos="0">
                <a:schemeClr val="accent1">
                  <a:tint val="66000"/>
                  <a:satMod val="160000"/>
                </a:schemeClr>
              </a:gs>
              <a:gs pos="50000">
                <a:schemeClr val="bg1">
                  <a:lumMod val="95000"/>
                  <a:alpha val="62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707886"/>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適性入學相關資源</a:t>
            </a:r>
            <a:endParaRPr lang="zh-TW" altLang="en-US" sz="2000" dirty="0">
              <a:solidFill>
                <a:prstClr val="white"/>
              </a:solidFill>
              <a:latin typeface="微軟正黑體" panose="020B0604030504040204" pitchFamily="34" charset="-120"/>
              <a:ea typeface="微軟正黑體" panose="020B0604030504040204" pitchFamily="34" charset="-120"/>
            </a:endParaRPr>
          </a:p>
          <a:p>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38" name="群組 37"/>
          <p:cNvGrpSpPr/>
          <p:nvPr/>
        </p:nvGrpSpPr>
        <p:grpSpPr>
          <a:xfrm>
            <a:off x="2411760" y="44624"/>
            <a:ext cx="2480725" cy="361199"/>
            <a:chOff x="2411760" y="44624"/>
            <a:chExt cx="2480725" cy="361199"/>
          </a:xfrm>
        </p:grpSpPr>
        <p:sp>
          <p:nvSpPr>
            <p:cNvPr id="39" name="橢圓 38"/>
            <p:cNvSpPr/>
            <p:nvPr/>
          </p:nvSpPr>
          <p:spPr>
            <a:xfrm>
              <a:off x="3275856"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3</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40" name="橢圓 3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2" name="橢圓 41"/>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3" name="橢圓 42"/>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4" name="橢圓 43"/>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45" name="橢圓 44"/>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8" name="投影片編號版面配置區 3"/>
          <p:cNvSpPr>
            <a:spLocks noGrp="1"/>
          </p:cNvSpPr>
          <p:nvPr>
            <p:ph type="sldNum" sz="quarter" idx="12"/>
          </p:nvPr>
        </p:nvSpPr>
        <p:spPr bwMode="auto">
          <a:xfrm>
            <a:off x="75456" y="6535719"/>
            <a:ext cx="5715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itchFamily="34" charset="0"/>
              <a:buChar char="•"/>
              <a:defRPr sz="2400">
                <a:solidFill>
                  <a:schemeClr val="tx1"/>
                </a:solidFill>
                <a:latin typeface="Microsoft JhengHei UI" pitchFamily="34" charset="-120"/>
                <a:ea typeface="Microsoft JhengHei UI" pitchFamily="34" charset="-120"/>
              </a:defRPr>
            </a:lvl1pPr>
            <a:lvl2pPr marL="742950" indent="-285750">
              <a:spcBef>
                <a:spcPts val="1200"/>
              </a:spcBef>
              <a:buFont typeface="Arial" pitchFamily="34" charset="0"/>
              <a:buChar char="•"/>
              <a:defRPr sz="2000">
                <a:solidFill>
                  <a:schemeClr val="tx1"/>
                </a:solidFill>
                <a:latin typeface="Microsoft JhengHei UI" pitchFamily="34" charset="-120"/>
                <a:ea typeface="Microsoft JhengHei UI" pitchFamily="34" charset="-120"/>
              </a:defRPr>
            </a:lvl2pPr>
            <a:lvl3pPr marL="1143000" indent="-228600">
              <a:spcBef>
                <a:spcPts val="800"/>
              </a:spcBef>
              <a:buFont typeface="Arial" pitchFamily="34" charset="0"/>
              <a:buChar char="•"/>
              <a:defRPr>
                <a:solidFill>
                  <a:schemeClr val="tx1"/>
                </a:solidFill>
                <a:latin typeface="Microsoft JhengHei UI" pitchFamily="34" charset="-120"/>
                <a:ea typeface="Microsoft JhengHei UI" pitchFamily="34" charset="-120"/>
              </a:defRPr>
            </a:lvl3pPr>
            <a:lvl4pPr marL="16002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4pPr>
            <a:lvl5pPr marL="2057400" indent="-228600">
              <a:spcBef>
                <a:spcPts val="600"/>
              </a:spcBef>
              <a:buFont typeface="Arial" pitchFamily="34" charset="0"/>
              <a:buChar char="•"/>
              <a:defRPr sz="1600">
                <a:solidFill>
                  <a:schemeClr val="tx1"/>
                </a:solidFill>
                <a:latin typeface="Microsoft JhengHei UI" pitchFamily="34" charset="-120"/>
                <a:ea typeface="Microsoft JhengHei UI" pitchFamily="34" charset="-120"/>
              </a:defRPr>
            </a:lvl5pPr>
            <a:lvl6pPr marL="25146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6pPr>
            <a:lvl7pPr marL="29718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7pPr>
            <a:lvl8pPr marL="34290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8pPr>
            <a:lvl9pPr marL="3886200" indent="-228600" eaLnBrk="0" fontAlgn="base" hangingPunct="0">
              <a:spcBef>
                <a:spcPts val="600"/>
              </a:spcBef>
              <a:spcAft>
                <a:spcPct val="0"/>
              </a:spcAft>
              <a:buFont typeface="Arial" pitchFamily="34" charset="0"/>
              <a:buChar char="•"/>
              <a:defRPr sz="1600">
                <a:solidFill>
                  <a:schemeClr val="tx1"/>
                </a:solidFill>
                <a:latin typeface="Microsoft JhengHei UI" pitchFamily="34" charset="-120"/>
                <a:ea typeface="Microsoft JhengHei UI" pitchFamily="34" charset="-120"/>
              </a:defRPr>
            </a:lvl9pPr>
          </a:lstStyle>
          <a:p>
            <a:pPr>
              <a:spcBef>
                <a:spcPct val="0"/>
              </a:spcBef>
              <a:buFontTx/>
              <a:buNone/>
            </a:pPr>
            <a:fld id="{F3E67513-B1D7-4F5F-B2BD-38C57D08209B}"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66</a:t>
            </a:fld>
            <a:endParaRPr lang="en-US" altLang="zh-TW" sz="1200">
              <a:solidFill>
                <a:srgbClr val="9A5315"/>
              </a:solidFill>
              <a:latin typeface="Times New Roman" pitchFamily="18" charset="0"/>
              <a:ea typeface="新細明體" pitchFamily="18" charset="-120"/>
              <a:cs typeface="Times New Roman" pitchFamily="18" charset="0"/>
            </a:endParaRPr>
          </a:p>
        </p:txBody>
      </p:sp>
      <p:grpSp>
        <p:nvGrpSpPr>
          <p:cNvPr id="23" name="群組 22"/>
          <p:cNvGrpSpPr/>
          <p:nvPr/>
        </p:nvGrpSpPr>
        <p:grpSpPr>
          <a:xfrm>
            <a:off x="1777338" y="2825663"/>
            <a:ext cx="1764392" cy="2028037"/>
            <a:chOff x="5054871" y="1724314"/>
            <a:chExt cx="1764392" cy="2028037"/>
          </a:xfrm>
        </p:grpSpPr>
        <p:sp>
          <p:nvSpPr>
            <p:cNvPr id="24" name="六邊形 23"/>
            <p:cNvSpPr/>
            <p:nvPr/>
          </p:nvSpPr>
          <p:spPr>
            <a:xfrm rot="5400000">
              <a:off x="4923048" y="1856137"/>
              <a:ext cx="2028037" cy="1764392"/>
            </a:xfrm>
            <a:prstGeom prst="hexagon">
              <a:avLst>
                <a:gd name="adj" fmla="val 25000"/>
                <a:gd name="vf" fmla="val 115470"/>
              </a:avLst>
            </a:prstGeom>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sp>
        <p:sp>
          <p:nvSpPr>
            <p:cNvPr id="31" name="六邊形 4"/>
            <p:cNvSpPr txBox="1"/>
            <p:nvPr/>
          </p:nvSpPr>
          <p:spPr>
            <a:xfrm>
              <a:off x="5329821" y="2040351"/>
              <a:ext cx="1214490" cy="139596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zh-TW" altLang="en-US" sz="3600" kern="1200"/>
            </a:p>
          </p:txBody>
        </p:sp>
      </p:grpSp>
      <p:cxnSp>
        <p:nvCxnSpPr>
          <p:cNvPr id="32" name="直線接點 31"/>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Adobe 繁黑體 Std B" pitchFamily="34" charset="-120"/>
                <a:ea typeface="Adobe 繁黑體 Std B" pitchFamily="34" charset="-120"/>
              </a:rPr>
              <a:t>   </a:t>
            </a:r>
            <a:endParaRPr lang="zh-TW" altLang="en-US" sz="3200" b="1" dirty="0">
              <a:solidFill>
                <a:srgbClr val="FFFFFF"/>
              </a:solidFill>
              <a:latin typeface="Adobe 繁黑體 Std B" pitchFamily="34" charset="-120"/>
              <a:ea typeface="Adobe 繁黑體 Std B" pitchFamily="34" charset="-120"/>
              <a:cs typeface="BiauKai"/>
            </a:endParaRPr>
          </a:p>
        </p:txBody>
      </p:sp>
      <p:sp>
        <p:nvSpPr>
          <p:cNvPr id="34" name="投影片編號版面配置區 3"/>
          <p:cNvSpPr txBox="1">
            <a:spLocks/>
          </p:cNvSpPr>
          <p:nvPr/>
        </p:nvSpPr>
        <p:spPr bwMode="auto">
          <a:xfrm>
            <a:off x="629448" y="6520133"/>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zh-TW"/>
            </a:defPPr>
            <a:lvl1pPr algn="r" rtl="0" fontAlgn="auto">
              <a:spcBef>
                <a:spcPts val="1800"/>
              </a:spcBef>
              <a:spcAft>
                <a:spcPts val="0"/>
              </a:spcAft>
              <a:buFont typeface="Arial" pitchFamily="34" charset="0"/>
              <a:buChar char="•"/>
              <a:defRPr kumimoji="0" sz="2400" kern="1200">
                <a:solidFill>
                  <a:schemeClr val="tx1"/>
                </a:solidFill>
                <a:latin typeface="Microsoft JhengHei UI" pitchFamily="34" charset="-120"/>
                <a:ea typeface="Microsoft JhengHei UI" pitchFamily="34" charset="-120"/>
                <a:cs typeface="+mn-cs"/>
              </a:defRPr>
            </a:lvl1pPr>
            <a:lvl2pPr marL="742950" indent="-285750" algn="l" rtl="0" fontAlgn="base">
              <a:spcBef>
                <a:spcPts val="1200"/>
              </a:spcBef>
              <a:spcAft>
                <a:spcPct val="0"/>
              </a:spcAft>
              <a:buFont typeface="Arial" pitchFamily="34" charset="0"/>
              <a:buChar char="•"/>
              <a:defRPr kumimoji="1" sz="2000" kern="1200">
                <a:solidFill>
                  <a:schemeClr val="tx1"/>
                </a:solidFill>
                <a:latin typeface="Microsoft JhengHei UI" pitchFamily="34" charset="-120"/>
                <a:ea typeface="Microsoft JhengHei UI" pitchFamily="34" charset="-120"/>
                <a:cs typeface="+mn-cs"/>
              </a:defRPr>
            </a:lvl2pPr>
            <a:lvl3pPr marL="1143000" indent="-228600" algn="l" rtl="0" fontAlgn="base">
              <a:spcBef>
                <a:spcPts val="800"/>
              </a:spcBef>
              <a:spcAft>
                <a:spcPct val="0"/>
              </a:spcAft>
              <a:buFont typeface="Arial" pitchFamily="34" charset="0"/>
              <a:buChar char="•"/>
              <a:defRPr kumimoji="1" kern="1200">
                <a:solidFill>
                  <a:schemeClr val="tx1"/>
                </a:solidFill>
                <a:latin typeface="Microsoft JhengHei UI" pitchFamily="34" charset="-120"/>
                <a:ea typeface="Microsoft JhengHei UI" pitchFamily="34" charset="-120"/>
                <a:cs typeface="+mn-cs"/>
              </a:defRPr>
            </a:lvl3pPr>
            <a:lvl4pPr marL="1600200" indent="-228600" algn="l" rtl="0" fontAlgn="base">
              <a:spcBef>
                <a:spcPts val="600"/>
              </a:spcBef>
              <a:spcAft>
                <a:spcPct val="0"/>
              </a:spcAft>
              <a:buFont typeface="Arial" pitchFamily="34" charset="0"/>
              <a:buChar char="•"/>
              <a:defRPr kumimoji="1" sz="1600" kern="1200">
                <a:solidFill>
                  <a:schemeClr val="tx1"/>
                </a:solidFill>
                <a:latin typeface="Microsoft JhengHei UI" pitchFamily="34" charset="-120"/>
                <a:ea typeface="Microsoft JhengHei UI" pitchFamily="34" charset="-120"/>
                <a:cs typeface="+mn-cs"/>
              </a:defRPr>
            </a:lvl4pPr>
            <a:lvl5pPr marL="2057400" indent="-228600" algn="l" rtl="0" fontAlgn="base">
              <a:spcBef>
                <a:spcPts val="600"/>
              </a:spcBef>
              <a:spcAft>
                <a:spcPct val="0"/>
              </a:spcAft>
              <a:buFont typeface="Arial" pitchFamily="34" charset="0"/>
              <a:buChar char="•"/>
              <a:defRPr kumimoji="1" sz="1600" kern="1200">
                <a:solidFill>
                  <a:schemeClr val="tx1"/>
                </a:solidFill>
                <a:latin typeface="Microsoft JhengHei UI" pitchFamily="34" charset="-120"/>
                <a:ea typeface="Microsoft JhengHei UI" pitchFamily="34" charset="-120"/>
                <a:cs typeface="+mn-cs"/>
              </a:defRPr>
            </a:lvl5pPr>
            <a:lvl6pPr marL="2514600" indent="-228600" algn="l" defTabSz="914400" rtl="0" eaLnBrk="0" fontAlgn="base" latinLnBrk="0" hangingPunct="0">
              <a:spcBef>
                <a:spcPts val="600"/>
              </a:spcBef>
              <a:spcAft>
                <a:spcPct val="0"/>
              </a:spcAft>
              <a:buFont typeface="Arial" pitchFamily="34" charset="0"/>
              <a:buChar char="•"/>
              <a:defRPr kumimoji="1" sz="1600" kern="1200">
                <a:solidFill>
                  <a:schemeClr val="tx1"/>
                </a:solidFill>
                <a:latin typeface="Microsoft JhengHei UI" pitchFamily="34" charset="-120"/>
                <a:ea typeface="Microsoft JhengHei UI" pitchFamily="34" charset="-120"/>
                <a:cs typeface="+mn-cs"/>
              </a:defRPr>
            </a:lvl6pPr>
            <a:lvl7pPr marL="2971800" indent="-228600" algn="l" defTabSz="914400" rtl="0" eaLnBrk="0" fontAlgn="base" latinLnBrk="0" hangingPunct="0">
              <a:spcBef>
                <a:spcPts val="600"/>
              </a:spcBef>
              <a:spcAft>
                <a:spcPct val="0"/>
              </a:spcAft>
              <a:buFont typeface="Arial" pitchFamily="34" charset="0"/>
              <a:buChar char="•"/>
              <a:defRPr kumimoji="1" sz="1600" kern="1200">
                <a:solidFill>
                  <a:schemeClr val="tx1"/>
                </a:solidFill>
                <a:latin typeface="Microsoft JhengHei UI" pitchFamily="34" charset="-120"/>
                <a:ea typeface="Microsoft JhengHei UI" pitchFamily="34" charset="-120"/>
                <a:cs typeface="+mn-cs"/>
              </a:defRPr>
            </a:lvl7pPr>
            <a:lvl8pPr marL="3429000" indent="-228600" algn="l" defTabSz="914400" rtl="0" eaLnBrk="0" fontAlgn="base" latinLnBrk="0" hangingPunct="0">
              <a:spcBef>
                <a:spcPts val="600"/>
              </a:spcBef>
              <a:spcAft>
                <a:spcPct val="0"/>
              </a:spcAft>
              <a:buFont typeface="Arial" pitchFamily="34" charset="0"/>
              <a:buChar char="•"/>
              <a:defRPr kumimoji="1" sz="1600" kern="1200">
                <a:solidFill>
                  <a:schemeClr val="tx1"/>
                </a:solidFill>
                <a:latin typeface="Microsoft JhengHei UI" pitchFamily="34" charset="-120"/>
                <a:ea typeface="Microsoft JhengHei UI" pitchFamily="34" charset="-120"/>
                <a:cs typeface="+mn-cs"/>
              </a:defRPr>
            </a:lvl8pPr>
            <a:lvl9pPr marL="3886200" indent="-228600" algn="l" defTabSz="914400" rtl="0" eaLnBrk="0" fontAlgn="base" latinLnBrk="0" hangingPunct="0">
              <a:spcBef>
                <a:spcPts val="600"/>
              </a:spcBef>
              <a:spcAft>
                <a:spcPct val="0"/>
              </a:spcAft>
              <a:buFont typeface="Arial" pitchFamily="34" charset="0"/>
              <a:buChar char="•"/>
              <a:defRPr kumimoji="1" sz="1600" kern="1200">
                <a:solidFill>
                  <a:schemeClr val="tx1"/>
                </a:solidFill>
                <a:latin typeface="Microsoft JhengHei UI" pitchFamily="34" charset="-120"/>
                <a:ea typeface="Microsoft JhengHei UI" pitchFamily="34" charset="-120"/>
                <a:cs typeface="+mn-cs"/>
              </a:defRPr>
            </a:lvl9pPr>
          </a:lstStyle>
          <a:p>
            <a:pPr>
              <a:spcBef>
                <a:spcPct val="0"/>
              </a:spcBef>
              <a:buFontTx/>
              <a:buNone/>
            </a:pPr>
            <a:fld id="{F3E67513-B1D7-4F5F-B2BD-38C57D08209B}" type="slidenum">
              <a:rPr lang="en-US" altLang="zh-TW" sz="1200" smtClean="0">
                <a:solidFill>
                  <a:srgbClr val="9A5315"/>
                </a:solidFill>
                <a:latin typeface="Times New Roman" pitchFamily="18" charset="0"/>
                <a:ea typeface="新細明體" pitchFamily="18" charset="-120"/>
                <a:cs typeface="Times New Roman" pitchFamily="18" charset="0"/>
              </a:rPr>
              <a:pPr>
                <a:spcBef>
                  <a:spcPct val="0"/>
                </a:spcBef>
                <a:buFontTx/>
                <a:buNone/>
              </a:pPr>
              <a:t>66</a:t>
            </a:fld>
            <a:endParaRPr lang="en-US" altLang="zh-TW" sz="1200">
              <a:solidFill>
                <a:srgbClr val="9A5315"/>
              </a:solidFill>
              <a:latin typeface="Times New Roman" pitchFamily="18" charset="0"/>
              <a:ea typeface="新細明體" pitchFamily="18" charset="-120"/>
              <a:cs typeface="Times New Roman" pitchFamily="18" charset="0"/>
            </a:endParaRPr>
          </a:p>
        </p:txBody>
      </p:sp>
      <p:sp>
        <p:nvSpPr>
          <p:cNvPr id="35" name="矩形 34"/>
          <p:cNvSpPr/>
          <p:nvPr/>
        </p:nvSpPr>
        <p:spPr>
          <a:xfrm>
            <a:off x="179512" y="630077"/>
            <a:ext cx="8784976" cy="523220"/>
          </a:xfrm>
          <a:prstGeom prst="rect">
            <a:avLst/>
          </a:prstGeom>
        </p:spPr>
        <p:txBody>
          <a:bodyPr wrap="square">
            <a:spAutoFit/>
          </a:bodyPr>
          <a:lstStyle/>
          <a:p>
            <a:r>
              <a:rPr lang="zh-TW" altLang="en-US" sz="2800" b="1" dirty="0">
                <a:solidFill>
                  <a:srgbClr val="FFFF00"/>
                </a:solidFill>
                <a:latin typeface="Adobe 繁黑體 Std B" pitchFamily="34" charset="-120"/>
                <a:ea typeface="Adobe 繁黑體 Std B" pitchFamily="34" charset="-120"/>
              </a:rPr>
              <a:t>其他重要適性入學輔導資源</a:t>
            </a:r>
          </a:p>
        </p:txBody>
      </p:sp>
      <p:graphicFrame>
        <p:nvGraphicFramePr>
          <p:cNvPr id="36" name="資料庫圖表 35"/>
          <p:cNvGraphicFramePr/>
          <p:nvPr>
            <p:extLst>
              <p:ext uri="{D42A27DB-BD31-4B8C-83A1-F6EECF244321}">
                <p14:modId xmlns:p14="http://schemas.microsoft.com/office/powerpoint/2010/main" val="2780888746"/>
              </p:ext>
            </p:extLst>
          </p:nvPr>
        </p:nvGraphicFramePr>
        <p:xfrm>
          <a:off x="373464" y="1117215"/>
          <a:ext cx="9073008" cy="5476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7" name="矩形 36">
            <a:hlinkClick r:id="rId9"/>
          </p:cNvPr>
          <p:cNvSpPr/>
          <p:nvPr/>
        </p:nvSpPr>
        <p:spPr>
          <a:xfrm>
            <a:off x="4549928" y="1518002"/>
            <a:ext cx="1723549" cy="1200329"/>
          </a:xfrm>
          <a:prstGeom prst="rect">
            <a:avLst/>
          </a:prstGeom>
        </p:spPr>
        <p:txBody>
          <a:bodyPr wrap="none">
            <a:spAutoFit/>
          </a:bodyPr>
          <a:lstStyle/>
          <a:p>
            <a:pPr lvl="0" algn="ctr"/>
            <a:r>
              <a:rPr lang="zh-TW" altLang="en-US" sz="2400" b="1" dirty="0">
                <a:solidFill>
                  <a:srgbClr val="C00000"/>
                </a:solidFill>
                <a:latin typeface="微軟正黑體" panose="020B0604030504040204" pitchFamily="34" charset="-120"/>
                <a:ea typeface="微軟正黑體" panose="020B0604030504040204" pitchFamily="34" charset="-120"/>
              </a:rPr>
              <a:t>十二年國教</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lvl="0" algn="ctr"/>
            <a:r>
              <a:rPr lang="zh-TW" altLang="en-US" sz="2400" b="1" dirty="0">
                <a:solidFill>
                  <a:srgbClr val="C00000"/>
                </a:solidFill>
                <a:latin typeface="微軟正黑體" panose="020B0604030504040204" pitchFamily="34" charset="-120"/>
                <a:ea typeface="微軟正黑體" panose="020B0604030504040204" pitchFamily="34" charset="-120"/>
              </a:rPr>
              <a:t>五專招生</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lvl="0" algn="ctr"/>
            <a:r>
              <a:rPr lang="zh-TW" altLang="en-US" sz="2400" b="1" dirty="0">
                <a:solidFill>
                  <a:srgbClr val="C00000"/>
                </a:solidFill>
                <a:latin typeface="微軟正黑體" panose="020B0604030504040204" pitchFamily="34" charset="-120"/>
                <a:ea typeface="微軟正黑體" panose="020B0604030504040204" pitchFamily="34" charset="-120"/>
              </a:rPr>
              <a:t>資訊網</a:t>
            </a:r>
            <a:endParaRPr lang="zh-TW" altLang="en-US" sz="2400" dirty="0"/>
          </a:p>
        </p:txBody>
      </p:sp>
      <p:sp>
        <p:nvSpPr>
          <p:cNvPr id="46" name="矩形 45">
            <a:hlinkClick r:id="rId10"/>
          </p:cNvPr>
          <p:cNvSpPr/>
          <p:nvPr/>
        </p:nvSpPr>
        <p:spPr>
          <a:xfrm>
            <a:off x="3682734" y="3286847"/>
            <a:ext cx="1518364" cy="892552"/>
          </a:xfrm>
          <a:prstGeom prst="rect">
            <a:avLst/>
          </a:prstGeom>
        </p:spPr>
        <p:txBody>
          <a:bodyPr wrap="none">
            <a:spAutoFit/>
          </a:bodyPr>
          <a:lstStyle/>
          <a:p>
            <a:pPr algn="ctr">
              <a:defRPr/>
            </a:pPr>
            <a:r>
              <a:rPr lang="zh-TW" altLang="en-US" sz="2600" b="1" dirty="0">
                <a:solidFill>
                  <a:schemeClr val="accent4">
                    <a:lumMod val="75000"/>
                  </a:schemeClr>
                </a:solidFill>
                <a:latin typeface="微軟正黑體" panose="020B0604030504040204" pitchFamily="34" charset="-120"/>
                <a:ea typeface="微軟正黑體" panose="020B0604030504040204" pitchFamily="34" charset="-120"/>
              </a:rPr>
              <a:t>國中教育</a:t>
            </a:r>
            <a:endParaRPr lang="en-US" altLang="zh-TW" sz="2600" b="1" dirty="0">
              <a:solidFill>
                <a:schemeClr val="accent4">
                  <a:lumMod val="75000"/>
                </a:schemeClr>
              </a:solidFill>
              <a:latin typeface="微軟正黑體" panose="020B0604030504040204" pitchFamily="34" charset="-120"/>
              <a:ea typeface="微軟正黑體" panose="020B0604030504040204" pitchFamily="34" charset="-120"/>
            </a:endParaRPr>
          </a:p>
          <a:p>
            <a:pPr algn="ctr">
              <a:defRPr/>
            </a:pPr>
            <a:r>
              <a:rPr lang="zh-TW" altLang="en-US" sz="2600" b="1" dirty="0">
                <a:solidFill>
                  <a:schemeClr val="accent4">
                    <a:lumMod val="75000"/>
                  </a:schemeClr>
                </a:solidFill>
                <a:latin typeface="微軟正黑體" panose="020B0604030504040204" pitchFamily="34" charset="-120"/>
                <a:ea typeface="微軟正黑體" panose="020B0604030504040204" pitchFamily="34" charset="-120"/>
              </a:rPr>
              <a:t>會考網站</a:t>
            </a:r>
            <a:endParaRPr lang="en-US" altLang="zh-TW" sz="26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47" name="矩形 46">
            <a:hlinkClick r:id="rId11"/>
          </p:cNvPr>
          <p:cNvSpPr/>
          <p:nvPr/>
        </p:nvSpPr>
        <p:spPr>
          <a:xfrm>
            <a:off x="4662300" y="4853701"/>
            <a:ext cx="1415772" cy="1200329"/>
          </a:xfrm>
          <a:prstGeom prst="rect">
            <a:avLst/>
          </a:prstGeom>
        </p:spPr>
        <p:txBody>
          <a:bodyPr wrap="none">
            <a:spAutoFit/>
          </a:bodyPr>
          <a:lstStyle/>
          <a:p>
            <a:pPr algn="ctr">
              <a:defRPr/>
            </a:pPr>
            <a:r>
              <a:rPr lang="zh-TW" altLang="en-US" sz="2400" b="1" dirty="0">
                <a:solidFill>
                  <a:schemeClr val="accent2">
                    <a:lumMod val="75000"/>
                  </a:schemeClr>
                </a:solidFill>
                <a:latin typeface="微軟正黑體" panose="020B0604030504040204" pitchFamily="34" charset="-120"/>
                <a:ea typeface="微軟正黑體" panose="020B0604030504040204" pitchFamily="34" charset="-120"/>
              </a:rPr>
              <a:t>技專院校</a:t>
            </a:r>
            <a:endParaRPr lang="en-US" altLang="zh-TW" sz="24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defRPr/>
            </a:pPr>
            <a:r>
              <a:rPr lang="zh-TW" altLang="en-US" sz="2400" b="1" dirty="0">
                <a:solidFill>
                  <a:schemeClr val="accent2">
                    <a:lumMod val="75000"/>
                  </a:schemeClr>
                </a:solidFill>
                <a:latin typeface="微軟正黑體" panose="020B0604030504040204" pitchFamily="34" charset="-120"/>
                <a:ea typeface="微軟正黑體" panose="020B0604030504040204" pitchFamily="34" charset="-120"/>
              </a:rPr>
              <a:t>招生</a:t>
            </a:r>
            <a:endParaRPr lang="en-US" altLang="zh-TW" sz="2400" b="1" dirty="0">
              <a:solidFill>
                <a:schemeClr val="accent2">
                  <a:lumMod val="75000"/>
                </a:schemeClr>
              </a:solidFill>
              <a:latin typeface="微軟正黑體" panose="020B0604030504040204" pitchFamily="34" charset="-120"/>
              <a:ea typeface="微軟正黑體" panose="020B0604030504040204" pitchFamily="34" charset="-120"/>
            </a:endParaRPr>
          </a:p>
          <a:p>
            <a:pPr algn="ctr">
              <a:defRPr/>
            </a:pPr>
            <a:r>
              <a:rPr lang="zh-TW" altLang="en-US" sz="2400" b="1" dirty="0">
                <a:solidFill>
                  <a:schemeClr val="accent2">
                    <a:lumMod val="75000"/>
                  </a:schemeClr>
                </a:solidFill>
                <a:latin typeface="微軟正黑體" panose="020B0604030504040204" pitchFamily="34" charset="-120"/>
                <a:ea typeface="微軟正黑體" panose="020B0604030504040204" pitchFamily="34" charset="-120"/>
              </a:rPr>
              <a:t>策進總會</a:t>
            </a:r>
            <a:endParaRPr lang="en-US" altLang="zh-TW" sz="2400" b="1"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48" name="矩形 47">
            <a:hlinkClick r:id="rId12"/>
          </p:cNvPr>
          <p:cNvSpPr/>
          <p:nvPr/>
        </p:nvSpPr>
        <p:spPr>
          <a:xfrm>
            <a:off x="2629376" y="1544068"/>
            <a:ext cx="1723549" cy="1200329"/>
          </a:xfrm>
          <a:prstGeom prst="rect">
            <a:avLst/>
          </a:prstGeom>
        </p:spPr>
        <p:txBody>
          <a:bodyPr wrap="none">
            <a:spAutoFit/>
          </a:bodyPr>
          <a:lstStyle/>
          <a:p>
            <a:pPr algn="ctr"/>
            <a:r>
              <a:rPr lang="zh-TW" altLang="en-US" sz="2400" b="1" dirty="0">
                <a:solidFill>
                  <a:srgbClr val="0000CC"/>
                </a:solidFill>
                <a:latin typeface="微軟正黑體" panose="020B0604030504040204" pitchFamily="34" charset="-120"/>
                <a:ea typeface="微軟正黑體" panose="020B0604030504040204" pitchFamily="34" charset="-120"/>
              </a:rPr>
              <a:t>各縣市</a:t>
            </a:r>
            <a:endParaRPr lang="en-US" altLang="zh-TW" sz="2400" b="1" dirty="0">
              <a:solidFill>
                <a:srgbClr val="0000CC"/>
              </a:solidFill>
              <a:latin typeface="微軟正黑體" panose="020B0604030504040204" pitchFamily="34" charset="-120"/>
              <a:ea typeface="微軟正黑體" panose="020B0604030504040204" pitchFamily="34" charset="-120"/>
            </a:endParaRPr>
          </a:p>
          <a:p>
            <a:pPr algn="ctr"/>
            <a:r>
              <a:rPr lang="zh-TW" altLang="en-US" sz="2400" b="1" dirty="0">
                <a:solidFill>
                  <a:srgbClr val="0000CC"/>
                </a:solidFill>
                <a:latin typeface="微軟正黑體" panose="020B0604030504040204" pitchFamily="34" charset="-120"/>
                <a:ea typeface="微軟正黑體" panose="020B0604030504040204" pitchFamily="34" charset="-120"/>
              </a:rPr>
              <a:t>十二年國教</a:t>
            </a:r>
            <a:endParaRPr lang="en-US" altLang="zh-TW" sz="2400" b="1" dirty="0">
              <a:solidFill>
                <a:srgbClr val="0000CC"/>
              </a:solidFill>
              <a:latin typeface="微軟正黑體" panose="020B0604030504040204" pitchFamily="34" charset="-120"/>
              <a:ea typeface="微軟正黑體" panose="020B0604030504040204" pitchFamily="34" charset="-120"/>
            </a:endParaRPr>
          </a:p>
          <a:p>
            <a:pPr algn="ctr"/>
            <a:r>
              <a:rPr lang="zh-TW" altLang="en-US" sz="2400" b="1" dirty="0">
                <a:solidFill>
                  <a:srgbClr val="0000CC"/>
                </a:solidFill>
                <a:latin typeface="微軟正黑體" panose="020B0604030504040204" pitchFamily="34" charset="-120"/>
                <a:ea typeface="微軟正黑體" panose="020B0604030504040204" pitchFamily="34" charset="-120"/>
              </a:rPr>
              <a:t>宣導網站</a:t>
            </a:r>
            <a:endParaRPr lang="zh-TW" altLang="en-US" sz="2400" dirty="0">
              <a:latin typeface="微軟正黑體" panose="020B0604030504040204" pitchFamily="34" charset="-120"/>
              <a:ea typeface="微軟正黑體" panose="020B0604030504040204" pitchFamily="34" charset="-120"/>
            </a:endParaRPr>
          </a:p>
        </p:txBody>
      </p:sp>
      <p:sp>
        <p:nvSpPr>
          <p:cNvPr id="49" name="矩形 48">
            <a:hlinkClick r:id="rId13"/>
          </p:cNvPr>
          <p:cNvSpPr/>
          <p:nvPr/>
        </p:nvSpPr>
        <p:spPr>
          <a:xfrm>
            <a:off x="2697743" y="5052777"/>
            <a:ext cx="1723549" cy="830997"/>
          </a:xfrm>
          <a:prstGeom prst="rect">
            <a:avLst/>
          </a:prstGeom>
        </p:spPr>
        <p:txBody>
          <a:bodyPr wrap="none">
            <a:spAutoFit/>
          </a:bodyPr>
          <a:lstStyle/>
          <a:p>
            <a:pPr algn="ctr"/>
            <a:r>
              <a:rPr lang="zh-TW" altLang="en-US" sz="2400" b="1" dirty="0">
                <a:solidFill>
                  <a:srgbClr val="FF0066"/>
                </a:solidFill>
                <a:latin typeface="微軟正黑體" panose="020B0604030504040204" pitchFamily="34" charset="-120"/>
                <a:ea typeface="微軟正黑體" panose="020B0604030504040204" pitchFamily="34" charset="-120"/>
              </a:rPr>
              <a:t>適性入學</a:t>
            </a:r>
            <a:endParaRPr lang="en-US" altLang="zh-TW" sz="2400" b="1" dirty="0">
              <a:solidFill>
                <a:srgbClr val="FF0066"/>
              </a:solidFill>
              <a:latin typeface="微軟正黑體" panose="020B0604030504040204" pitchFamily="34" charset="-120"/>
              <a:ea typeface="微軟正黑體" panose="020B0604030504040204" pitchFamily="34" charset="-120"/>
            </a:endParaRPr>
          </a:p>
          <a:p>
            <a:pPr algn="ctr"/>
            <a:r>
              <a:rPr lang="zh-TW" altLang="en-US" sz="2400" b="1" dirty="0">
                <a:solidFill>
                  <a:srgbClr val="FF0066"/>
                </a:solidFill>
                <a:latin typeface="微軟正黑體" panose="020B0604030504040204" pitchFamily="34" charset="-120"/>
                <a:ea typeface="微軟正黑體" panose="020B0604030504040204" pitchFamily="34" charset="-120"/>
              </a:rPr>
              <a:t>重要日程表</a:t>
            </a:r>
          </a:p>
        </p:txBody>
      </p:sp>
    </p:spTree>
    <p:extLst>
      <p:ext uri="{BB962C8B-B14F-4D97-AF65-F5344CB8AC3E}">
        <p14:creationId xmlns:p14="http://schemas.microsoft.com/office/powerpoint/2010/main" val="6219547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randombar(horizontal)">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pic>
        <p:nvPicPr>
          <p:cNvPr id="18" name="圖片 17" descr="圖片1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88" y="1785926"/>
            <a:ext cx="4073822" cy="4439530"/>
          </a:xfrm>
          <a:prstGeom prst="rect">
            <a:avLst/>
          </a:prstGeom>
          <a:ln>
            <a:noFill/>
          </a:ln>
          <a:effectLst>
            <a:softEdge rad="317500"/>
          </a:effectLst>
        </p:spPr>
      </p:pic>
      <p:sp>
        <p:nvSpPr>
          <p:cNvPr id="19" name="矩形 18"/>
          <p:cNvSpPr/>
          <p:nvPr/>
        </p:nvSpPr>
        <p:spPr>
          <a:xfrm>
            <a:off x="16966" y="5755845"/>
            <a:ext cx="9144000" cy="89755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a:off x="36512" y="650938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36512" y="5877272"/>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4976" y="6021288"/>
            <a:ext cx="4801314" cy="400110"/>
          </a:xfrm>
          <a:prstGeom prst="rect">
            <a:avLst/>
          </a:prstGeom>
          <a:noFill/>
        </p:spPr>
        <p:txBody>
          <a:bodyPr wrap="none" rtlCol="0">
            <a:spAutoFit/>
          </a:bodyPr>
          <a:lstStyle/>
          <a:p>
            <a:r>
              <a:rPr lang="zh-TW" altLang="en-US" sz="2000" dirty="0">
                <a:solidFill>
                  <a:schemeClr val="bg1"/>
                </a:solidFill>
                <a:latin typeface="微軟正黑體" panose="020B0604030504040204" pitchFamily="34" charset="-120"/>
                <a:ea typeface="微軟正黑體" panose="020B0604030504040204" pitchFamily="34" charset="-120"/>
              </a:rPr>
              <a:t>國中九年級學生志願選填試探後輔導作為</a:t>
            </a:r>
          </a:p>
        </p:txBody>
      </p:sp>
      <p:sp>
        <p:nvSpPr>
          <p:cNvPr id="23" name="投影片編號版面配置區 1"/>
          <p:cNvSpPr>
            <a:spLocks noGrp="1"/>
          </p:cNvSpPr>
          <p:nvPr>
            <p:ph type="sldNum" sz="quarter" idx="12"/>
          </p:nvPr>
        </p:nvSpPr>
        <p:spPr>
          <a:xfrm>
            <a:off x="7010400" y="6492875"/>
            <a:ext cx="2133600" cy="365125"/>
          </a:xfrm>
        </p:spPr>
        <p:txBody>
          <a:bodyPr/>
          <a:lstStyle/>
          <a:p>
            <a:pPr>
              <a:defRPr/>
            </a:pPr>
            <a:fld id="{03FD5384-ADE2-4419-8CED-3AA429929FD9}" type="slidenum">
              <a:rPr lang="zh-TW" altLang="en-US" smtClean="0"/>
              <a:pPr>
                <a:defRPr/>
              </a:pPr>
              <a:t>67</a:t>
            </a:fld>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23928" y="740906"/>
            <a:ext cx="9167927" cy="1368151"/>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a:ea typeface="新細明體"/>
            </a:endParaRPr>
          </a:p>
        </p:txBody>
      </p:sp>
      <p:sp>
        <p:nvSpPr>
          <p:cNvPr id="86" name="內容版面配置區 2"/>
          <p:cNvSpPr>
            <a:spLocks noGrp="1"/>
          </p:cNvSpPr>
          <p:nvPr>
            <p:ph idx="1"/>
          </p:nvPr>
        </p:nvSpPr>
        <p:spPr>
          <a:xfrm>
            <a:off x="323528" y="1095850"/>
            <a:ext cx="8352928" cy="809295"/>
          </a:xfrm>
        </p:spPr>
        <p:txBody>
          <a:bodyPr>
            <a:noAutofit/>
          </a:bodyPr>
          <a:lstStyle/>
          <a:p>
            <a:pPr marL="0" lvl="0" indent="0" algn="ctr">
              <a:lnSpc>
                <a:spcPct val="110000"/>
              </a:lnSpc>
              <a:spcBef>
                <a:spcPts val="600"/>
              </a:spcBef>
              <a:buNone/>
              <a:defRPr/>
            </a:pPr>
            <a:r>
              <a:rPr lang="zh-TW" altLang="en-US" sz="3600" b="1" dirty="0">
                <a:solidFill>
                  <a:srgbClr val="FFFF99"/>
                </a:solidFill>
                <a:latin typeface="Adobe 繁黑體 Std B" pitchFamily="34" charset="-120"/>
                <a:ea typeface="Adobe 繁黑體 Std B" pitchFamily="34" charset="-120"/>
              </a:rPr>
              <a:t>肆、學生志願選填試探作業定位與運作</a:t>
            </a:r>
            <a:endParaRPr lang="zh-TW" altLang="en-US" sz="3600" b="1" dirty="0">
              <a:solidFill>
                <a:srgbClr val="FFFF99"/>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7456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 name="矩形: 圓角 1"/>
          <p:cNvSpPr/>
          <p:nvPr/>
        </p:nvSpPr>
        <p:spPr>
          <a:xfrm>
            <a:off x="251519" y="1412776"/>
            <a:ext cx="8746025" cy="4824536"/>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dirty="0">
                <a:solidFill>
                  <a:prstClr val="white"/>
                </a:solidFill>
                <a:latin typeface="Adobe 繁黑體 Std B" pitchFamily="34" charset="-120"/>
                <a:ea typeface="Adobe 繁黑體 Std B" pitchFamily="34" charset="-120"/>
              </a:rPr>
              <a:t>十二年國教歷程</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pSp>
        <p:nvGrpSpPr>
          <p:cNvPr id="64" name="群組 63"/>
          <p:cNvGrpSpPr/>
          <p:nvPr/>
        </p:nvGrpSpPr>
        <p:grpSpPr>
          <a:xfrm>
            <a:off x="318930" y="724634"/>
            <a:ext cx="8460437" cy="5497743"/>
            <a:chOff x="2496559" y="554633"/>
            <a:chExt cx="8712522" cy="5483225"/>
          </a:xfrm>
        </p:grpSpPr>
        <p:sp>
          <p:nvSpPr>
            <p:cNvPr id="65" name="圓角矩形 6"/>
            <p:cNvSpPr/>
            <p:nvPr/>
          </p:nvSpPr>
          <p:spPr>
            <a:xfrm>
              <a:off x="7240331" y="1613495"/>
              <a:ext cx="3968750" cy="3749675"/>
            </a:xfrm>
            <a:prstGeom prst="roundRect">
              <a:avLst>
                <a:gd name="adj" fmla="val 4338"/>
              </a:avLst>
            </a:prstGeom>
            <a:gradFill flip="none" rotWithShape="1">
              <a:gsLst>
                <a:gs pos="0">
                  <a:schemeClr val="accent6">
                    <a:lumMod val="40000"/>
                    <a:lumOff val="60000"/>
                  </a:schemeClr>
                </a:gs>
                <a:gs pos="88000">
                  <a:schemeClr val="accent6">
                    <a:lumMod val="20000"/>
                    <a:lumOff val="80000"/>
                  </a:schemeClr>
                </a:gs>
                <a:gs pos="100000">
                  <a:schemeClr val="accent6">
                    <a:lumMod val="20000"/>
                    <a:lumOff val="8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sp>
          <p:nvSpPr>
            <p:cNvPr id="66" name="圓角矩形 7"/>
            <p:cNvSpPr/>
            <p:nvPr/>
          </p:nvSpPr>
          <p:spPr>
            <a:xfrm>
              <a:off x="3601781" y="3515320"/>
              <a:ext cx="2855913" cy="811213"/>
            </a:xfrm>
            <a:prstGeom prst="roundRect">
              <a:avLst/>
            </a:prstGeom>
            <a:gradFill flip="none" rotWithShape="1">
              <a:gsLst>
                <a:gs pos="0">
                  <a:schemeClr val="accent3">
                    <a:lumMod val="75000"/>
                  </a:schemeClr>
                </a:gs>
                <a:gs pos="88000">
                  <a:schemeClr val="accent3">
                    <a:lumMod val="60000"/>
                    <a:lumOff val="40000"/>
                  </a:schemeClr>
                </a:gs>
                <a:gs pos="100000">
                  <a:schemeClr val="accent6">
                    <a:shade val="50000"/>
                    <a:hueOff val="0"/>
                    <a:satOff val="0"/>
                    <a:lumOff val="0"/>
                    <a:shade val="94000"/>
                    <a:satMod val="13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sp>
          <p:nvSpPr>
            <p:cNvPr id="67" name="圓角矩形 8"/>
            <p:cNvSpPr/>
            <p:nvPr/>
          </p:nvSpPr>
          <p:spPr>
            <a:xfrm>
              <a:off x="3601781" y="2531070"/>
              <a:ext cx="2855913" cy="811213"/>
            </a:xfrm>
            <a:prstGeom prst="roundRect">
              <a:avLst/>
            </a:prstGeom>
            <a:gradFill flip="none" rotWithShape="1">
              <a:gsLst>
                <a:gs pos="0">
                  <a:schemeClr val="accent3">
                    <a:lumMod val="75000"/>
                  </a:schemeClr>
                </a:gs>
                <a:gs pos="88000">
                  <a:schemeClr val="accent3">
                    <a:lumMod val="60000"/>
                    <a:lumOff val="40000"/>
                  </a:schemeClr>
                </a:gs>
                <a:gs pos="100000">
                  <a:schemeClr val="accent6">
                    <a:shade val="50000"/>
                    <a:hueOff val="0"/>
                    <a:satOff val="0"/>
                    <a:lumOff val="0"/>
                    <a:shade val="94000"/>
                    <a:satMod val="13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sp>
          <p:nvSpPr>
            <p:cNvPr id="68" name="圓角矩形 9"/>
            <p:cNvSpPr/>
            <p:nvPr/>
          </p:nvSpPr>
          <p:spPr>
            <a:xfrm>
              <a:off x="3601781" y="1572220"/>
              <a:ext cx="2855913" cy="811213"/>
            </a:xfrm>
            <a:prstGeom prst="roundRect">
              <a:avLst/>
            </a:prstGeom>
            <a:gradFill flip="none" rotWithShape="1">
              <a:gsLst>
                <a:gs pos="0">
                  <a:schemeClr val="accent3">
                    <a:lumMod val="75000"/>
                  </a:schemeClr>
                </a:gs>
                <a:gs pos="88000">
                  <a:schemeClr val="accent3">
                    <a:lumMod val="60000"/>
                    <a:lumOff val="40000"/>
                  </a:schemeClr>
                </a:gs>
                <a:gs pos="100000">
                  <a:schemeClr val="accent6">
                    <a:shade val="50000"/>
                    <a:hueOff val="0"/>
                    <a:satOff val="0"/>
                    <a:lumOff val="0"/>
                    <a:shade val="94000"/>
                    <a:satMod val="13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sp>
          <p:nvSpPr>
            <p:cNvPr id="69" name="圓角矩形 10"/>
            <p:cNvSpPr/>
            <p:nvPr/>
          </p:nvSpPr>
          <p:spPr>
            <a:xfrm>
              <a:off x="3601781" y="4512270"/>
              <a:ext cx="2855913" cy="811213"/>
            </a:xfrm>
            <a:prstGeom prst="roundRect">
              <a:avLst/>
            </a:prstGeom>
            <a:gradFill flip="none" rotWithShape="1">
              <a:gsLst>
                <a:gs pos="0">
                  <a:schemeClr val="accent3">
                    <a:lumMod val="75000"/>
                  </a:schemeClr>
                </a:gs>
                <a:gs pos="88000">
                  <a:schemeClr val="accent3">
                    <a:lumMod val="60000"/>
                    <a:lumOff val="40000"/>
                  </a:schemeClr>
                </a:gs>
                <a:gs pos="100000">
                  <a:schemeClr val="accent6">
                    <a:shade val="50000"/>
                    <a:hueOff val="0"/>
                    <a:satOff val="0"/>
                    <a:lumOff val="0"/>
                    <a:shade val="94000"/>
                    <a:satMod val="13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sp>
          <p:nvSpPr>
            <p:cNvPr id="70" name="文字方塊 69"/>
            <p:cNvSpPr txBox="1"/>
            <p:nvPr/>
          </p:nvSpPr>
          <p:spPr>
            <a:xfrm>
              <a:off x="3825619" y="4686895"/>
              <a:ext cx="1181100" cy="584775"/>
            </a:xfrm>
            <a:prstGeom prst="rect">
              <a:avLst/>
            </a:prstGeom>
            <a:noFill/>
          </p:spPr>
          <p:txBody>
            <a:bodyPr>
              <a:spAutoFit/>
            </a:bodyPr>
            <a:lstStyle/>
            <a:p>
              <a:pPr algn="l">
                <a:defRPr/>
              </a:pPr>
              <a:r>
                <a:rPr lang="zh-TW" altLang="en-US" sz="32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奠基</a:t>
              </a:r>
            </a:p>
          </p:txBody>
        </p:sp>
        <p:sp>
          <p:nvSpPr>
            <p:cNvPr id="71" name="文字方塊 70"/>
            <p:cNvSpPr txBox="1"/>
            <p:nvPr/>
          </p:nvSpPr>
          <p:spPr>
            <a:xfrm>
              <a:off x="3825619" y="3689945"/>
              <a:ext cx="1181100" cy="584775"/>
            </a:xfrm>
            <a:prstGeom prst="rect">
              <a:avLst/>
            </a:prstGeom>
            <a:noFill/>
          </p:spPr>
          <p:txBody>
            <a:bodyPr>
              <a:spAutoFit/>
            </a:bodyPr>
            <a:lstStyle/>
            <a:p>
              <a:pPr algn="l">
                <a:defRPr/>
              </a:pPr>
              <a:r>
                <a:rPr lang="zh-TW" altLang="en-US" sz="32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銜接</a:t>
              </a:r>
            </a:p>
          </p:txBody>
        </p:sp>
        <p:sp>
          <p:nvSpPr>
            <p:cNvPr id="72" name="文字方塊 71"/>
            <p:cNvSpPr txBox="1"/>
            <p:nvPr/>
          </p:nvSpPr>
          <p:spPr>
            <a:xfrm>
              <a:off x="3865306" y="1778595"/>
              <a:ext cx="1438275" cy="584775"/>
            </a:xfrm>
            <a:prstGeom prst="rect">
              <a:avLst/>
            </a:prstGeom>
            <a:noFill/>
          </p:spPr>
          <p:txBody>
            <a:bodyPr>
              <a:spAutoFit/>
            </a:bodyPr>
            <a:lstStyle/>
            <a:p>
              <a:pPr algn="l">
                <a:defRPr/>
              </a:pPr>
              <a:r>
                <a:rPr lang="zh-TW" altLang="en-US" sz="32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實踐</a:t>
              </a:r>
            </a:p>
          </p:txBody>
        </p:sp>
        <p:grpSp>
          <p:nvGrpSpPr>
            <p:cNvPr id="73" name="群組 1"/>
            <p:cNvGrpSpPr>
              <a:grpSpLocks/>
            </p:cNvGrpSpPr>
            <p:nvPr/>
          </p:nvGrpSpPr>
          <p:grpSpPr bwMode="auto">
            <a:xfrm>
              <a:off x="5016244" y="554633"/>
              <a:ext cx="3900487" cy="5483225"/>
              <a:chOff x="1475656" y="1257927"/>
              <a:chExt cx="3901469" cy="5483440"/>
            </a:xfrm>
          </p:grpSpPr>
          <p:sp>
            <p:nvSpPr>
              <p:cNvPr id="91" name="Freeform 3"/>
              <p:cNvSpPr>
                <a:spLocks/>
              </p:cNvSpPr>
              <p:nvPr/>
            </p:nvSpPr>
            <p:spPr bwMode="auto">
              <a:xfrm>
                <a:off x="1780511" y="4509120"/>
                <a:ext cx="3260928" cy="1223041"/>
              </a:xfrm>
              <a:custGeom>
                <a:avLst/>
                <a:gdLst>
                  <a:gd name="T0" fmla="*/ 0 w 10194"/>
                  <a:gd name="T1" fmla="*/ 2147483647 h 10078"/>
                  <a:gd name="T2" fmla="*/ 2147483647 w 10194"/>
                  <a:gd name="T3" fmla="*/ 0 h 10078"/>
                  <a:gd name="T4" fmla="*/ 2147483647 w 10194"/>
                  <a:gd name="T5" fmla="*/ 2147483647 h 10078"/>
                  <a:gd name="T6" fmla="*/ 2147483647 w 10194"/>
                  <a:gd name="T7" fmla="*/ 2147483647 h 10078"/>
                  <a:gd name="T8" fmla="*/ 0 w 10194"/>
                  <a:gd name="T9" fmla="*/ 2147483647 h 10078"/>
                  <a:gd name="T10" fmla="*/ 0 60000 65536"/>
                  <a:gd name="T11" fmla="*/ 0 60000 65536"/>
                  <a:gd name="T12" fmla="*/ 0 60000 65536"/>
                  <a:gd name="T13" fmla="*/ 0 60000 65536"/>
                  <a:gd name="T14" fmla="*/ 0 60000 65536"/>
                  <a:gd name="T15" fmla="*/ 0 w 10194"/>
                  <a:gd name="T16" fmla="*/ 0 h 10078"/>
                  <a:gd name="T17" fmla="*/ 10194 w 10194"/>
                  <a:gd name="T18" fmla="*/ 10078 h 10078"/>
                </a:gdLst>
                <a:ahLst/>
                <a:cxnLst>
                  <a:cxn ang="T10">
                    <a:pos x="T0" y="T1"/>
                  </a:cxn>
                  <a:cxn ang="T11">
                    <a:pos x="T2" y="T3"/>
                  </a:cxn>
                  <a:cxn ang="T12">
                    <a:pos x="T4" y="T5"/>
                  </a:cxn>
                  <a:cxn ang="T13">
                    <a:pos x="T6" y="T7"/>
                  </a:cxn>
                  <a:cxn ang="T14">
                    <a:pos x="T8" y="T9"/>
                  </a:cxn>
                </a:cxnLst>
                <a:rect l="T15" t="T16" r="T17" b="T18"/>
                <a:pathLst>
                  <a:path w="10194" h="10078">
                    <a:moveTo>
                      <a:pt x="0" y="5809"/>
                    </a:moveTo>
                    <a:lnTo>
                      <a:pt x="3578" y="0"/>
                    </a:lnTo>
                    <a:lnTo>
                      <a:pt x="10194" y="3577"/>
                    </a:lnTo>
                    <a:lnTo>
                      <a:pt x="6428" y="10078"/>
                    </a:lnTo>
                    <a:lnTo>
                      <a:pt x="0" y="5809"/>
                    </a:lnTo>
                    <a:close/>
                  </a:path>
                </a:pathLst>
              </a:custGeom>
              <a:gradFill rotWithShape="1">
                <a:gsLst>
                  <a:gs pos="0">
                    <a:srgbClr val="359BC8"/>
                  </a:gs>
                  <a:gs pos="100000">
                    <a:srgbClr val="6AB5D6"/>
                  </a:gs>
                </a:gsLst>
                <a:lin ang="5400000" scaled="1"/>
              </a:gradFill>
              <a:ln w="9525">
                <a:noFill/>
                <a:round/>
                <a:headEnd/>
                <a:tailEnd/>
              </a:ln>
            </p:spPr>
            <p:txBody>
              <a:bodyPr/>
              <a:lstStyle/>
              <a:p>
                <a:endParaRPr lang="zh-TW" altLang="en-US" sz="2200"/>
              </a:p>
            </p:txBody>
          </p:sp>
          <p:sp>
            <p:nvSpPr>
              <p:cNvPr id="93" name="Freeform 7"/>
              <p:cNvSpPr>
                <a:spLocks/>
              </p:cNvSpPr>
              <p:nvPr/>
            </p:nvSpPr>
            <p:spPr bwMode="auto">
              <a:xfrm>
                <a:off x="1475656" y="5215034"/>
                <a:ext cx="2490743" cy="1516535"/>
              </a:xfrm>
              <a:custGeom>
                <a:avLst/>
                <a:gdLst>
                  <a:gd name="T0" fmla="*/ 2147483647 w 10000"/>
                  <a:gd name="T1" fmla="*/ 0 h 10236"/>
                  <a:gd name="T2" fmla="*/ 2147483647 w 10000"/>
                  <a:gd name="T3" fmla="*/ 2147483647 h 10236"/>
                  <a:gd name="T4" fmla="*/ 2147483647 w 10000"/>
                  <a:gd name="T5" fmla="*/ 2147483647 h 10236"/>
                  <a:gd name="T6" fmla="*/ 0 w 10000"/>
                  <a:gd name="T7" fmla="*/ 2147483647 h 10236"/>
                  <a:gd name="T8" fmla="*/ 2147483647 w 10000"/>
                  <a:gd name="T9" fmla="*/ 0 h 10236"/>
                  <a:gd name="T10" fmla="*/ 0 60000 65536"/>
                  <a:gd name="T11" fmla="*/ 0 60000 65536"/>
                  <a:gd name="T12" fmla="*/ 0 60000 65536"/>
                  <a:gd name="T13" fmla="*/ 0 60000 65536"/>
                  <a:gd name="T14" fmla="*/ 0 60000 65536"/>
                  <a:gd name="T15" fmla="*/ 0 w 10000"/>
                  <a:gd name="T16" fmla="*/ 0 h 10236"/>
                  <a:gd name="T17" fmla="*/ 10000 w 10000"/>
                  <a:gd name="T18" fmla="*/ 10236 h 10236"/>
                </a:gdLst>
                <a:ahLst/>
                <a:cxnLst>
                  <a:cxn ang="T10">
                    <a:pos x="T0" y="T1"/>
                  </a:cxn>
                  <a:cxn ang="T11">
                    <a:pos x="T2" y="T3"/>
                  </a:cxn>
                  <a:cxn ang="T12">
                    <a:pos x="T4" y="T5"/>
                  </a:cxn>
                  <a:cxn ang="T13">
                    <a:pos x="T6" y="T7"/>
                  </a:cxn>
                  <a:cxn ang="T14">
                    <a:pos x="T8" y="T9"/>
                  </a:cxn>
                </a:cxnLst>
                <a:rect l="T15" t="T16" r="T17" b="T18"/>
                <a:pathLst>
                  <a:path w="10000" h="10236">
                    <a:moveTo>
                      <a:pt x="1236" y="0"/>
                    </a:moveTo>
                    <a:lnTo>
                      <a:pt x="9480" y="3451"/>
                    </a:lnTo>
                    <a:cubicBezTo>
                      <a:pt x="9641" y="5713"/>
                      <a:pt x="9839" y="7974"/>
                      <a:pt x="10000" y="10236"/>
                    </a:cubicBezTo>
                    <a:lnTo>
                      <a:pt x="0" y="5427"/>
                    </a:lnTo>
                    <a:lnTo>
                      <a:pt x="1236" y="0"/>
                    </a:lnTo>
                    <a:close/>
                  </a:path>
                </a:pathLst>
              </a:custGeom>
              <a:gradFill rotWithShape="0">
                <a:gsLst>
                  <a:gs pos="0">
                    <a:srgbClr val="CCEBFF"/>
                  </a:gs>
                  <a:gs pos="100000">
                    <a:srgbClr val="D2EDFF"/>
                  </a:gs>
                </a:gsLst>
                <a:lin ang="0" scaled="1"/>
              </a:gradFill>
              <a:ln w="9525">
                <a:noFill/>
                <a:round/>
                <a:headEnd/>
                <a:tailEnd/>
              </a:ln>
            </p:spPr>
            <p:txBody>
              <a:bodyPr/>
              <a:lstStyle/>
              <a:p>
                <a:endParaRPr lang="zh-TW" altLang="en-US" sz="2200"/>
              </a:p>
            </p:txBody>
          </p:sp>
          <p:sp>
            <p:nvSpPr>
              <p:cNvPr id="94" name="Freeform 8"/>
              <p:cNvSpPr>
                <a:spLocks/>
              </p:cNvSpPr>
              <p:nvPr/>
            </p:nvSpPr>
            <p:spPr bwMode="auto">
              <a:xfrm>
                <a:off x="3841266" y="4938998"/>
                <a:ext cx="1535859" cy="1802369"/>
              </a:xfrm>
              <a:custGeom>
                <a:avLst/>
                <a:gdLst>
                  <a:gd name="T0" fmla="*/ 0 w 10000"/>
                  <a:gd name="T1" fmla="*/ 2147483647 h 10253"/>
                  <a:gd name="T2" fmla="*/ 2147483647 w 10000"/>
                  <a:gd name="T3" fmla="*/ 0 h 10253"/>
                  <a:gd name="T4" fmla="*/ 2147483647 w 10000"/>
                  <a:gd name="T5" fmla="*/ 2147483647 h 10253"/>
                  <a:gd name="T6" fmla="*/ 2147483647 w 10000"/>
                  <a:gd name="T7" fmla="*/ 2147483647 h 10253"/>
                  <a:gd name="T8" fmla="*/ 0 w 10000"/>
                  <a:gd name="T9" fmla="*/ 2147483647 h 10253"/>
                  <a:gd name="T10" fmla="*/ 0 60000 65536"/>
                  <a:gd name="T11" fmla="*/ 0 60000 65536"/>
                  <a:gd name="T12" fmla="*/ 0 60000 65536"/>
                  <a:gd name="T13" fmla="*/ 0 60000 65536"/>
                  <a:gd name="T14" fmla="*/ 0 60000 65536"/>
                  <a:gd name="T15" fmla="*/ 0 w 10000"/>
                  <a:gd name="T16" fmla="*/ 0 h 10253"/>
                  <a:gd name="T17" fmla="*/ 10000 w 10000"/>
                  <a:gd name="T18" fmla="*/ 10253 h 10253"/>
                </a:gdLst>
                <a:ahLst/>
                <a:cxnLst>
                  <a:cxn ang="T10">
                    <a:pos x="T0" y="T1"/>
                  </a:cxn>
                  <a:cxn ang="T11">
                    <a:pos x="T2" y="T3"/>
                  </a:cxn>
                  <a:cxn ang="T12">
                    <a:pos x="T4" y="T5"/>
                  </a:cxn>
                  <a:cxn ang="T13">
                    <a:pos x="T6" y="T7"/>
                  </a:cxn>
                  <a:cxn ang="T14">
                    <a:pos x="T8" y="T9"/>
                  </a:cxn>
                </a:cxnLst>
                <a:rect l="T15" t="T16" r="T17" b="T18"/>
                <a:pathLst>
                  <a:path w="10000" h="10253">
                    <a:moveTo>
                      <a:pt x="0" y="4513"/>
                    </a:moveTo>
                    <a:lnTo>
                      <a:pt x="7755" y="0"/>
                    </a:lnTo>
                    <a:lnTo>
                      <a:pt x="10000" y="4102"/>
                    </a:lnTo>
                    <a:lnTo>
                      <a:pt x="771" y="10253"/>
                    </a:lnTo>
                    <a:lnTo>
                      <a:pt x="0" y="4513"/>
                    </a:lnTo>
                    <a:close/>
                  </a:path>
                </a:pathLst>
              </a:custGeom>
              <a:gradFill rotWithShape="0">
                <a:gsLst>
                  <a:gs pos="0">
                    <a:srgbClr val="88CDE6"/>
                  </a:gs>
                  <a:gs pos="100000">
                    <a:srgbClr val="74C5E2"/>
                  </a:gs>
                </a:gsLst>
                <a:lin ang="0" scaled="1"/>
              </a:gradFill>
              <a:ln w="9525">
                <a:noFill/>
                <a:round/>
                <a:headEnd/>
                <a:tailEnd/>
              </a:ln>
            </p:spPr>
            <p:txBody>
              <a:bodyPr/>
              <a:lstStyle/>
              <a:p>
                <a:endParaRPr lang="zh-TW" altLang="en-US" sz="2200"/>
              </a:p>
            </p:txBody>
          </p:sp>
          <p:sp>
            <p:nvSpPr>
              <p:cNvPr id="95" name="Freeform 2"/>
              <p:cNvSpPr>
                <a:spLocks/>
              </p:cNvSpPr>
              <p:nvPr/>
            </p:nvSpPr>
            <p:spPr bwMode="auto">
              <a:xfrm>
                <a:off x="2157512" y="3749279"/>
                <a:ext cx="2461007" cy="791998"/>
              </a:xfrm>
              <a:custGeom>
                <a:avLst/>
                <a:gdLst>
                  <a:gd name="T0" fmla="*/ 0 w 10977"/>
                  <a:gd name="T1" fmla="*/ 2147483647 h 9881"/>
                  <a:gd name="T2" fmla="*/ 2147483647 w 10977"/>
                  <a:gd name="T3" fmla="*/ 0 h 9881"/>
                  <a:gd name="T4" fmla="*/ 2147483647 w 10977"/>
                  <a:gd name="T5" fmla="*/ 2147483647 h 9881"/>
                  <a:gd name="T6" fmla="*/ 2147483647 w 10977"/>
                  <a:gd name="T7" fmla="*/ 2147483647 h 9881"/>
                  <a:gd name="T8" fmla="*/ 0 w 10977"/>
                  <a:gd name="T9" fmla="*/ 2147483647 h 9881"/>
                  <a:gd name="T10" fmla="*/ 0 60000 65536"/>
                  <a:gd name="T11" fmla="*/ 0 60000 65536"/>
                  <a:gd name="T12" fmla="*/ 0 60000 65536"/>
                  <a:gd name="T13" fmla="*/ 0 60000 65536"/>
                  <a:gd name="T14" fmla="*/ 0 60000 65536"/>
                  <a:gd name="T15" fmla="*/ 0 w 10977"/>
                  <a:gd name="T16" fmla="*/ 0 h 9881"/>
                  <a:gd name="T17" fmla="*/ 10977 w 10977"/>
                  <a:gd name="T18" fmla="*/ 9881 h 9881"/>
                </a:gdLst>
                <a:ahLst/>
                <a:cxnLst>
                  <a:cxn ang="T10">
                    <a:pos x="T0" y="T1"/>
                  </a:cxn>
                  <a:cxn ang="T11">
                    <a:pos x="T2" y="T3"/>
                  </a:cxn>
                  <a:cxn ang="T12">
                    <a:pos x="T4" y="T5"/>
                  </a:cxn>
                  <a:cxn ang="T13">
                    <a:pos x="T6" y="T7"/>
                  </a:cxn>
                  <a:cxn ang="T14">
                    <a:pos x="T8" y="T9"/>
                  </a:cxn>
                </a:cxnLst>
                <a:rect l="T15" t="T16" r="T17" b="T18"/>
                <a:pathLst>
                  <a:path w="10977" h="9881">
                    <a:moveTo>
                      <a:pt x="0" y="5859"/>
                    </a:moveTo>
                    <a:lnTo>
                      <a:pt x="5134" y="0"/>
                    </a:lnTo>
                    <a:lnTo>
                      <a:pt x="10977" y="3948"/>
                    </a:lnTo>
                    <a:lnTo>
                      <a:pt x="6827" y="9881"/>
                    </a:lnTo>
                    <a:lnTo>
                      <a:pt x="0" y="5859"/>
                    </a:lnTo>
                    <a:close/>
                  </a:path>
                </a:pathLst>
              </a:custGeom>
              <a:gradFill rotWithShape="1">
                <a:gsLst>
                  <a:gs pos="0">
                    <a:srgbClr val="359BC8"/>
                  </a:gs>
                  <a:gs pos="100000">
                    <a:srgbClr val="6AB5D6"/>
                  </a:gs>
                </a:gsLst>
                <a:lin ang="5400000" scaled="1"/>
              </a:gradFill>
              <a:ln w="9525">
                <a:noFill/>
                <a:round/>
                <a:headEnd/>
                <a:tailEnd/>
              </a:ln>
            </p:spPr>
            <p:txBody>
              <a:bodyPr/>
              <a:lstStyle/>
              <a:p>
                <a:endParaRPr lang="zh-TW" altLang="en-US" sz="2200"/>
              </a:p>
            </p:txBody>
          </p:sp>
          <p:sp>
            <p:nvSpPr>
              <p:cNvPr id="96" name="Freeform 6"/>
              <p:cNvSpPr>
                <a:spLocks/>
              </p:cNvSpPr>
              <p:nvPr/>
            </p:nvSpPr>
            <p:spPr bwMode="auto">
              <a:xfrm>
                <a:off x="1843964" y="4218791"/>
                <a:ext cx="1965243" cy="1290601"/>
              </a:xfrm>
              <a:custGeom>
                <a:avLst/>
                <a:gdLst>
                  <a:gd name="T0" fmla="*/ 2147483647 w 10148"/>
                  <a:gd name="T1" fmla="*/ 0 h 10226"/>
                  <a:gd name="T2" fmla="*/ 2147483647 w 10148"/>
                  <a:gd name="T3" fmla="*/ 2147483647 h 10226"/>
                  <a:gd name="T4" fmla="*/ 2147483647 w 10148"/>
                  <a:gd name="T5" fmla="*/ 2147483647 h 10226"/>
                  <a:gd name="T6" fmla="*/ 0 w 10148"/>
                  <a:gd name="T7" fmla="*/ 2147483647 h 10226"/>
                  <a:gd name="T8" fmla="*/ 2147483647 w 10148"/>
                  <a:gd name="T9" fmla="*/ 0 h 10226"/>
                  <a:gd name="T10" fmla="*/ 0 60000 65536"/>
                  <a:gd name="T11" fmla="*/ 0 60000 65536"/>
                  <a:gd name="T12" fmla="*/ 0 60000 65536"/>
                  <a:gd name="T13" fmla="*/ 0 60000 65536"/>
                  <a:gd name="T14" fmla="*/ 0 60000 65536"/>
                  <a:gd name="T15" fmla="*/ 0 w 10148"/>
                  <a:gd name="T16" fmla="*/ 0 h 10226"/>
                  <a:gd name="T17" fmla="*/ 10148 w 10148"/>
                  <a:gd name="T18" fmla="*/ 10226 h 10226"/>
                </a:gdLst>
                <a:ahLst/>
                <a:cxnLst>
                  <a:cxn ang="T10">
                    <a:pos x="T0" y="T1"/>
                  </a:cxn>
                  <a:cxn ang="T11">
                    <a:pos x="T2" y="T3"/>
                  </a:cxn>
                  <a:cxn ang="T12">
                    <a:pos x="T4" y="T5"/>
                  </a:cxn>
                  <a:cxn ang="T13">
                    <a:pos x="T6" y="T7"/>
                  </a:cxn>
                  <a:cxn ang="T14">
                    <a:pos x="T8" y="T9"/>
                  </a:cxn>
                </a:cxnLst>
                <a:rect l="T15" t="T16" r="T17" b="T18"/>
                <a:pathLst>
                  <a:path w="10148" h="10226">
                    <a:moveTo>
                      <a:pt x="1612" y="0"/>
                    </a:moveTo>
                    <a:lnTo>
                      <a:pt x="9527" y="2457"/>
                    </a:lnTo>
                    <a:cubicBezTo>
                      <a:pt x="9709" y="5047"/>
                      <a:pt x="9966" y="7636"/>
                      <a:pt x="10148" y="10226"/>
                    </a:cubicBezTo>
                    <a:lnTo>
                      <a:pt x="0" y="6611"/>
                    </a:lnTo>
                    <a:lnTo>
                      <a:pt x="1612" y="0"/>
                    </a:lnTo>
                    <a:close/>
                  </a:path>
                </a:pathLst>
              </a:custGeom>
              <a:gradFill rotWithShape="0">
                <a:gsLst>
                  <a:gs pos="0">
                    <a:srgbClr val="CCEBFF"/>
                  </a:gs>
                  <a:gs pos="100000">
                    <a:srgbClr val="D2EDFF"/>
                  </a:gs>
                </a:gsLst>
                <a:lin ang="0" scaled="1"/>
              </a:gradFill>
              <a:ln w="9525">
                <a:noFill/>
                <a:round/>
                <a:headEnd/>
                <a:tailEnd/>
              </a:ln>
            </p:spPr>
            <p:txBody>
              <a:bodyPr/>
              <a:lstStyle/>
              <a:p>
                <a:endParaRPr lang="zh-TW" altLang="en-US" sz="2200"/>
              </a:p>
            </p:txBody>
          </p:sp>
          <p:sp>
            <p:nvSpPr>
              <p:cNvPr id="97" name="Freeform 9"/>
              <p:cNvSpPr>
                <a:spLocks/>
              </p:cNvSpPr>
              <p:nvPr/>
            </p:nvSpPr>
            <p:spPr bwMode="auto">
              <a:xfrm>
                <a:off x="3683768" y="4065857"/>
                <a:ext cx="1276803" cy="1451375"/>
              </a:xfrm>
              <a:custGeom>
                <a:avLst/>
                <a:gdLst>
                  <a:gd name="T0" fmla="*/ 0 w 10427"/>
                  <a:gd name="T1" fmla="*/ 2147483647 h 10201"/>
                  <a:gd name="T2" fmla="*/ 2147483647 w 10427"/>
                  <a:gd name="T3" fmla="*/ 0 h 10201"/>
                  <a:gd name="T4" fmla="*/ 2147483647 w 10427"/>
                  <a:gd name="T5" fmla="*/ 2147483647 h 10201"/>
                  <a:gd name="T6" fmla="*/ 2147483647 w 10427"/>
                  <a:gd name="T7" fmla="*/ 2147483647 h 10201"/>
                  <a:gd name="T8" fmla="*/ 0 w 10427"/>
                  <a:gd name="T9" fmla="*/ 2147483647 h 10201"/>
                  <a:gd name="T10" fmla="*/ 0 60000 65536"/>
                  <a:gd name="T11" fmla="*/ 0 60000 65536"/>
                  <a:gd name="T12" fmla="*/ 0 60000 65536"/>
                  <a:gd name="T13" fmla="*/ 0 60000 65536"/>
                  <a:gd name="T14" fmla="*/ 0 60000 65536"/>
                  <a:gd name="T15" fmla="*/ 0 w 10427"/>
                  <a:gd name="T16" fmla="*/ 0 h 10201"/>
                  <a:gd name="T17" fmla="*/ 10427 w 10427"/>
                  <a:gd name="T18" fmla="*/ 10201 h 10201"/>
                </a:gdLst>
                <a:ahLst/>
                <a:cxnLst>
                  <a:cxn ang="T10">
                    <a:pos x="T0" y="T1"/>
                  </a:cxn>
                  <a:cxn ang="T11">
                    <a:pos x="T2" y="T3"/>
                  </a:cxn>
                  <a:cxn ang="T12">
                    <a:pos x="T4" y="T5"/>
                  </a:cxn>
                  <a:cxn ang="T13">
                    <a:pos x="T6" y="T7"/>
                  </a:cxn>
                  <a:cxn ang="T14">
                    <a:pos x="T8" y="T9"/>
                  </a:cxn>
                </a:cxnLst>
                <a:rect l="T15" t="T16" r="T17" b="T18"/>
                <a:pathLst>
                  <a:path w="10427" h="10201">
                    <a:moveTo>
                      <a:pt x="0" y="3227"/>
                    </a:moveTo>
                    <a:lnTo>
                      <a:pt x="7552" y="0"/>
                    </a:lnTo>
                    <a:lnTo>
                      <a:pt x="10427" y="5068"/>
                    </a:lnTo>
                    <a:lnTo>
                      <a:pt x="1019" y="10201"/>
                    </a:lnTo>
                    <a:lnTo>
                      <a:pt x="0" y="3227"/>
                    </a:lnTo>
                    <a:close/>
                  </a:path>
                </a:pathLst>
              </a:custGeom>
              <a:gradFill rotWithShape="0">
                <a:gsLst>
                  <a:gs pos="0">
                    <a:srgbClr val="88CDE6"/>
                  </a:gs>
                  <a:gs pos="100000">
                    <a:srgbClr val="74C5E2"/>
                  </a:gs>
                </a:gsLst>
                <a:lin ang="0" scaled="1"/>
              </a:gradFill>
              <a:ln w="9525">
                <a:noFill/>
                <a:round/>
                <a:headEnd/>
                <a:tailEnd/>
              </a:ln>
            </p:spPr>
            <p:txBody>
              <a:bodyPr/>
              <a:lstStyle/>
              <a:p>
                <a:endParaRPr lang="zh-TW" altLang="en-US" sz="2200"/>
              </a:p>
            </p:txBody>
          </p:sp>
          <p:sp>
            <p:nvSpPr>
              <p:cNvPr id="98" name="Text Box 11"/>
              <p:cNvSpPr txBox="1">
                <a:spLocks noChangeArrowheads="1"/>
              </p:cNvSpPr>
              <p:nvPr/>
            </p:nvSpPr>
            <p:spPr bwMode="auto">
              <a:xfrm rot="714241">
                <a:off x="2183446" y="4473551"/>
                <a:ext cx="2026160" cy="781081"/>
              </a:xfrm>
              <a:prstGeom prst="rect">
                <a:avLst/>
              </a:prstGeom>
              <a:noFill/>
              <a:ln>
                <a:noFill/>
              </a:ln>
              <a:effectLst/>
              <a:extLst/>
            </p:spPr>
            <p:txBody>
              <a:bodyPr anchor="ctr"/>
              <a:lstStyle/>
              <a:p>
                <a:pPr>
                  <a:defRPr/>
                </a:pPr>
                <a:r>
                  <a:rPr lang="zh-TW" altLang="en-US" sz="2400" dirty="0">
                    <a:solidFill>
                      <a:schemeClr val="tx2">
                        <a:lumMod val="50000"/>
                      </a:schemeClr>
                    </a:solidFill>
                    <a:latin typeface="標楷體" panose="03000509000000000000" pitchFamily="65" charset="-120"/>
                    <a:ea typeface="標楷體" panose="03000509000000000000" pitchFamily="65" charset="-120"/>
                  </a:rPr>
                  <a:t>適性入學</a:t>
                </a:r>
                <a:endParaRPr lang="zh-TW" altLang="zh-TW" sz="2400" dirty="0">
                  <a:solidFill>
                    <a:schemeClr val="tx2">
                      <a:lumMod val="50000"/>
                    </a:schemeClr>
                  </a:solidFill>
                  <a:latin typeface="標楷體" panose="03000509000000000000" pitchFamily="65" charset="-120"/>
                  <a:ea typeface="標楷體" panose="03000509000000000000" pitchFamily="65" charset="-120"/>
                </a:endParaRPr>
              </a:p>
            </p:txBody>
          </p:sp>
          <p:sp>
            <p:nvSpPr>
              <p:cNvPr id="99" name="Text Box 12"/>
              <p:cNvSpPr txBox="1">
                <a:spLocks noChangeArrowheads="1"/>
              </p:cNvSpPr>
              <p:nvPr/>
            </p:nvSpPr>
            <p:spPr bwMode="auto">
              <a:xfrm rot="828627">
                <a:off x="2067430" y="5601836"/>
                <a:ext cx="2026160" cy="777906"/>
              </a:xfrm>
              <a:prstGeom prst="rect">
                <a:avLst/>
              </a:prstGeom>
              <a:noFill/>
              <a:ln>
                <a:noFill/>
              </a:ln>
              <a:effectLst/>
              <a:extLst/>
            </p:spPr>
            <p:txBody>
              <a:bodyPr anchor="ctr"/>
              <a:lstStyle/>
              <a:p>
                <a:pPr>
                  <a:defRPr/>
                </a:pPr>
                <a:r>
                  <a:rPr lang="zh-TW" altLang="en-US" sz="2400" dirty="0">
                    <a:solidFill>
                      <a:schemeClr val="tx2">
                        <a:lumMod val="50000"/>
                      </a:schemeClr>
                    </a:solidFill>
                    <a:latin typeface="標楷體" panose="03000509000000000000" pitchFamily="65" charset="-120"/>
                    <a:ea typeface="標楷體" panose="03000509000000000000" pitchFamily="65" charset="-120"/>
                  </a:rPr>
                  <a:t>適性輔導</a:t>
                </a:r>
                <a:endParaRPr lang="zh-TW" altLang="zh-TW" sz="2400" dirty="0">
                  <a:solidFill>
                    <a:schemeClr val="tx2">
                      <a:lumMod val="50000"/>
                    </a:schemeClr>
                  </a:solidFill>
                  <a:latin typeface="標楷體" panose="03000509000000000000" pitchFamily="65" charset="-120"/>
                  <a:ea typeface="標楷體" panose="03000509000000000000" pitchFamily="65" charset="-120"/>
                </a:endParaRPr>
              </a:p>
            </p:txBody>
          </p:sp>
          <p:sp>
            <p:nvSpPr>
              <p:cNvPr id="100" name="Freeform 2"/>
              <p:cNvSpPr>
                <a:spLocks/>
              </p:cNvSpPr>
              <p:nvPr/>
            </p:nvSpPr>
            <p:spPr bwMode="auto">
              <a:xfrm rot="-215974">
                <a:off x="2507262" y="2971771"/>
                <a:ext cx="1696757" cy="514998"/>
              </a:xfrm>
              <a:custGeom>
                <a:avLst/>
                <a:gdLst>
                  <a:gd name="T0" fmla="*/ 0 w 10633"/>
                  <a:gd name="T1" fmla="*/ 2147483647 h 7990"/>
                  <a:gd name="T2" fmla="*/ 2147483647 w 10633"/>
                  <a:gd name="T3" fmla="*/ 0 h 7990"/>
                  <a:gd name="T4" fmla="*/ 2147483647 w 10633"/>
                  <a:gd name="T5" fmla="*/ 2147483647 h 7990"/>
                  <a:gd name="T6" fmla="*/ 2147483647 w 10633"/>
                  <a:gd name="T7" fmla="*/ 2147483647 h 7990"/>
                  <a:gd name="T8" fmla="*/ 0 w 10633"/>
                  <a:gd name="T9" fmla="*/ 2147483647 h 7990"/>
                  <a:gd name="T10" fmla="*/ 0 60000 65536"/>
                  <a:gd name="T11" fmla="*/ 0 60000 65536"/>
                  <a:gd name="T12" fmla="*/ 0 60000 65536"/>
                  <a:gd name="T13" fmla="*/ 0 60000 65536"/>
                  <a:gd name="T14" fmla="*/ 0 60000 65536"/>
                  <a:gd name="T15" fmla="*/ 0 w 10633"/>
                  <a:gd name="T16" fmla="*/ 0 h 7990"/>
                  <a:gd name="T17" fmla="*/ 10633 w 10633"/>
                  <a:gd name="T18" fmla="*/ 7990 h 7990"/>
                </a:gdLst>
                <a:ahLst/>
                <a:cxnLst>
                  <a:cxn ang="T10">
                    <a:pos x="T0" y="T1"/>
                  </a:cxn>
                  <a:cxn ang="T11">
                    <a:pos x="T2" y="T3"/>
                  </a:cxn>
                  <a:cxn ang="T12">
                    <a:pos x="T4" y="T5"/>
                  </a:cxn>
                  <a:cxn ang="T13">
                    <a:pos x="T6" y="T7"/>
                  </a:cxn>
                  <a:cxn ang="T14">
                    <a:pos x="T8" y="T9"/>
                  </a:cxn>
                </a:cxnLst>
                <a:rect l="T15" t="T16" r="T17" b="T18"/>
                <a:pathLst>
                  <a:path w="10633" h="7990">
                    <a:moveTo>
                      <a:pt x="0" y="3614"/>
                    </a:moveTo>
                    <a:lnTo>
                      <a:pt x="4939" y="0"/>
                    </a:lnTo>
                    <a:lnTo>
                      <a:pt x="10633" y="4339"/>
                    </a:lnTo>
                    <a:lnTo>
                      <a:pt x="6478" y="7990"/>
                    </a:lnTo>
                    <a:lnTo>
                      <a:pt x="0" y="3614"/>
                    </a:lnTo>
                    <a:close/>
                  </a:path>
                </a:pathLst>
              </a:custGeom>
              <a:gradFill rotWithShape="1">
                <a:gsLst>
                  <a:gs pos="0">
                    <a:srgbClr val="359BC8"/>
                  </a:gs>
                  <a:gs pos="100000">
                    <a:srgbClr val="6AB5D6"/>
                  </a:gs>
                </a:gsLst>
                <a:lin ang="5400000" scaled="1"/>
              </a:gradFill>
              <a:ln w="9525">
                <a:noFill/>
                <a:round/>
                <a:headEnd/>
                <a:tailEnd/>
              </a:ln>
            </p:spPr>
            <p:txBody>
              <a:bodyPr/>
              <a:lstStyle/>
              <a:p>
                <a:endParaRPr lang="zh-TW" altLang="en-US" sz="2200"/>
              </a:p>
            </p:txBody>
          </p:sp>
          <p:sp>
            <p:nvSpPr>
              <p:cNvPr id="101" name="Freeform 6"/>
              <p:cNvSpPr>
                <a:spLocks/>
              </p:cNvSpPr>
              <p:nvPr/>
            </p:nvSpPr>
            <p:spPr bwMode="auto">
              <a:xfrm rot="-158149">
                <a:off x="2199255" y="3236193"/>
                <a:ext cx="1437486" cy="1172700"/>
              </a:xfrm>
              <a:custGeom>
                <a:avLst/>
                <a:gdLst>
                  <a:gd name="T0" fmla="*/ 2147483647 w 11012"/>
                  <a:gd name="T1" fmla="*/ 0 h 10787"/>
                  <a:gd name="T2" fmla="*/ 2147483647 w 11012"/>
                  <a:gd name="T3" fmla="*/ 2147483647 h 10787"/>
                  <a:gd name="T4" fmla="*/ 2147483647 w 11012"/>
                  <a:gd name="T5" fmla="*/ 2147483647 h 10787"/>
                  <a:gd name="T6" fmla="*/ 0 w 11012"/>
                  <a:gd name="T7" fmla="*/ 2147483647 h 10787"/>
                  <a:gd name="T8" fmla="*/ 2147483647 w 11012"/>
                  <a:gd name="T9" fmla="*/ 0 h 10787"/>
                  <a:gd name="T10" fmla="*/ 0 60000 65536"/>
                  <a:gd name="T11" fmla="*/ 0 60000 65536"/>
                  <a:gd name="T12" fmla="*/ 0 60000 65536"/>
                  <a:gd name="T13" fmla="*/ 0 60000 65536"/>
                  <a:gd name="T14" fmla="*/ 0 60000 65536"/>
                  <a:gd name="T15" fmla="*/ 0 w 11012"/>
                  <a:gd name="T16" fmla="*/ 0 h 10787"/>
                  <a:gd name="T17" fmla="*/ 11012 w 11012"/>
                  <a:gd name="T18" fmla="*/ 10787 h 10787"/>
                </a:gdLst>
                <a:ahLst/>
                <a:cxnLst>
                  <a:cxn ang="T10">
                    <a:pos x="T0" y="T1"/>
                  </a:cxn>
                  <a:cxn ang="T11">
                    <a:pos x="T2" y="T3"/>
                  </a:cxn>
                  <a:cxn ang="T12">
                    <a:pos x="T4" y="T5"/>
                  </a:cxn>
                  <a:cxn ang="T13">
                    <a:pos x="T6" y="T7"/>
                  </a:cxn>
                  <a:cxn ang="T14">
                    <a:pos x="T8" y="T9"/>
                  </a:cxn>
                </a:cxnLst>
                <a:rect l="T15" t="T16" r="T17" b="T18"/>
                <a:pathLst>
                  <a:path w="11012" h="10787">
                    <a:moveTo>
                      <a:pt x="2637" y="0"/>
                    </a:moveTo>
                    <a:lnTo>
                      <a:pt x="10562" y="2441"/>
                    </a:lnTo>
                    <a:cubicBezTo>
                      <a:pt x="10669" y="5045"/>
                      <a:pt x="10904" y="8183"/>
                      <a:pt x="11012" y="10787"/>
                    </a:cubicBezTo>
                    <a:lnTo>
                      <a:pt x="0" y="7507"/>
                    </a:lnTo>
                    <a:lnTo>
                      <a:pt x="2637" y="0"/>
                    </a:lnTo>
                    <a:close/>
                  </a:path>
                </a:pathLst>
              </a:custGeom>
              <a:gradFill rotWithShape="0">
                <a:gsLst>
                  <a:gs pos="0">
                    <a:srgbClr val="CCEBFF"/>
                  </a:gs>
                  <a:gs pos="100000">
                    <a:srgbClr val="D2EDFF"/>
                  </a:gs>
                </a:gsLst>
                <a:lin ang="0" scaled="1"/>
              </a:gradFill>
              <a:ln w="9525">
                <a:noFill/>
                <a:round/>
                <a:headEnd/>
                <a:tailEnd/>
              </a:ln>
            </p:spPr>
            <p:txBody>
              <a:bodyPr/>
              <a:lstStyle/>
              <a:p>
                <a:endParaRPr lang="zh-TW" altLang="en-US" sz="2200"/>
              </a:p>
            </p:txBody>
          </p:sp>
          <p:sp>
            <p:nvSpPr>
              <p:cNvPr id="102" name="Freeform 9"/>
              <p:cNvSpPr>
                <a:spLocks/>
              </p:cNvSpPr>
              <p:nvPr/>
            </p:nvSpPr>
            <p:spPr bwMode="auto">
              <a:xfrm>
                <a:off x="3545988" y="3195799"/>
                <a:ext cx="1004064" cy="1176838"/>
              </a:xfrm>
              <a:custGeom>
                <a:avLst/>
                <a:gdLst>
                  <a:gd name="T0" fmla="*/ 0 w 11855"/>
                  <a:gd name="T1" fmla="*/ 2147483647 h 9959"/>
                  <a:gd name="T2" fmla="*/ 2147483647 w 11855"/>
                  <a:gd name="T3" fmla="*/ 0 h 9959"/>
                  <a:gd name="T4" fmla="*/ 2147483647 w 11855"/>
                  <a:gd name="T5" fmla="*/ 2147483647 h 9959"/>
                  <a:gd name="T6" fmla="*/ 2147483647 w 11855"/>
                  <a:gd name="T7" fmla="*/ 2147483647 h 9959"/>
                  <a:gd name="T8" fmla="*/ 0 w 11855"/>
                  <a:gd name="T9" fmla="*/ 2147483647 h 9959"/>
                  <a:gd name="T10" fmla="*/ 0 60000 65536"/>
                  <a:gd name="T11" fmla="*/ 0 60000 65536"/>
                  <a:gd name="T12" fmla="*/ 0 60000 65536"/>
                  <a:gd name="T13" fmla="*/ 0 60000 65536"/>
                  <a:gd name="T14" fmla="*/ 0 60000 65536"/>
                  <a:gd name="T15" fmla="*/ 0 w 11855"/>
                  <a:gd name="T16" fmla="*/ 0 h 9959"/>
                  <a:gd name="T17" fmla="*/ 11855 w 11855"/>
                  <a:gd name="T18" fmla="*/ 9959 h 9959"/>
                </a:gdLst>
                <a:ahLst/>
                <a:cxnLst>
                  <a:cxn ang="T10">
                    <a:pos x="T0" y="T1"/>
                  </a:cxn>
                  <a:cxn ang="T11">
                    <a:pos x="T2" y="T3"/>
                  </a:cxn>
                  <a:cxn ang="T12">
                    <a:pos x="T4" y="T5"/>
                  </a:cxn>
                  <a:cxn ang="T13">
                    <a:pos x="T6" y="T7"/>
                  </a:cxn>
                  <a:cxn ang="T14">
                    <a:pos x="T8" y="T9"/>
                  </a:cxn>
                </a:cxnLst>
                <a:rect l="T15" t="T16" r="T17" b="T18"/>
                <a:pathLst>
                  <a:path w="11855" h="9959">
                    <a:moveTo>
                      <a:pt x="0" y="2385"/>
                    </a:moveTo>
                    <a:lnTo>
                      <a:pt x="7704" y="0"/>
                    </a:lnTo>
                    <a:lnTo>
                      <a:pt x="11855" y="6301"/>
                    </a:lnTo>
                    <a:lnTo>
                      <a:pt x="1330" y="9959"/>
                    </a:lnTo>
                    <a:cubicBezTo>
                      <a:pt x="1065" y="7568"/>
                      <a:pt x="265" y="4776"/>
                      <a:pt x="0" y="2385"/>
                    </a:cubicBezTo>
                    <a:close/>
                  </a:path>
                </a:pathLst>
              </a:custGeom>
              <a:gradFill rotWithShape="0">
                <a:gsLst>
                  <a:gs pos="0">
                    <a:srgbClr val="88CDE6"/>
                  </a:gs>
                  <a:gs pos="100000">
                    <a:srgbClr val="74C5E2"/>
                  </a:gs>
                </a:gsLst>
                <a:lin ang="0" scaled="1"/>
              </a:gradFill>
              <a:ln w="9525">
                <a:noFill/>
                <a:round/>
                <a:headEnd/>
                <a:tailEnd/>
              </a:ln>
            </p:spPr>
            <p:txBody>
              <a:bodyPr/>
              <a:lstStyle/>
              <a:p>
                <a:endParaRPr lang="zh-TW" altLang="en-US" sz="2200"/>
              </a:p>
            </p:txBody>
          </p:sp>
          <p:sp>
            <p:nvSpPr>
              <p:cNvPr id="103" name="Freeform 4"/>
              <p:cNvSpPr>
                <a:spLocks/>
              </p:cNvSpPr>
              <p:nvPr/>
            </p:nvSpPr>
            <p:spPr bwMode="auto">
              <a:xfrm>
                <a:off x="2570477" y="1257927"/>
                <a:ext cx="965921" cy="2046122"/>
              </a:xfrm>
              <a:custGeom>
                <a:avLst/>
                <a:gdLst>
                  <a:gd name="T0" fmla="*/ 2147483647 w 10000"/>
                  <a:gd name="T1" fmla="*/ 0 h 9207"/>
                  <a:gd name="T2" fmla="*/ 0 w 10000"/>
                  <a:gd name="T3" fmla="*/ 2147483647 h 9207"/>
                  <a:gd name="T4" fmla="*/ 2147483647 w 10000"/>
                  <a:gd name="T5" fmla="*/ 2147483647 h 9207"/>
                  <a:gd name="T6" fmla="*/ 2147483647 w 10000"/>
                  <a:gd name="T7" fmla="*/ 0 h 9207"/>
                  <a:gd name="T8" fmla="*/ 0 60000 65536"/>
                  <a:gd name="T9" fmla="*/ 0 60000 65536"/>
                  <a:gd name="T10" fmla="*/ 0 60000 65536"/>
                  <a:gd name="T11" fmla="*/ 0 60000 65536"/>
                  <a:gd name="T12" fmla="*/ 0 w 10000"/>
                  <a:gd name="T13" fmla="*/ 0 h 9207"/>
                  <a:gd name="T14" fmla="*/ 10000 w 10000"/>
                  <a:gd name="T15" fmla="*/ 9207 h 9207"/>
                </a:gdLst>
                <a:ahLst/>
                <a:cxnLst>
                  <a:cxn ang="T8">
                    <a:pos x="T0" y="T1"/>
                  </a:cxn>
                  <a:cxn ang="T9">
                    <a:pos x="T2" y="T3"/>
                  </a:cxn>
                  <a:cxn ang="T10">
                    <a:pos x="T4" y="T5"/>
                  </a:cxn>
                  <a:cxn ang="T11">
                    <a:pos x="T6" y="T7"/>
                  </a:cxn>
                </a:cxnLst>
                <a:rect l="T12" t="T13" r="T14" b="T15"/>
                <a:pathLst>
                  <a:path w="10000" h="9207">
                    <a:moveTo>
                      <a:pt x="7298" y="0"/>
                    </a:moveTo>
                    <a:lnTo>
                      <a:pt x="0" y="8351"/>
                    </a:lnTo>
                    <a:lnTo>
                      <a:pt x="10000" y="9207"/>
                    </a:lnTo>
                    <a:lnTo>
                      <a:pt x="7298" y="0"/>
                    </a:lnTo>
                    <a:close/>
                  </a:path>
                </a:pathLst>
              </a:custGeom>
              <a:gradFill rotWithShape="0">
                <a:gsLst>
                  <a:gs pos="0">
                    <a:srgbClr val="CCEBFF"/>
                  </a:gs>
                  <a:gs pos="100000">
                    <a:srgbClr val="D2EDFF"/>
                  </a:gs>
                </a:gsLst>
                <a:lin ang="0" scaled="1"/>
              </a:gradFill>
              <a:ln w="9525">
                <a:noFill/>
                <a:round/>
                <a:headEnd/>
                <a:tailEnd/>
              </a:ln>
            </p:spPr>
            <p:txBody>
              <a:bodyPr/>
              <a:lstStyle/>
              <a:p>
                <a:endParaRPr lang="zh-TW" altLang="en-US" sz="2200"/>
              </a:p>
            </p:txBody>
          </p:sp>
          <p:sp>
            <p:nvSpPr>
              <p:cNvPr id="104" name="Freeform 5"/>
              <p:cNvSpPr>
                <a:spLocks/>
              </p:cNvSpPr>
              <p:nvPr/>
            </p:nvSpPr>
            <p:spPr bwMode="auto">
              <a:xfrm>
                <a:off x="3277698" y="1269211"/>
                <a:ext cx="844759" cy="2034835"/>
              </a:xfrm>
              <a:custGeom>
                <a:avLst/>
                <a:gdLst>
                  <a:gd name="T0" fmla="*/ 0 w 10083"/>
                  <a:gd name="T1" fmla="*/ 0 h 10103"/>
                  <a:gd name="T2" fmla="*/ 1182611538 w 10083"/>
                  <a:gd name="T3" fmla="*/ 2147483647 h 10103"/>
                  <a:gd name="T4" fmla="*/ 2147483647 w 10083"/>
                  <a:gd name="T5" fmla="*/ 2147483647 h 10103"/>
                  <a:gd name="T6" fmla="*/ 2147483647 w 10083"/>
                  <a:gd name="T7" fmla="*/ 2147483647 h 10103"/>
                  <a:gd name="T8" fmla="*/ 0 w 10083"/>
                  <a:gd name="T9" fmla="*/ 0 h 10103"/>
                  <a:gd name="T10" fmla="*/ 0 60000 65536"/>
                  <a:gd name="T11" fmla="*/ 0 60000 65536"/>
                  <a:gd name="T12" fmla="*/ 0 60000 65536"/>
                  <a:gd name="T13" fmla="*/ 0 60000 65536"/>
                  <a:gd name="T14" fmla="*/ 0 60000 65536"/>
                  <a:gd name="T15" fmla="*/ 0 w 10083"/>
                  <a:gd name="T16" fmla="*/ 0 h 10103"/>
                  <a:gd name="T17" fmla="*/ 10083 w 10083"/>
                  <a:gd name="T18" fmla="*/ 10103 h 10103"/>
                </a:gdLst>
                <a:ahLst/>
                <a:cxnLst>
                  <a:cxn ang="T10">
                    <a:pos x="T0" y="T1"/>
                  </a:cxn>
                  <a:cxn ang="T11">
                    <a:pos x="T2" y="T3"/>
                  </a:cxn>
                  <a:cxn ang="T12">
                    <a:pos x="T4" y="T5"/>
                  </a:cxn>
                  <a:cxn ang="T13">
                    <a:pos x="T6" y="T7"/>
                  </a:cxn>
                  <a:cxn ang="T14">
                    <a:pos x="T8" y="T9"/>
                  </a:cxn>
                </a:cxnLst>
                <a:rect l="T15" t="T16" r="T17" b="T18"/>
                <a:pathLst>
                  <a:path w="10083" h="10103">
                    <a:moveTo>
                      <a:pt x="0" y="0"/>
                    </a:moveTo>
                    <a:cubicBezTo>
                      <a:pt x="64" y="14"/>
                      <a:pt x="-40" y="-3"/>
                      <a:pt x="24" y="11"/>
                    </a:cubicBezTo>
                    <a:lnTo>
                      <a:pt x="10083" y="8792"/>
                    </a:lnTo>
                    <a:lnTo>
                      <a:pt x="2981" y="10103"/>
                    </a:lnTo>
                    <a:lnTo>
                      <a:pt x="0" y="0"/>
                    </a:lnTo>
                    <a:close/>
                  </a:path>
                </a:pathLst>
              </a:custGeom>
              <a:gradFill rotWithShape="0">
                <a:gsLst>
                  <a:gs pos="0">
                    <a:srgbClr val="88CDE6"/>
                  </a:gs>
                  <a:gs pos="100000">
                    <a:srgbClr val="74C5E2"/>
                  </a:gs>
                </a:gsLst>
                <a:lin ang="0" scaled="1"/>
              </a:gradFill>
              <a:ln w="9525">
                <a:noFill/>
                <a:round/>
                <a:headEnd/>
                <a:tailEnd/>
              </a:ln>
            </p:spPr>
            <p:txBody>
              <a:bodyPr/>
              <a:lstStyle/>
              <a:p>
                <a:endParaRPr lang="zh-TW" altLang="en-US" sz="2200"/>
              </a:p>
            </p:txBody>
          </p:sp>
          <p:sp>
            <p:nvSpPr>
              <p:cNvPr id="105" name="Text Box 10"/>
              <p:cNvSpPr txBox="1">
                <a:spLocks noChangeArrowheads="1"/>
              </p:cNvSpPr>
              <p:nvPr/>
            </p:nvSpPr>
            <p:spPr bwMode="auto">
              <a:xfrm rot="721930">
                <a:off x="2341765" y="3514331"/>
                <a:ext cx="2027748" cy="781081"/>
              </a:xfrm>
              <a:prstGeom prst="rect">
                <a:avLst/>
              </a:prstGeom>
              <a:noFill/>
              <a:ln>
                <a:noFill/>
              </a:ln>
              <a:effectLst/>
              <a:extLst/>
            </p:spPr>
            <p:txBody>
              <a:bodyPr wrap="none" anchor="ctr"/>
              <a:lstStyle/>
              <a:p>
                <a:pPr>
                  <a:defRPr/>
                </a:pPr>
                <a:r>
                  <a:rPr lang="zh-TW" altLang="en-US" sz="2400" dirty="0">
                    <a:solidFill>
                      <a:schemeClr val="tx2">
                        <a:lumMod val="50000"/>
                      </a:schemeClr>
                    </a:solidFill>
                    <a:latin typeface="標楷體" panose="03000509000000000000" pitchFamily="65" charset="-120"/>
                    <a:ea typeface="標楷體" panose="03000509000000000000" pitchFamily="65" charset="-120"/>
                  </a:rPr>
                  <a:t>適性學習</a:t>
                </a:r>
                <a:endParaRPr lang="zh-TW" altLang="zh-TW" sz="2400" dirty="0">
                  <a:solidFill>
                    <a:schemeClr val="tx2">
                      <a:lumMod val="50000"/>
                    </a:schemeClr>
                  </a:solidFill>
                  <a:latin typeface="標楷體" panose="03000509000000000000" pitchFamily="65" charset="-120"/>
                  <a:ea typeface="標楷體" panose="03000509000000000000" pitchFamily="65" charset="-120"/>
                </a:endParaRPr>
              </a:p>
            </p:txBody>
          </p:sp>
          <p:sp>
            <p:nvSpPr>
              <p:cNvPr id="106" name="Text Box 11"/>
              <p:cNvSpPr txBox="1">
                <a:spLocks noChangeArrowheads="1"/>
              </p:cNvSpPr>
              <p:nvPr/>
            </p:nvSpPr>
            <p:spPr bwMode="auto">
              <a:xfrm rot="719859">
                <a:off x="2624519" y="2312066"/>
                <a:ext cx="1471983" cy="738216"/>
              </a:xfrm>
              <a:prstGeom prst="rect">
                <a:avLst/>
              </a:prstGeom>
              <a:noFill/>
              <a:ln>
                <a:noFill/>
              </a:ln>
              <a:effectLst/>
              <a:extLst/>
            </p:spPr>
            <p:txBody>
              <a:bodyPr anchor="ctr"/>
              <a:lstStyle/>
              <a:p>
                <a:pPr>
                  <a:defRPr/>
                </a:pPr>
                <a:r>
                  <a:rPr lang="zh-TW" altLang="en-US" sz="2400" dirty="0">
                    <a:solidFill>
                      <a:schemeClr val="tx2">
                        <a:lumMod val="50000"/>
                      </a:schemeClr>
                    </a:solidFill>
                    <a:latin typeface="標楷體" panose="03000509000000000000" pitchFamily="65" charset="-120"/>
                    <a:ea typeface="標楷體" panose="03000509000000000000" pitchFamily="65" charset="-120"/>
                  </a:rPr>
                  <a:t>適性揚才</a:t>
                </a:r>
                <a:endParaRPr lang="zh-TW" altLang="zh-TW" sz="2400" dirty="0">
                  <a:solidFill>
                    <a:schemeClr val="tx2">
                      <a:lumMod val="50000"/>
                    </a:schemeClr>
                  </a:solidFill>
                  <a:latin typeface="標楷體" panose="03000509000000000000" pitchFamily="65" charset="-120"/>
                  <a:ea typeface="標楷體" panose="03000509000000000000" pitchFamily="65" charset="-120"/>
                </a:endParaRPr>
              </a:p>
            </p:txBody>
          </p:sp>
        </p:grpSp>
        <p:sp>
          <p:nvSpPr>
            <p:cNvPr id="74" name="文字方塊 73"/>
            <p:cNvSpPr txBox="1"/>
            <p:nvPr/>
          </p:nvSpPr>
          <p:spPr>
            <a:xfrm>
              <a:off x="3865306" y="2715220"/>
              <a:ext cx="1438275" cy="584775"/>
            </a:xfrm>
            <a:prstGeom prst="rect">
              <a:avLst/>
            </a:prstGeom>
            <a:noFill/>
          </p:spPr>
          <p:txBody>
            <a:bodyPr>
              <a:spAutoFit/>
            </a:bodyPr>
            <a:lstStyle/>
            <a:p>
              <a:pPr algn="l">
                <a:defRPr/>
              </a:pPr>
              <a:r>
                <a:rPr lang="zh-TW" altLang="en-US" sz="32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精進</a:t>
              </a:r>
            </a:p>
          </p:txBody>
        </p:sp>
        <p:sp>
          <p:nvSpPr>
            <p:cNvPr id="75" name="向上箭號 32"/>
            <p:cNvSpPr/>
            <p:nvPr/>
          </p:nvSpPr>
          <p:spPr>
            <a:xfrm>
              <a:off x="2496559" y="1562720"/>
              <a:ext cx="936104" cy="3745027"/>
            </a:xfrm>
            <a:prstGeom prst="upArrow">
              <a:avLst>
                <a:gd name="adj1" fmla="val 56105"/>
                <a:gd name="adj2" fmla="val 85613"/>
              </a:avLst>
            </a:prstGeom>
            <a:ln/>
          </p:spPr>
          <p:style>
            <a:lnRef idx="0">
              <a:schemeClr val="accent2"/>
            </a:lnRef>
            <a:fillRef idx="3">
              <a:schemeClr val="accent2"/>
            </a:fillRef>
            <a:effectRef idx="3">
              <a:schemeClr val="accent2"/>
            </a:effectRef>
            <a:fontRef idx="minor">
              <a:schemeClr val="lt1"/>
            </a:fontRef>
          </p:style>
          <p:txBody>
            <a:bodyPr anchor="ctr"/>
            <a:lstStyle/>
            <a:p>
              <a:pPr>
                <a:defRPr/>
              </a:pPr>
              <a:r>
                <a:rPr lang="zh-TW" altLang="en-US" sz="3200" dirty="0">
                  <a:latin typeface="標楷體" panose="03000509000000000000" pitchFamily="65" charset="-120"/>
                  <a:ea typeface="標楷體" panose="03000509000000000000" pitchFamily="65" charset="-120"/>
                </a:rPr>
                <a:t>歷</a:t>
              </a:r>
              <a:endParaRPr lang="en-US" altLang="zh-TW" sz="3200" dirty="0">
                <a:latin typeface="標楷體" panose="03000509000000000000" pitchFamily="65" charset="-120"/>
                <a:ea typeface="標楷體" panose="03000509000000000000" pitchFamily="65" charset="-120"/>
              </a:endParaRPr>
            </a:p>
            <a:p>
              <a:pPr>
                <a:defRPr/>
              </a:pPr>
              <a:endParaRPr lang="en-US" altLang="zh-TW" sz="3200" dirty="0">
                <a:latin typeface="標楷體" panose="03000509000000000000" pitchFamily="65" charset="-120"/>
                <a:ea typeface="標楷體" panose="03000509000000000000" pitchFamily="65" charset="-120"/>
              </a:endParaRPr>
            </a:p>
            <a:p>
              <a:pPr>
                <a:defRPr/>
              </a:pPr>
              <a:r>
                <a:rPr lang="zh-TW" altLang="en-US" sz="3200" dirty="0">
                  <a:latin typeface="標楷體" panose="03000509000000000000" pitchFamily="65" charset="-120"/>
                  <a:ea typeface="標楷體" panose="03000509000000000000" pitchFamily="65" charset="-120"/>
                </a:rPr>
                <a:t>程</a:t>
              </a:r>
            </a:p>
          </p:txBody>
        </p:sp>
        <p:sp>
          <p:nvSpPr>
            <p:cNvPr id="76" name="左右括弧 33"/>
            <p:cNvSpPr/>
            <p:nvPr/>
          </p:nvSpPr>
          <p:spPr>
            <a:xfrm>
              <a:off x="5043434" y="5491169"/>
              <a:ext cx="3910012" cy="476250"/>
            </a:xfrm>
            <a:prstGeom prst="bracketPair">
              <a:avLst/>
            </a:prstGeom>
            <a:solidFill>
              <a:srgbClr val="F2DCDB">
                <a:alpha val="65098"/>
              </a:srgbClr>
            </a:solidFill>
            <a:ln/>
          </p:spPr>
          <p:style>
            <a:lnRef idx="3">
              <a:schemeClr val="accent2"/>
            </a:lnRef>
            <a:fillRef idx="0">
              <a:schemeClr val="accent2"/>
            </a:fillRef>
            <a:effectRef idx="2">
              <a:schemeClr val="accent2"/>
            </a:effectRef>
            <a:fontRef idx="minor">
              <a:schemeClr val="tx1"/>
            </a:fontRef>
          </p:style>
          <p:txBody>
            <a:bodyPr anchor="ctr"/>
            <a:lstStyle/>
            <a:p>
              <a:pPr algn="ctr">
                <a:defRPr/>
              </a:pPr>
              <a:r>
                <a:rPr lang="zh-TW" altLang="en-US" sz="3200" dirty="0">
                  <a:solidFill>
                    <a:schemeClr val="accent6">
                      <a:lumMod val="50000"/>
                    </a:schemeClr>
                  </a:solidFill>
                  <a:latin typeface="標楷體" panose="03000509000000000000" pitchFamily="65" charset="-120"/>
                  <a:ea typeface="標楷體" panose="03000509000000000000" pitchFamily="65" charset="-120"/>
                </a:rPr>
                <a:t> </a:t>
              </a:r>
              <a:r>
                <a:rPr lang="zh-TW" altLang="en-US" sz="32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作為</a:t>
              </a:r>
            </a:p>
          </p:txBody>
        </p:sp>
        <p:sp>
          <p:nvSpPr>
            <p:cNvPr id="77" name="左右括弧 34"/>
            <p:cNvSpPr/>
            <p:nvPr/>
          </p:nvSpPr>
          <p:spPr>
            <a:xfrm>
              <a:off x="9004044" y="5491169"/>
              <a:ext cx="1873250" cy="476250"/>
            </a:xfrm>
            <a:prstGeom prst="bracketPair">
              <a:avLst/>
            </a:prstGeom>
            <a:solidFill>
              <a:srgbClr val="F2DCDB">
                <a:alpha val="65098"/>
              </a:srgbClr>
            </a:solidFill>
            <a:ln/>
          </p:spPr>
          <p:style>
            <a:lnRef idx="3">
              <a:schemeClr val="accent2"/>
            </a:lnRef>
            <a:fillRef idx="0">
              <a:schemeClr val="accent2"/>
            </a:fillRef>
            <a:effectRef idx="2">
              <a:schemeClr val="accent2"/>
            </a:effectRef>
            <a:fontRef idx="minor">
              <a:schemeClr val="tx1"/>
            </a:fontRef>
          </p:style>
          <p:txBody>
            <a:bodyPr anchor="ctr"/>
            <a:lstStyle/>
            <a:p>
              <a:pPr>
                <a:defRPr/>
              </a:pPr>
              <a:r>
                <a:rPr lang="zh-TW" altLang="en-US" sz="32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理念</a:t>
              </a:r>
            </a:p>
          </p:txBody>
        </p:sp>
        <p:sp>
          <p:nvSpPr>
            <p:cNvPr id="85" name="文字方塊 84"/>
            <p:cNvSpPr txBox="1"/>
            <p:nvPr/>
          </p:nvSpPr>
          <p:spPr>
            <a:xfrm>
              <a:off x="8246806" y="1634133"/>
              <a:ext cx="2954338" cy="647700"/>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3600" dirty="0">
                  <a:ln w="12700">
                    <a:noFill/>
                  </a:ln>
                  <a:solidFill>
                    <a:srgbClr val="FF0000"/>
                  </a:soli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成就每個孩子</a:t>
              </a:r>
            </a:p>
          </p:txBody>
        </p:sp>
        <p:sp>
          <p:nvSpPr>
            <p:cNvPr id="86" name="文字方塊 85"/>
            <p:cNvSpPr txBox="1"/>
            <p:nvPr/>
          </p:nvSpPr>
          <p:spPr>
            <a:xfrm>
              <a:off x="9016744" y="3274020"/>
              <a:ext cx="1620957" cy="523220"/>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2800" dirty="0">
                  <a:solidFill>
                    <a:srgbClr val="1717A9"/>
                  </a:solidFill>
                  <a:effectLst>
                    <a:outerShdw blurRad="50800" dist="38100" dir="2700000" algn="tl" rotWithShape="0">
                      <a:schemeClr val="accent3">
                        <a:lumMod val="40000"/>
                        <a:lumOff val="60000"/>
                        <a:alpha val="40000"/>
                      </a:schemeClr>
                    </a:outerShdw>
                  </a:effectLst>
                  <a:latin typeface="標楷體" panose="03000509000000000000" pitchFamily="65" charset="-120"/>
                  <a:ea typeface="標楷體" panose="03000509000000000000" pitchFamily="65" charset="-120"/>
                </a:rPr>
                <a:t>愛其所選</a:t>
              </a:r>
            </a:p>
          </p:txBody>
        </p:sp>
        <p:sp>
          <p:nvSpPr>
            <p:cNvPr id="88" name="文字方塊 87"/>
            <p:cNvSpPr txBox="1"/>
            <p:nvPr/>
          </p:nvSpPr>
          <p:spPr>
            <a:xfrm>
              <a:off x="9016744" y="4728170"/>
              <a:ext cx="1620957" cy="523220"/>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2800" dirty="0">
                  <a:solidFill>
                    <a:srgbClr val="1717A9"/>
                  </a:solidFill>
                  <a:effectLst>
                    <a:outerShdw blurRad="50800" dist="38100" dir="2700000" algn="tl" rotWithShape="0">
                      <a:schemeClr val="accent3">
                        <a:lumMod val="40000"/>
                        <a:lumOff val="60000"/>
                        <a:alpha val="40000"/>
                      </a:schemeClr>
                    </a:outerShdw>
                  </a:effectLst>
                  <a:latin typeface="標楷體" panose="03000509000000000000" pitchFamily="65" charset="-120"/>
                  <a:ea typeface="標楷體" panose="03000509000000000000" pitchFamily="65" charset="-120"/>
                </a:rPr>
                <a:t>擇其所適</a:t>
              </a:r>
            </a:p>
          </p:txBody>
        </p:sp>
        <p:sp>
          <p:nvSpPr>
            <p:cNvPr id="89" name="向上箭號 38"/>
            <p:cNvSpPr/>
            <p:nvPr/>
          </p:nvSpPr>
          <p:spPr>
            <a:xfrm>
              <a:off x="9507281" y="2340570"/>
              <a:ext cx="433388" cy="873125"/>
            </a:xfrm>
            <a:prstGeom prst="up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sp>
          <p:nvSpPr>
            <p:cNvPr id="90" name="向上箭號 39"/>
            <p:cNvSpPr/>
            <p:nvPr/>
          </p:nvSpPr>
          <p:spPr>
            <a:xfrm>
              <a:off x="9507281" y="3794720"/>
              <a:ext cx="433388" cy="873125"/>
            </a:xfrm>
            <a:prstGeom prst="upArrow">
              <a:avLst/>
            </a:prstGeom>
          </p:spPr>
          <p:style>
            <a:lnRef idx="1">
              <a:schemeClr val="accent1"/>
            </a:lnRef>
            <a:fillRef idx="2">
              <a:schemeClr val="accent1"/>
            </a:fillRef>
            <a:effectRef idx="1">
              <a:schemeClr val="accent1"/>
            </a:effectRef>
            <a:fontRef idx="minor">
              <a:schemeClr val="dk1"/>
            </a:fontRef>
          </p:style>
          <p:txBody>
            <a:bodyPr anchor="ctr"/>
            <a:lstStyle/>
            <a:p>
              <a:pPr>
                <a:defRPr/>
              </a:pPr>
              <a:endParaRPr lang="zh-TW" altLang="en-US" sz="1800">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698931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 name="矩形: 圓角 1"/>
          <p:cNvSpPr/>
          <p:nvPr/>
        </p:nvSpPr>
        <p:spPr>
          <a:xfrm>
            <a:off x="234221" y="1363387"/>
            <a:ext cx="8752455" cy="5112873"/>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dirty="0">
                <a:solidFill>
                  <a:prstClr val="white"/>
                </a:solidFill>
                <a:latin typeface="Adobe 繁黑體 Std B" pitchFamily="34" charset="-120"/>
                <a:ea typeface="Adobe 繁黑體 Std B" pitchFamily="34" charset="-120"/>
              </a:rPr>
              <a:t>志願選填試探與輔導作業辦理初衷</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pic>
        <p:nvPicPr>
          <p:cNvPr id="17" name="圖片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633" y="4219641"/>
            <a:ext cx="4032448" cy="2383765"/>
          </a:xfrm>
          <a:prstGeom prst="rect">
            <a:avLst/>
          </a:prstGeom>
          <a:ln>
            <a:noFill/>
          </a:ln>
          <a:effectLst>
            <a:softEdge rad="635000"/>
          </a:effectLst>
        </p:spPr>
      </p:pic>
      <p:sp>
        <p:nvSpPr>
          <p:cNvPr id="18" name="上彎箭號 17"/>
          <p:cNvSpPr/>
          <p:nvPr/>
        </p:nvSpPr>
        <p:spPr>
          <a:xfrm rot="16200000" flipH="1" flipV="1">
            <a:off x="1098661" y="2307435"/>
            <a:ext cx="1449098" cy="1584176"/>
          </a:xfrm>
          <a:prstGeom prst="ben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3600"/>
          </a:p>
        </p:txBody>
      </p:sp>
      <p:sp>
        <p:nvSpPr>
          <p:cNvPr id="19" name="圓角矩形 18"/>
          <p:cNvSpPr/>
          <p:nvPr/>
        </p:nvSpPr>
        <p:spPr>
          <a:xfrm>
            <a:off x="239034" y="1291120"/>
            <a:ext cx="2016224" cy="108012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4400" b="1"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任務</a:t>
            </a:r>
          </a:p>
        </p:txBody>
      </p:sp>
      <p:sp>
        <p:nvSpPr>
          <p:cNvPr id="20" name="矩形 19"/>
          <p:cNvSpPr/>
          <p:nvPr/>
        </p:nvSpPr>
        <p:spPr>
          <a:xfrm>
            <a:off x="2260071" y="1363128"/>
            <a:ext cx="5904905" cy="1200329"/>
          </a:xfrm>
          <a:prstGeom prst="rect">
            <a:avLst/>
          </a:prstGeom>
        </p:spPr>
        <p:txBody>
          <a:bodyPr wrap="square">
            <a:spAutoFit/>
          </a:bodyPr>
          <a:lstStyle/>
          <a:p>
            <a:pPr lvl="0"/>
            <a:r>
              <a:rPr lang="zh-TW" altLang="en-US" sz="3600" dirty="0">
                <a:solidFill>
                  <a:srgbClr val="0070C0"/>
                </a:solidFill>
                <a:latin typeface="標楷體" panose="03000509000000000000" pitchFamily="65" charset="-120"/>
                <a:ea typeface="標楷體" panose="03000509000000000000" pitchFamily="65" charset="-120"/>
              </a:rPr>
              <a:t>協助學生了解</a:t>
            </a:r>
            <a:endParaRPr lang="en-US" altLang="zh-TW" sz="3600" dirty="0">
              <a:solidFill>
                <a:srgbClr val="0070C0"/>
              </a:solidFill>
              <a:latin typeface="標楷體" panose="03000509000000000000" pitchFamily="65" charset="-120"/>
              <a:ea typeface="標楷體" panose="03000509000000000000" pitchFamily="65" charset="-120"/>
            </a:endParaRPr>
          </a:p>
          <a:p>
            <a:pPr lvl="0"/>
            <a:r>
              <a:rPr lang="zh-TW" altLang="en-US" sz="3600" dirty="0">
                <a:solidFill>
                  <a:srgbClr val="0070C0"/>
                </a:solidFill>
                <a:latin typeface="標楷體" panose="03000509000000000000" pitchFamily="65" charset="-120"/>
                <a:ea typeface="標楷體" panose="03000509000000000000" pitchFamily="65" charset="-120"/>
              </a:rPr>
              <a:t>免試入學作業細節</a:t>
            </a:r>
          </a:p>
        </p:txBody>
      </p:sp>
      <p:sp>
        <p:nvSpPr>
          <p:cNvPr id="21" name="圓角矩形 20"/>
          <p:cNvSpPr/>
          <p:nvPr/>
        </p:nvSpPr>
        <p:spPr>
          <a:xfrm>
            <a:off x="2615298" y="2951037"/>
            <a:ext cx="2016224" cy="108012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sz="4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過程</a:t>
            </a:r>
          </a:p>
        </p:txBody>
      </p:sp>
      <p:sp>
        <p:nvSpPr>
          <p:cNvPr id="22" name="矩形 21"/>
          <p:cNvSpPr/>
          <p:nvPr/>
        </p:nvSpPr>
        <p:spPr>
          <a:xfrm>
            <a:off x="4643867" y="3019312"/>
            <a:ext cx="3083999" cy="1200329"/>
          </a:xfrm>
          <a:prstGeom prst="rect">
            <a:avLst/>
          </a:prstGeom>
        </p:spPr>
        <p:txBody>
          <a:bodyPr wrap="square">
            <a:spAutoFit/>
          </a:bodyPr>
          <a:lstStyle/>
          <a:p>
            <a:r>
              <a:rPr lang="zh-TW" altLang="en-US" sz="3600" dirty="0">
                <a:solidFill>
                  <a:srgbClr val="7030A0"/>
                </a:solidFill>
                <a:latin typeface="標楷體" panose="03000509000000000000" pitchFamily="65" charset="-120"/>
                <a:ea typeface="標楷體" panose="03000509000000000000" pitchFamily="65" charset="-120"/>
              </a:rPr>
              <a:t>結合生涯發</a:t>
            </a:r>
            <a:endParaRPr lang="en-US" altLang="zh-TW" sz="3600" dirty="0">
              <a:solidFill>
                <a:srgbClr val="7030A0"/>
              </a:solidFill>
              <a:latin typeface="標楷體" panose="03000509000000000000" pitchFamily="65" charset="-120"/>
              <a:ea typeface="標楷體" panose="03000509000000000000" pitchFamily="65" charset="-120"/>
            </a:endParaRPr>
          </a:p>
          <a:p>
            <a:r>
              <a:rPr lang="zh-TW" altLang="en-US" sz="3600" dirty="0">
                <a:solidFill>
                  <a:srgbClr val="7030A0"/>
                </a:solidFill>
                <a:latin typeface="標楷體" panose="03000509000000000000" pitchFamily="65" charset="-120"/>
                <a:ea typeface="標楷體" panose="03000509000000000000" pitchFamily="65" charset="-120"/>
              </a:rPr>
              <a:t>展教育活動</a:t>
            </a:r>
          </a:p>
        </p:txBody>
      </p:sp>
      <p:sp>
        <p:nvSpPr>
          <p:cNvPr id="23" name="上彎箭號 22"/>
          <p:cNvSpPr/>
          <p:nvPr/>
        </p:nvSpPr>
        <p:spPr>
          <a:xfrm rot="16200000" flipH="1" flipV="1">
            <a:off x="3390323" y="3963619"/>
            <a:ext cx="1449098" cy="1584176"/>
          </a:xfrm>
          <a:prstGeom prst="ben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TW" altLang="en-US" sz="3600"/>
          </a:p>
        </p:txBody>
      </p:sp>
      <p:sp>
        <p:nvSpPr>
          <p:cNvPr id="24" name="圓角矩形 23"/>
          <p:cNvSpPr/>
          <p:nvPr/>
        </p:nvSpPr>
        <p:spPr>
          <a:xfrm>
            <a:off x="4906960" y="4607221"/>
            <a:ext cx="2016224" cy="108012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4400" b="1" dirty="0">
                <a:solidFill>
                  <a:schemeClr val="accent2">
                    <a:lumMod val="50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使命</a:t>
            </a:r>
          </a:p>
        </p:txBody>
      </p:sp>
      <p:sp>
        <p:nvSpPr>
          <p:cNvPr id="25" name="矩形 24"/>
          <p:cNvSpPr/>
          <p:nvPr/>
        </p:nvSpPr>
        <p:spPr>
          <a:xfrm>
            <a:off x="6935529" y="4384562"/>
            <a:ext cx="2160489" cy="1754326"/>
          </a:xfrm>
          <a:prstGeom prst="rect">
            <a:avLst/>
          </a:prstGeom>
        </p:spPr>
        <p:txBody>
          <a:bodyPr wrap="square">
            <a:spAutoFit/>
          </a:bodyPr>
          <a:lstStyle/>
          <a:p>
            <a:pPr lvl="0"/>
            <a:r>
              <a:rPr lang="zh-TW" altLang="en-US" sz="3600" dirty="0">
                <a:solidFill>
                  <a:srgbClr val="7030A0"/>
                </a:solidFill>
                <a:latin typeface="標楷體" panose="03000509000000000000" pitchFamily="65" charset="-120"/>
                <a:ea typeface="標楷體" panose="03000509000000000000" pitchFamily="65" charset="-120"/>
              </a:rPr>
              <a:t>幫助學生適性發展自我實現</a:t>
            </a:r>
          </a:p>
        </p:txBody>
      </p:sp>
    </p:spTree>
    <p:extLst>
      <p:ext uri="{BB962C8B-B14F-4D97-AF65-F5344CB8AC3E}">
        <p14:creationId xmlns:p14="http://schemas.microsoft.com/office/powerpoint/2010/main" val="3837811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p:bldP spid="23" grpId="0" animBg="1"/>
      <p:bldP spid="24"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1" name="圓角矩形 70"/>
          <p:cNvSpPr/>
          <p:nvPr/>
        </p:nvSpPr>
        <p:spPr>
          <a:xfrm flipV="1">
            <a:off x="323528" y="1514442"/>
            <a:ext cx="8496944" cy="4453648"/>
          </a:xfrm>
          <a:prstGeom prst="roundRect">
            <a:avLst>
              <a:gd name="adj" fmla="val 2191"/>
            </a:avLst>
          </a:prstGeom>
          <a:gradFill>
            <a:gsLst>
              <a:gs pos="0">
                <a:srgbClr val="57053A"/>
              </a:gs>
              <a:gs pos="50000">
                <a:srgbClr val="990000"/>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a:off x="0" y="107154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0" y="76470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 name="群組 8"/>
          <p:cNvGrpSpPr/>
          <p:nvPr/>
        </p:nvGrpSpPr>
        <p:grpSpPr>
          <a:xfrm>
            <a:off x="1475656" y="1227077"/>
            <a:ext cx="5981556" cy="4524989"/>
            <a:chOff x="1475656" y="2000355"/>
            <a:chExt cx="5981556" cy="4524989"/>
          </a:xfrm>
        </p:grpSpPr>
        <p:grpSp>
          <p:nvGrpSpPr>
            <p:cNvPr id="5" name="群組 4"/>
            <p:cNvGrpSpPr/>
            <p:nvPr/>
          </p:nvGrpSpPr>
          <p:grpSpPr>
            <a:xfrm>
              <a:off x="3707904" y="2523356"/>
              <a:ext cx="2808312" cy="3888432"/>
              <a:chOff x="3347864" y="2708920"/>
              <a:chExt cx="2808312" cy="3888432"/>
            </a:xfrm>
          </p:grpSpPr>
          <p:sp>
            <p:nvSpPr>
              <p:cNvPr id="4" name="等腰三角形 3"/>
              <p:cNvSpPr/>
              <p:nvPr/>
            </p:nvSpPr>
            <p:spPr bwMode="auto">
              <a:xfrm>
                <a:off x="3347864" y="2708920"/>
                <a:ext cx="2808312" cy="1224136"/>
              </a:xfrm>
              <a:prstGeom prst="triangle">
                <a:avLst>
                  <a:gd name="adj" fmla="val 77954"/>
                </a:avLst>
              </a:prstGeom>
              <a:gradFill flip="none" rotWithShape="1">
                <a:gsLst>
                  <a:gs pos="42000">
                    <a:srgbClr val="B31B51"/>
                  </a:gs>
                  <a:gs pos="70000">
                    <a:srgbClr val="B31B51">
                      <a:gamma/>
                      <a:shade val="46275"/>
                      <a:invGamma/>
                      <a:lumMod val="98000"/>
                      <a:lumOff val="2000"/>
                    </a:srgbClr>
                  </a:gs>
                </a:gsLst>
                <a:path path="circle">
                  <a:fillToRect l="100000" t="100000"/>
                </a:path>
                <a:tileRect r="-100000" b="-10000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40" name="等腰三角形 39"/>
              <p:cNvSpPr/>
              <p:nvPr/>
            </p:nvSpPr>
            <p:spPr bwMode="auto">
              <a:xfrm flipV="1">
                <a:off x="3347864" y="3933056"/>
                <a:ext cx="2808312" cy="2664296"/>
              </a:xfrm>
              <a:prstGeom prst="triangle">
                <a:avLst>
                  <a:gd name="adj" fmla="val 22486"/>
                </a:avLst>
              </a:prstGeom>
              <a:gradFill>
                <a:gsLst>
                  <a:gs pos="38000">
                    <a:srgbClr val="B31B51">
                      <a:lumMod val="0"/>
                    </a:srgbClr>
                  </a:gs>
                  <a:gs pos="99000">
                    <a:srgbClr val="B31B51">
                      <a:gamma/>
                      <a:shade val="46275"/>
                      <a:invGamma/>
                      <a:lumMod val="98000"/>
                      <a:lumOff val="2000"/>
                    </a:srgbClr>
                  </a:gs>
                </a:gsLst>
                <a:path path="circle">
                  <a:fillToRect l="100000" t="100000"/>
                </a:path>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grpSp>
        <p:sp>
          <p:nvSpPr>
            <p:cNvPr id="51" name="等腰三角形 50"/>
            <p:cNvSpPr/>
            <p:nvPr/>
          </p:nvSpPr>
          <p:spPr bwMode="auto">
            <a:xfrm>
              <a:off x="1475656" y="3747492"/>
              <a:ext cx="2808312" cy="1224136"/>
            </a:xfrm>
            <a:prstGeom prst="triangle">
              <a:avLst>
                <a:gd name="adj" fmla="val 77954"/>
              </a:avLst>
            </a:prstGeom>
            <a:gradFill flip="none" rotWithShape="1">
              <a:gsLst>
                <a:gs pos="42000">
                  <a:srgbClr val="9933FF"/>
                </a:gs>
                <a:gs pos="70000">
                  <a:srgbClr val="3A1953"/>
                </a:gs>
              </a:gsLst>
              <a:path path="circle">
                <a:fillToRect l="100000" t="100000"/>
              </a:path>
              <a:tileRect r="-100000" b="-10000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56" name="Freeform 824"/>
            <p:cNvSpPr>
              <a:spLocks/>
            </p:cNvSpPr>
            <p:nvPr/>
          </p:nvSpPr>
          <p:spPr bwMode="auto">
            <a:xfrm rot="1531325" flipH="1" flipV="1">
              <a:off x="1741281" y="2859540"/>
              <a:ext cx="3059273" cy="1591610"/>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FFFF00">
                <a:alpha val="66000"/>
              </a:srgbClr>
            </a:solidFill>
            <a:ln>
              <a:noFill/>
            </a:ln>
            <a:effectLst/>
            <a:extLst/>
          </p:spPr>
          <p:txBody>
            <a:bodyPr/>
            <a:lstStyle/>
            <a:p>
              <a:endParaRPr lang="zh-TW"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2" name="等腰三角形 51"/>
            <p:cNvSpPr/>
            <p:nvPr/>
          </p:nvSpPr>
          <p:spPr bwMode="auto">
            <a:xfrm flipV="1">
              <a:off x="1475656" y="4971628"/>
              <a:ext cx="2808312" cy="1553716"/>
            </a:xfrm>
            <a:prstGeom prst="triangle">
              <a:avLst>
                <a:gd name="adj" fmla="val 100000"/>
              </a:avLst>
            </a:prstGeom>
            <a:gradFill>
              <a:gsLst>
                <a:gs pos="0">
                  <a:srgbClr val="B31B51">
                    <a:lumMod val="0"/>
                  </a:srgbClr>
                </a:gs>
                <a:gs pos="100000">
                  <a:srgbClr val="7030A0">
                    <a:lumMod val="87000"/>
                    <a:alpha val="69000"/>
                  </a:srgbClr>
                </a:gs>
              </a:gsLst>
              <a:path path="circle">
                <a:fillToRect l="100000" t="100000"/>
              </a:path>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54" name="等腰三角形 53"/>
            <p:cNvSpPr/>
            <p:nvPr/>
          </p:nvSpPr>
          <p:spPr bwMode="auto">
            <a:xfrm>
              <a:off x="4427984" y="3747492"/>
              <a:ext cx="2808312" cy="1224136"/>
            </a:xfrm>
            <a:prstGeom prst="triangle">
              <a:avLst>
                <a:gd name="adj" fmla="val 77954"/>
              </a:avLst>
            </a:prstGeom>
            <a:gradFill flip="none" rotWithShape="1">
              <a:gsLst>
                <a:gs pos="26000">
                  <a:srgbClr val="00B050"/>
                </a:gs>
                <a:gs pos="74000">
                  <a:srgbClr val="192F20"/>
                </a:gs>
              </a:gsLst>
              <a:path path="circle">
                <a:fillToRect l="100000" t="100000"/>
              </a:path>
              <a:tileRect r="-100000" b="-10000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55" name="等腰三角形 54"/>
            <p:cNvSpPr/>
            <p:nvPr/>
          </p:nvSpPr>
          <p:spPr bwMode="auto">
            <a:xfrm flipV="1">
              <a:off x="4438126" y="4971628"/>
              <a:ext cx="2798170" cy="1553716"/>
            </a:xfrm>
            <a:prstGeom prst="triangle">
              <a:avLst>
                <a:gd name="adj" fmla="val 0"/>
              </a:avLst>
            </a:prstGeom>
            <a:gradFill>
              <a:gsLst>
                <a:gs pos="0">
                  <a:srgbClr val="B31B51">
                    <a:lumMod val="0"/>
                  </a:srgbClr>
                </a:gs>
                <a:gs pos="63000">
                  <a:srgbClr val="28391F"/>
                </a:gs>
              </a:gsLst>
              <a:path path="circle">
                <a:fillToRect l="100000" t="100000"/>
              </a:path>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60" name="矩形 59"/>
            <p:cNvSpPr/>
            <p:nvPr/>
          </p:nvSpPr>
          <p:spPr>
            <a:xfrm>
              <a:off x="1619672" y="4293096"/>
              <a:ext cx="2160240" cy="646331"/>
            </a:xfrm>
            <a:prstGeom prst="rect">
              <a:avLst/>
            </a:prstGeom>
          </p:spPr>
          <p:txBody>
            <a:bodyPr wrap="squar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家庭</a:t>
              </a:r>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校園</a:t>
              </a:r>
              <a:r>
                <a:rPr lang="en-US" altLang="zh-TW" sz="1800" b="1" dirty="0">
                  <a:solidFill>
                    <a:schemeClr val="bg1"/>
                  </a:solidFill>
                  <a:latin typeface="微軟正黑體" panose="020B0604030504040204" pitchFamily="34" charset="-120"/>
                  <a:ea typeface="微軟正黑體" panose="020B0604030504040204" pitchFamily="34" charset="-120"/>
                </a:rPr>
                <a:t/>
              </a:r>
              <a:br>
                <a:rPr lang="en-US" altLang="zh-TW" sz="1800" b="1" dirty="0">
                  <a:solidFill>
                    <a:schemeClr val="bg1"/>
                  </a:solidFill>
                  <a:latin typeface="微軟正黑體" panose="020B0604030504040204" pitchFamily="34" charset="-120"/>
                  <a:ea typeface="微軟正黑體" panose="020B0604030504040204" pitchFamily="34" charset="-120"/>
                </a:rPr>
              </a:br>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環境因素</a:t>
              </a:r>
              <a:r>
                <a:rPr lang="en-US" altLang="zh-TW" sz="1800" b="1" dirty="0">
                  <a:solidFill>
                    <a:schemeClr val="bg1"/>
                  </a:solidFill>
                  <a:latin typeface="微軟正黑體" panose="020B0604030504040204" pitchFamily="34" charset="-120"/>
                  <a:ea typeface="微軟正黑體" panose="020B0604030504040204" pitchFamily="34" charset="-120"/>
                </a:rPr>
                <a:t>)</a:t>
              </a:r>
              <a:endParaRPr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62" name="矩形 61"/>
            <p:cNvSpPr/>
            <p:nvPr/>
          </p:nvSpPr>
          <p:spPr>
            <a:xfrm>
              <a:off x="5120188" y="2854677"/>
              <a:ext cx="1107996" cy="646331"/>
            </a:xfrm>
            <a:prstGeom prst="rect">
              <a:avLst/>
            </a:prstGeom>
          </p:spPr>
          <p:txBody>
            <a:bodyPr wrap="non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探索活動</a:t>
              </a:r>
              <a:r>
                <a:rPr lang="en-US" altLang="zh-TW" sz="1800" b="1" dirty="0">
                  <a:solidFill>
                    <a:schemeClr val="bg1"/>
                  </a:solidFill>
                  <a:latin typeface="微軟正黑體" panose="020B0604030504040204" pitchFamily="34" charset="-120"/>
                  <a:ea typeface="微軟正黑體" panose="020B0604030504040204" pitchFamily="34" charset="-120"/>
                </a:rPr>
                <a:t/>
              </a:r>
              <a:br>
                <a:rPr lang="en-US" altLang="zh-TW" sz="1800" b="1" dirty="0">
                  <a:solidFill>
                    <a:schemeClr val="bg1"/>
                  </a:solidFill>
                  <a:latin typeface="微軟正黑體" panose="020B0604030504040204" pitchFamily="34" charset="-120"/>
                  <a:ea typeface="微軟正黑體" panose="020B0604030504040204" pitchFamily="34" charset="-120"/>
                </a:rPr>
              </a:br>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個人</a:t>
              </a:r>
              <a:r>
                <a:rPr lang="en-US" altLang="zh-TW" sz="1800" b="1" dirty="0">
                  <a:solidFill>
                    <a:schemeClr val="bg1"/>
                  </a:solidFill>
                  <a:latin typeface="微軟正黑體" panose="020B0604030504040204" pitchFamily="34" charset="-120"/>
                  <a:ea typeface="微軟正黑體" panose="020B0604030504040204" pitchFamily="34" charset="-120"/>
                </a:rPr>
                <a:t>)</a:t>
              </a:r>
              <a:endParaRPr lang="zh-TW" altLang="en-US" sz="1800" b="1" dirty="0">
                <a:solidFill>
                  <a:schemeClr val="bg1"/>
                </a:solidFill>
                <a:latin typeface="微軟正黑體" panose="020B0604030504040204" pitchFamily="34" charset="-120"/>
                <a:ea typeface="微軟正黑體" panose="020B0604030504040204" pitchFamily="34" charset="-120"/>
              </a:endParaRPr>
            </a:p>
          </p:txBody>
        </p:sp>
        <p:sp>
          <p:nvSpPr>
            <p:cNvPr id="7" name="向右箭號 6"/>
            <p:cNvSpPr/>
            <p:nvPr/>
          </p:nvSpPr>
          <p:spPr bwMode="auto">
            <a:xfrm rot="19671886">
              <a:off x="3560438" y="3912734"/>
              <a:ext cx="691209" cy="938852"/>
            </a:xfrm>
            <a:prstGeom prst="rightArrow">
              <a:avLst>
                <a:gd name="adj1" fmla="val 62859"/>
                <a:gd name="adj2" fmla="val 54940"/>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2700000" scaled="1"/>
              <a:tileRect/>
            </a:gradFill>
            <a:ln w="9525" cap="flat" cmpd="sng" algn="ctr">
              <a:noFill/>
              <a:prstDash val="solid"/>
              <a:round/>
              <a:headEnd type="none" w="med" len="med"/>
              <a:tailEnd type="none" w="med" len="med"/>
            </a:ln>
            <a:effectLst>
              <a:prstShdw prst="shdw17" dist="17961" dir="2700000">
                <a:schemeClr val="tx1">
                  <a:gamma/>
                  <a:shade val="60000"/>
                  <a:invGamma/>
                </a:schemeClr>
              </a:prstShdw>
            </a:effectLst>
            <a:scene3d>
              <a:camera prst="orthographicFront">
                <a:rot lat="1200000" lon="600000" rev="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65" name="矩形 64"/>
            <p:cNvSpPr/>
            <p:nvPr/>
          </p:nvSpPr>
          <p:spPr>
            <a:xfrm rot="21427155">
              <a:off x="3493273" y="4267834"/>
              <a:ext cx="655045" cy="276999"/>
            </a:xfrm>
            <a:prstGeom prst="rect">
              <a:avLst/>
            </a:prstGeom>
          </p:spPr>
          <p:txBody>
            <a:bodyPr wrap="square">
              <a:spAutoFit/>
            </a:bodyPr>
            <a:lstStyle/>
            <a:p>
              <a:r>
                <a:rPr lang="zh-TW" altLang="en-US" sz="1200" b="1" dirty="0">
                  <a:latin typeface="微軟正黑體" panose="020B0604030504040204" pitchFamily="34" charset="-120"/>
                  <a:ea typeface="微軟正黑體" panose="020B0604030504040204" pitchFamily="34" charset="-120"/>
                </a:rPr>
                <a:t>做決定</a:t>
              </a:r>
            </a:p>
          </p:txBody>
        </p:sp>
        <p:grpSp>
          <p:nvGrpSpPr>
            <p:cNvPr id="6" name="群組 7"/>
            <p:cNvGrpSpPr/>
            <p:nvPr/>
          </p:nvGrpSpPr>
          <p:grpSpPr>
            <a:xfrm>
              <a:off x="4716016" y="3183021"/>
              <a:ext cx="749312" cy="879111"/>
              <a:chOff x="4716016" y="3008545"/>
              <a:chExt cx="749312" cy="879111"/>
            </a:xfrm>
          </p:grpSpPr>
          <p:sp>
            <p:nvSpPr>
              <p:cNvPr id="68" name="向右箭號 67"/>
              <p:cNvSpPr/>
              <p:nvPr/>
            </p:nvSpPr>
            <p:spPr bwMode="auto">
              <a:xfrm rot="18921835">
                <a:off x="4866482" y="3008545"/>
                <a:ext cx="598846" cy="879111"/>
              </a:xfrm>
              <a:prstGeom prst="rightArrow">
                <a:avLst>
                  <a:gd name="adj1" fmla="val 64525"/>
                  <a:gd name="adj2" fmla="val 72182"/>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2700000" scaled="1"/>
                <a:tileRect/>
              </a:gradFill>
              <a:ln w="9525" cap="flat" cmpd="sng" algn="ctr">
                <a:noFill/>
                <a:prstDash val="solid"/>
                <a:round/>
                <a:headEnd type="none" w="med" len="med"/>
                <a:tailEnd type="none" w="med" len="med"/>
              </a:ln>
              <a:effectLst>
                <a:prstShdw prst="shdw17" dist="17961" dir="2700000">
                  <a:schemeClr val="tx1">
                    <a:gamma/>
                    <a:shade val="60000"/>
                    <a:invGamma/>
                  </a:schemeClr>
                </a:prstShdw>
              </a:effectLst>
              <a:scene3d>
                <a:camera prst="orthographicFront">
                  <a:rot lat="20794202" lon="19762852" rev="12960672"/>
                </a:camera>
                <a:lightRig rig="threePt" dir="t"/>
              </a:scene3d>
              <a:sp3d z="-57150"/>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69" name="矩形 68"/>
              <p:cNvSpPr/>
              <p:nvPr/>
            </p:nvSpPr>
            <p:spPr>
              <a:xfrm>
                <a:off x="4716016" y="3398540"/>
                <a:ext cx="655045" cy="276999"/>
              </a:xfrm>
              <a:prstGeom prst="rect">
                <a:avLst/>
              </a:prstGeom>
            </p:spPr>
            <p:txBody>
              <a:bodyPr wrap="square">
                <a:spAutoFit/>
              </a:bodyPr>
              <a:lstStyle/>
              <a:p>
                <a:r>
                  <a:rPr lang="zh-TW" altLang="en-US" sz="1200" b="1" dirty="0">
                    <a:latin typeface="微軟正黑體" panose="020B0604030504040204" pitchFamily="34" charset="-120"/>
                    <a:ea typeface="微軟正黑體" panose="020B0604030504040204" pitchFamily="34" charset="-120"/>
                  </a:rPr>
                  <a:t>做決定</a:t>
                </a:r>
              </a:p>
            </p:txBody>
          </p:sp>
        </p:grpSp>
        <p:sp>
          <p:nvSpPr>
            <p:cNvPr id="66" name="向右箭號 65"/>
            <p:cNvSpPr/>
            <p:nvPr/>
          </p:nvSpPr>
          <p:spPr bwMode="auto">
            <a:xfrm rot="19671886">
              <a:off x="5188960" y="3722494"/>
              <a:ext cx="747478" cy="1041497"/>
            </a:xfrm>
            <a:prstGeom prst="rightArrow">
              <a:avLst>
                <a:gd name="adj1" fmla="val 64525"/>
                <a:gd name="adj2" fmla="val 72182"/>
              </a:avLst>
            </a:prstGeom>
            <a:gradFill flip="none" rotWithShape="1">
              <a:gsLst>
                <a:gs pos="0">
                  <a:srgbClr val="990033">
                    <a:tint val="66000"/>
                    <a:satMod val="160000"/>
                  </a:srgbClr>
                </a:gs>
                <a:gs pos="50000">
                  <a:srgbClr val="990033">
                    <a:tint val="44500"/>
                    <a:satMod val="160000"/>
                  </a:srgbClr>
                </a:gs>
                <a:gs pos="100000">
                  <a:srgbClr val="990033">
                    <a:tint val="23500"/>
                    <a:satMod val="160000"/>
                  </a:srgbClr>
                </a:gs>
              </a:gsLst>
              <a:lin ang="2700000" scaled="1"/>
              <a:tileRect/>
            </a:gradFill>
            <a:ln w="9525" cap="flat" cmpd="sng" algn="ctr">
              <a:noFill/>
              <a:prstDash val="solid"/>
              <a:round/>
              <a:headEnd type="none" w="med" len="med"/>
              <a:tailEnd type="none" w="med" len="med"/>
            </a:ln>
            <a:effectLst>
              <a:prstShdw prst="shdw17" dist="17961" dir="2700000">
                <a:schemeClr val="tx1">
                  <a:gamma/>
                  <a:shade val="60000"/>
                  <a:invGamma/>
                </a:schemeClr>
              </a:prstShdw>
            </a:effectLst>
            <a:scene3d>
              <a:camera prst="orthographicFront">
                <a:rot lat="18610581" lon="1719144" rev="4995378"/>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Calibri" pitchFamily="34" charset="0"/>
                <a:ea typeface="新細明體" pitchFamily="18" charset="-120"/>
              </a:endParaRPr>
            </a:p>
          </p:txBody>
        </p:sp>
        <p:sp>
          <p:nvSpPr>
            <p:cNvPr id="67" name="矩形 66"/>
            <p:cNvSpPr/>
            <p:nvPr/>
          </p:nvSpPr>
          <p:spPr>
            <a:xfrm rot="20769501">
              <a:off x="5099680" y="4151407"/>
              <a:ext cx="655045" cy="276999"/>
            </a:xfrm>
            <a:prstGeom prst="rect">
              <a:avLst/>
            </a:prstGeom>
          </p:spPr>
          <p:txBody>
            <a:bodyPr wrap="square">
              <a:spAutoFit/>
            </a:bodyPr>
            <a:lstStyle/>
            <a:p>
              <a:r>
                <a:rPr lang="zh-TW" altLang="en-US" sz="1200" b="1" dirty="0">
                  <a:latin typeface="微軟正黑體" panose="020B0604030504040204" pitchFamily="34" charset="-120"/>
                  <a:ea typeface="微軟正黑體" panose="020B0604030504040204" pitchFamily="34" charset="-120"/>
                </a:rPr>
                <a:t>做決定</a:t>
              </a:r>
            </a:p>
          </p:txBody>
        </p:sp>
        <p:sp>
          <p:nvSpPr>
            <p:cNvPr id="59" name="Freeform 824"/>
            <p:cNvSpPr>
              <a:spLocks/>
            </p:cNvSpPr>
            <p:nvPr/>
          </p:nvSpPr>
          <p:spPr bwMode="auto">
            <a:xfrm rot="2083037" flipH="1" flipV="1">
              <a:off x="2876343" y="2000355"/>
              <a:ext cx="2451214" cy="2397688"/>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FFFF00">
                <a:alpha val="66000"/>
              </a:srgbClr>
            </a:solidFill>
            <a:ln>
              <a:noFill/>
            </a:ln>
            <a:effectLst/>
            <a:extLst/>
          </p:spPr>
          <p:txBody>
            <a:bodyPr/>
            <a:lstStyle/>
            <a:p>
              <a:endParaRPr lang="zh-TW" alt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8" name="Freeform 824"/>
            <p:cNvSpPr>
              <a:spLocks/>
            </p:cNvSpPr>
            <p:nvPr/>
          </p:nvSpPr>
          <p:spPr bwMode="auto">
            <a:xfrm rot="21372992" flipV="1">
              <a:off x="4266277" y="3161107"/>
              <a:ext cx="3190935" cy="2139622"/>
            </a:xfrm>
            <a:custGeom>
              <a:avLst/>
              <a:gdLst>
                <a:gd name="T0" fmla="*/ 494 w 750"/>
                <a:gd name="T1" fmla="*/ 166 h 470"/>
                <a:gd name="T2" fmla="*/ 750 w 750"/>
                <a:gd name="T3" fmla="*/ 338 h 470"/>
                <a:gd name="T4" fmla="*/ 492 w 750"/>
                <a:gd name="T5" fmla="*/ 470 h 470"/>
                <a:gd name="T6" fmla="*/ 490 w 750"/>
                <a:gd name="T7" fmla="*/ 390 h 470"/>
                <a:gd name="T8" fmla="*/ 142 w 750"/>
                <a:gd name="T9" fmla="*/ 306 h 470"/>
                <a:gd name="T10" fmla="*/ 4 w 750"/>
                <a:gd name="T11" fmla="*/ 172 h 470"/>
                <a:gd name="T12" fmla="*/ 0 w 750"/>
                <a:gd name="T13" fmla="*/ 2 h 470"/>
                <a:gd name="T14" fmla="*/ 166 w 750"/>
                <a:gd name="T15" fmla="*/ 168 h 470"/>
                <a:gd name="T16" fmla="*/ 496 w 750"/>
                <a:gd name="T17" fmla="*/ 248 h 470"/>
                <a:gd name="T18" fmla="*/ 494 w 750"/>
                <a:gd name="T19" fmla="*/ 16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0" h="470">
                  <a:moveTo>
                    <a:pt x="494" y="166"/>
                  </a:moveTo>
                  <a:lnTo>
                    <a:pt x="750" y="338"/>
                  </a:lnTo>
                  <a:lnTo>
                    <a:pt x="492" y="470"/>
                  </a:lnTo>
                  <a:cubicBezTo>
                    <a:pt x="492" y="470"/>
                    <a:pt x="491" y="430"/>
                    <a:pt x="490" y="390"/>
                  </a:cubicBezTo>
                  <a:cubicBezTo>
                    <a:pt x="490" y="394"/>
                    <a:pt x="318" y="374"/>
                    <a:pt x="142" y="306"/>
                  </a:cubicBezTo>
                  <a:cubicBezTo>
                    <a:pt x="46" y="260"/>
                    <a:pt x="28" y="225"/>
                    <a:pt x="4" y="172"/>
                  </a:cubicBezTo>
                  <a:cubicBezTo>
                    <a:pt x="4" y="172"/>
                    <a:pt x="2" y="87"/>
                    <a:pt x="0" y="2"/>
                  </a:cubicBezTo>
                  <a:cubicBezTo>
                    <a:pt x="2" y="0"/>
                    <a:pt x="10" y="102"/>
                    <a:pt x="166" y="168"/>
                  </a:cubicBezTo>
                  <a:cubicBezTo>
                    <a:pt x="330" y="230"/>
                    <a:pt x="496" y="248"/>
                    <a:pt x="496" y="248"/>
                  </a:cubicBezTo>
                  <a:lnTo>
                    <a:pt x="494" y="166"/>
                  </a:lnTo>
                  <a:close/>
                </a:path>
              </a:pathLst>
            </a:custGeom>
            <a:solidFill>
              <a:srgbClr val="FFFF00">
                <a:alpha val="66000"/>
              </a:srgbClr>
            </a:solidFill>
            <a:ln>
              <a:noFill/>
            </a:ln>
            <a:effectLst/>
            <a:extLst/>
          </p:spPr>
          <p:txBody>
            <a:bodyPr/>
            <a:lstStyle/>
            <a:p>
              <a:endParaRPr lang="zh-TW" altLang="en-US" dirty="0"/>
            </a:p>
          </p:txBody>
        </p:sp>
        <p:sp>
          <p:nvSpPr>
            <p:cNvPr id="61" name="矩形 60"/>
            <p:cNvSpPr/>
            <p:nvPr/>
          </p:nvSpPr>
          <p:spPr>
            <a:xfrm>
              <a:off x="5724128" y="4294837"/>
              <a:ext cx="1271502" cy="646331"/>
            </a:xfrm>
            <a:prstGeom prst="rect">
              <a:avLst/>
            </a:prstGeom>
          </p:spPr>
          <p:txBody>
            <a:bodyPr wrap="none">
              <a:spAutoFit/>
            </a:bodyPr>
            <a:lstStyle/>
            <a:p>
              <a:pPr algn="ctr"/>
              <a:r>
                <a:rPr lang="zh-TW" altLang="en-US" sz="1800" b="1" dirty="0">
                  <a:solidFill>
                    <a:schemeClr val="bg1"/>
                  </a:solidFill>
                  <a:latin typeface="微軟正黑體" panose="020B0604030504040204" pitchFamily="34" charset="-120"/>
                  <a:ea typeface="微軟正黑體" panose="020B0604030504040204" pitchFamily="34" charset="-120"/>
                </a:rPr>
                <a:t>職業環境</a:t>
              </a:r>
              <a:endParaRPr lang="en-US" altLang="zh-TW" sz="1800" b="1" dirty="0">
                <a:solidFill>
                  <a:schemeClr val="bg1"/>
                </a:solidFill>
                <a:latin typeface="微軟正黑體" panose="020B0604030504040204" pitchFamily="34" charset="-120"/>
                <a:ea typeface="微軟正黑體" panose="020B0604030504040204" pitchFamily="34" charset="-120"/>
              </a:endParaRPr>
            </a:p>
            <a:p>
              <a:r>
                <a:rPr lang="en-US" altLang="zh-TW" sz="1800" b="1" dirty="0">
                  <a:solidFill>
                    <a:schemeClr val="bg1"/>
                  </a:solidFill>
                  <a:latin typeface="微軟正黑體" panose="020B0604030504040204" pitchFamily="34" charset="-120"/>
                  <a:ea typeface="微軟正黑體" panose="020B0604030504040204" pitchFamily="34" charset="-120"/>
                </a:rPr>
                <a:t>(</a:t>
              </a:r>
              <a:r>
                <a:rPr lang="zh-TW" altLang="en-US" sz="1800" b="1" dirty="0">
                  <a:solidFill>
                    <a:schemeClr val="bg1"/>
                  </a:solidFill>
                  <a:latin typeface="微軟正黑體" panose="020B0604030504040204" pitchFamily="34" charset="-120"/>
                  <a:ea typeface="微軟正黑體" panose="020B0604030504040204" pitchFamily="34" charset="-120"/>
                </a:rPr>
                <a:t>工作資訊</a:t>
              </a:r>
              <a:r>
                <a:rPr lang="en-US" altLang="zh-TW" sz="1800" b="1" dirty="0">
                  <a:solidFill>
                    <a:schemeClr val="bg1"/>
                  </a:solidFill>
                  <a:latin typeface="微軟正黑體" panose="020B0604030504040204" pitchFamily="34" charset="-120"/>
                  <a:ea typeface="微軟正黑體" panose="020B0604030504040204" pitchFamily="34" charset="-120"/>
                </a:rPr>
                <a:t>)</a:t>
              </a:r>
              <a:endParaRPr lang="zh-TW" altLang="en-US" sz="1800" b="1" dirty="0">
                <a:solidFill>
                  <a:schemeClr val="bg1"/>
                </a:solidFill>
                <a:latin typeface="微軟正黑體" panose="020B0604030504040204" pitchFamily="34" charset="-120"/>
                <a:ea typeface="微軟正黑體" panose="020B0604030504040204" pitchFamily="34" charset="-120"/>
              </a:endParaRPr>
            </a:p>
          </p:txBody>
        </p:sp>
      </p:grpSp>
      <p:sp>
        <p:nvSpPr>
          <p:cNvPr id="72" name="矩形 71"/>
          <p:cNvSpPr/>
          <p:nvPr/>
        </p:nvSpPr>
        <p:spPr>
          <a:xfrm>
            <a:off x="2627784" y="4921069"/>
            <a:ext cx="3982607" cy="830997"/>
          </a:xfrm>
          <a:prstGeom prst="rect">
            <a:avLst/>
          </a:prstGeom>
        </p:spPr>
        <p:txBody>
          <a:bodyPr wrap="square">
            <a:spAutoFit/>
          </a:bodyPr>
          <a:lstStyle/>
          <a:p>
            <a:r>
              <a:rPr lang="zh-TW" altLang="en-US" sz="4800" b="1" dirty="0">
                <a:solidFill>
                  <a:schemeClr val="bg1"/>
                </a:solidFill>
                <a:latin typeface="微軟正黑體" panose="020B0604030504040204" pitchFamily="34" charset="-120"/>
                <a:ea typeface="微軟正黑體" panose="020B0604030504040204" pitchFamily="34" charset="-120"/>
              </a:rPr>
              <a:t>適性輔導內涵</a:t>
            </a:r>
          </a:p>
        </p:txBody>
      </p:sp>
      <p:sp>
        <p:nvSpPr>
          <p:cNvPr id="38" name="矩形 37"/>
          <p:cNvSpPr/>
          <p:nvPr/>
        </p:nvSpPr>
        <p:spPr>
          <a:xfrm rot="19494214">
            <a:off x="3963270" y="1207257"/>
            <a:ext cx="569387" cy="2216192"/>
          </a:xfrm>
          <a:prstGeom prst="rect">
            <a:avLst/>
          </a:prstGeom>
        </p:spPr>
        <p:txBody>
          <a:bodyPr vert="eaVert" wrap="square">
            <a:spAutoFit/>
          </a:bodyPr>
          <a:lstStyle/>
          <a:p>
            <a:r>
              <a:rPr lang="zh-TW" altLang="en-US" sz="2500" b="1" dirty="0">
                <a:latin typeface="微軟正黑體" panose="020B0604030504040204" pitchFamily="34" charset="-120"/>
                <a:ea typeface="微軟正黑體" panose="020B0604030504040204" pitchFamily="34" charset="-120"/>
              </a:rPr>
              <a:t>最</a:t>
            </a:r>
            <a:r>
              <a:rPr lang="zh-TW" altLang="en-US" sz="2400" b="1" dirty="0">
                <a:latin typeface="微軟正黑體" panose="020B0604030504040204" pitchFamily="34" charset="-120"/>
                <a:ea typeface="微軟正黑體" panose="020B0604030504040204" pitchFamily="34" charset="-120"/>
              </a:rPr>
              <a:t>適</a:t>
            </a:r>
            <a:r>
              <a:rPr lang="zh-TW" altLang="en-US" sz="2200" b="1" dirty="0">
                <a:latin typeface="微軟正黑體" panose="020B0604030504040204" pitchFamily="34" charset="-120"/>
                <a:ea typeface="微軟正黑體" panose="020B0604030504040204" pitchFamily="34" charset="-120"/>
              </a:rPr>
              <a:t>合</a:t>
            </a:r>
            <a:r>
              <a:rPr lang="zh-TW" altLang="en-US" sz="2000" b="1" dirty="0">
                <a:latin typeface="微軟正黑體" panose="020B0604030504040204" pitchFamily="34" charset="-120"/>
                <a:ea typeface="微軟正黑體" panose="020B0604030504040204" pitchFamily="34" charset="-120"/>
              </a:rPr>
              <a:t>的</a:t>
            </a:r>
            <a:r>
              <a:rPr lang="zh-TW" altLang="en-US" sz="1900" b="1" dirty="0">
                <a:latin typeface="微軟正黑體" panose="020B0604030504040204" pitchFamily="34" charset="-120"/>
                <a:ea typeface="微軟正黑體" panose="020B0604030504040204" pitchFamily="34" charset="-120"/>
              </a:rPr>
              <a:t>生</a:t>
            </a:r>
            <a:r>
              <a:rPr lang="zh-TW" altLang="en-US" sz="1800" b="1" dirty="0">
                <a:latin typeface="微軟正黑體" panose="020B0604030504040204" pitchFamily="34" charset="-120"/>
                <a:ea typeface="微軟正黑體" panose="020B0604030504040204" pitchFamily="34" charset="-120"/>
              </a:rPr>
              <a:t>涯</a:t>
            </a:r>
            <a:r>
              <a:rPr lang="zh-TW" altLang="en-US" sz="1700" b="1" dirty="0">
                <a:latin typeface="微軟正黑體" panose="020B0604030504040204" pitchFamily="34" charset="-120"/>
                <a:ea typeface="微軟正黑體" panose="020B0604030504040204" pitchFamily="34" charset="-120"/>
              </a:rPr>
              <a:t>進</a:t>
            </a:r>
            <a:r>
              <a:rPr lang="zh-TW" altLang="en-US" sz="1500" b="1" dirty="0">
                <a:latin typeface="微軟正黑體" panose="020B0604030504040204" pitchFamily="34" charset="-120"/>
                <a:ea typeface="微軟正黑體" panose="020B0604030504040204" pitchFamily="34" charset="-120"/>
              </a:rPr>
              <a:t>路</a:t>
            </a:r>
          </a:p>
        </p:txBody>
      </p:sp>
      <p:sp>
        <p:nvSpPr>
          <p:cNvPr id="41" name="投影片編號版面配置區 1"/>
          <p:cNvSpPr>
            <a:spLocks noGrp="1"/>
          </p:cNvSpPr>
          <p:nvPr>
            <p:ph type="sldNum" sz="quarter" idx="12"/>
          </p:nvPr>
        </p:nvSpPr>
        <p:spPr>
          <a:xfrm>
            <a:off x="7010400" y="5719597"/>
            <a:ext cx="2133600" cy="365125"/>
          </a:xfrm>
        </p:spPr>
        <p:txBody>
          <a:bodyPr/>
          <a:lstStyle/>
          <a:p>
            <a:pPr>
              <a:defRPr/>
            </a:pPr>
            <a:fld id="{03FD5384-ADE2-4419-8CED-3AA429929FD9}" type="slidenum">
              <a:rPr lang="zh-TW" altLang="en-US" smtClean="0"/>
              <a:pPr>
                <a:defRPr/>
              </a:pPr>
              <a:t>7</a:t>
            </a:fld>
            <a:endParaRPr lang="zh-TW" altLang="en-US" dirty="0"/>
          </a:p>
        </p:txBody>
      </p:sp>
      <p:sp>
        <p:nvSpPr>
          <p:cNvPr id="43" name="文字方塊 8"/>
          <p:cNvSpPr txBox="1">
            <a:spLocks noChangeArrowheads="1"/>
          </p:cNvSpPr>
          <p:nvPr/>
        </p:nvSpPr>
        <p:spPr bwMode="auto">
          <a:xfrm>
            <a:off x="683568" y="4756753"/>
            <a:ext cx="1872208" cy="851297"/>
          </a:xfrm>
          <a:prstGeom prst="wedgeRoundRectCallout">
            <a:avLst>
              <a:gd name="adj1" fmla="val 42358"/>
              <a:gd name="adj2" fmla="val -125845"/>
              <a:gd name="adj3" fmla="val 16667"/>
            </a:avLst>
          </a:prstGeom>
          <a:solidFill>
            <a:srgbClr val="CC00FF"/>
          </a:solidFill>
          <a:ln w="9525">
            <a:noFill/>
            <a:miter lim="800000"/>
            <a:headEnd/>
            <a:tailEnd/>
          </a:ln>
        </p:spPr>
        <p:txBody>
          <a:bodyPr wrap="square">
            <a:spAutoFit/>
          </a:bodyPr>
          <a:lstStyle/>
          <a:p>
            <a:pPr algn="ctr"/>
            <a:r>
              <a:rPr kumimoji="0" lang="zh-TW" altLang="zh-TW" sz="2200" dirty="0">
                <a:solidFill>
                  <a:schemeClr val="bg1"/>
                </a:solidFill>
                <a:latin typeface="Adobe 黑体 Std R" pitchFamily="34" charset="-128"/>
                <a:ea typeface="Adobe 黑体 Std R" pitchFamily="34" charset="-128"/>
              </a:rPr>
              <a:t>個人與環境關係的協調</a:t>
            </a:r>
            <a:endParaRPr kumimoji="0" lang="zh-TW" altLang="en-US" sz="2200" dirty="0">
              <a:solidFill>
                <a:schemeClr val="bg1"/>
              </a:solidFill>
              <a:latin typeface="Adobe 黑体 Std R" pitchFamily="34" charset="-128"/>
              <a:ea typeface="Adobe 黑体 Std R" pitchFamily="34" charset="-128"/>
            </a:endParaRPr>
          </a:p>
        </p:txBody>
      </p:sp>
      <p:sp>
        <p:nvSpPr>
          <p:cNvPr id="44" name="文字方塊 7"/>
          <p:cNvSpPr txBox="1">
            <a:spLocks noChangeArrowheads="1"/>
          </p:cNvSpPr>
          <p:nvPr/>
        </p:nvSpPr>
        <p:spPr bwMode="auto">
          <a:xfrm>
            <a:off x="6588224" y="4756753"/>
            <a:ext cx="1728192" cy="851297"/>
          </a:xfrm>
          <a:prstGeom prst="wedgeRoundRectCallout">
            <a:avLst>
              <a:gd name="adj1" fmla="val -76647"/>
              <a:gd name="adj2" fmla="val -98215"/>
              <a:gd name="adj3" fmla="val 16667"/>
            </a:avLst>
          </a:prstGeom>
          <a:solidFill>
            <a:srgbClr val="336600"/>
          </a:solidFill>
          <a:ln w="9525">
            <a:noFill/>
            <a:miter lim="800000"/>
            <a:headEnd/>
            <a:tailEnd/>
          </a:ln>
        </p:spPr>
        <p:txBody>
          <a:bodyPr wrap="square">
            <a:spAutoFit/>
          </a:bodyPr>
          <a:lstStyle/>
          <a:p>
            <a:r>
              <a:rPr kumimoji="0" lang="zh-TW" altLang="en-US" sz="2200" dirty="0">
                <a:solidFill>
                  <a:schemeClr val="bg1"/>
                </a:solidFill>
                <a:latin typeface="Adobe 繁黑體 Std B" pitchFamily="34" charset="-120"/>
                <a:ea typeface="Adobe 繁黑體 Std B" pitchFamily="34" charset="-120"/>
              </a:rPr>
              <a:t>教育與職業資料的提供</a:t>
            </a:r>
          </a:p>
        </p:txBody>
      </p:sp>
      <p:sp>
        <p:nvSpPr>
          <p:cNvPr id="45" name="文字方塊 1"/>
          <p:cNvSpPr txBox="1">
            <a:spLocks noChangeArrowheads="1"/>
          </p:cNvSpPr>
          <p:nvPr/>
        </p:nvSpPr>
        <p:spPr bwMode="auto">
          <a:xfrm>
            <a:off x="6516216" y="1503594"/>
            <a:ext cx="1872208" cy="851297"/>
          </a:xfrm>
          <a:prstGeom prst="wedgeRoundRectCallout">
            <a:avLst>
              <a:gd name="adj1" fmla="val -71293"/>
              <a:gd name="adj2" fmla="val 79283"/>
              <a:gd name="adj3" fmla="val 16667"/>
            </a:avLst>
          </a:prstGeom>
          <a:solidFill>
            <a:srgbClr val="CC0066"/>
          </a:solidFill>
          <a:ln w="9525">
            <a:noFill/>
            <a:miter lim="800000"/>
            <a:headEnd/>
            <a:tailEnd/>
          </a:ln>
        </p:spPr>
        <p:txBody>
          <a:bodyPr wrap="square">
            <a:spAutoFit/>
          </a:bodyPr>
          <a:lstStyle/>
          <a:p>
            <a:r>
              <a:rPr kumimoji="0" lang="zh-TW" altLang="zh-TW" sz="2200" dirty="0">
                <a:solidFill>
                  <a:schemeClr val="bg1"/>
                </a:solidFill>
                <a:latin typeface="Adobe 繁黑體 Std B" pitchFamily="34" charset="-120"/>
                <a:ea typeface="Adobe 繁黑體 Std B" pitchFamily="34" charset="-120"/>
              </a:rPr>
              <a:t>個人特質的</a:t>
            </a:r>
            <a:endParaRPr kumimoji="0" lang="en-US" altLang="zh-TW" sz="2200" dirty="0">
              <a:solidFill>
                <a:schemeClr val="bg1"/>
              </a:solidFill>
              <a:latin typeface="Adobe 繁黑體 Std B" pitchFamily="34" charset="-120"/>
              <a:ea typeface="Adobe 繁黑體 Std B" pitchFamily="34" charset="-120"/>
            </a:endParaRPr>
          </a:p>
          <a:p>
            <a:r>
              <a:rPr kumimoji="0" lang="zh-TW" altLang="zh-TW" sz="2200" dirty="0">
                <a:solidFill>
                  <a:schemeClr val="bg1"/>
                </a:solidFill>
                <a:latin typeface="Adobe 繁黑體 Std B" pitchFamily="34" charset="-120"/>
                <a:ea typeface="Adobe 繁黑體 Std B" pitchFamily="34" charset="-120"/>
              </a:rPr>
              <a:t>澄清與了解</a:t>
            </a:r>
            <a:endParaRPr lang="zh-TW" altLang="en-US" sz="2200" dirty="0">
              <a:solidFill>
                <a:schemeClr val="bg1"/>
              </a:solidFill>
              <a:latin typeface="Adobe 繁黑體 Std B" pitchFamily="34" charset="-120"/>
              <a:ea typeface="Adobe 繁黑體 Std B" pitchFamily="34" charset="-120"/>
            </a:endParaRPr>
          </a:p>
        </p:txBody>
      </p:sp>
      <p:sp>
        <p:nvSpPr>
          <p:cNvPr id="42" name="矩形 41"/>
          <p:cNvSpPr/>
          <p:nvPr/>
        </p:nvSpPr>
        <p:spPr bwMode="auto">
          <a:xfrm>
            <a:off x="0" y="1"/>
            <a:ext cx="9144000" cy="620687"/>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3200" b="0" i="0" u="none" strike="noStrike" cap="none" normalizeH="0" baseline="0">
              <a:ln>
                <a:noFill/>
              </a:ln>
              <a:solidFill>
                <a:schemeClr val="tx1"/>
              </a:solidFill>
              <a:effectLst/>
              <a:latin typeface="Adobe 繁黑體 Std B" pitchFamily="34" charset="-120"/>
              <a:ea typeface="Adobe 繁黑體 Std B" pitchFamily="34" charset="-120"/>
            </a:endParaRPr>
          </a:p>
        </p:txBody>
      </p:sp>
      <p:grpSp>
        <p:nvGrpSpPr>
          <p:cNvPr id="8" name="群組 4"/>
          <p:cNvGrpSpPr/>
          <p:nvPr/>
        </p:nvGrpSpPr>
        <p:grpSpPr>
          <a:xfrm>
            <a:off x="2767309" y="170313"/>
            <a:ext cx="2056588" cy="360040"/>
            <a:chOff x="2835897" y="44624"/>
            <a:chExt cx="2056588" cy="360040"/>
          </a:xfrm>
        </p:grpSpPr>
        <p:sp>
          <p:nvSpPr>
            <p:cNvPr id="47" name="橢圓 46"/>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2</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48" name="橢圓 47"/>
            <p:cNvSpPr/>
            <p:nvPr/>
          </p:nvSpPr>
          <p:spPr>
            <a:xfrm>
              <a:off x="326003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3</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49" name="橢圓 48"/>
            <p:cNvSpPr/>
            <p:nvPr/>
          </p:nvSpPr>
          <p:spPr>
            <a:xfrm>
              <a:off x="3684171"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4</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50" name="橢圓 49"/>
            <p:cNvSpPr/>
            <p:nvPr/>
          </p:nvSpPr>
          <p:spPr>
            <a:xfrm>
              <a:off x="4108308"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5</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sp>
          <p:nvSpPr>
            <p:cNvPr id="53" name="橢圓 52"/>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2">
                      <a:lumMod val="60000"/>
                      <a:lumOff val="40000"/>
                    </a:schemeClr>
                  </a:solidFill>
                  <a:latin typeface="Adobe 繁黑體 Std B" pitchFamily="34" charset="-120"/>
                  <a:ea typeface="Adobe 繁黑體 Std B" pitchFamily="34" charset="-120"/>
                </a:rPr>
                <a:t>6</a:t>
              </a:r>
              <a:endParaRPr lang="zh-TW" altLang="en-US" sz="2400" dirty="0">
                <a:solidFill>
                  <a:schemeClr val="accent2">
                    <a:lumMod val="60000"/>
                    <a:lumOff val="40000"/>
                  </a:schemeClr>
                </a:solidFill>
                <a:latin typeface="Adobe 繁黑體 Std B" pitchFamily="34" charset="-120"/>
                <a:ea typeface="Adobe 繁黑體 Std B" pitchFamily="34" charset="-120"/>
              </a:endParaRPr>
            </a:p>
          </p:txBody>
        </p:sp>
      </p:grpSp>
      <p:sp>
        <p:nvSpPr>
          <p:cNvPr id="63" name="橢圓 62"/>
          <p:cNvSpPr/>
          <p:nvPr/>
        </p:nvSpPr>
        <p:spPr>
          <a:xfrm>
            <a:off x="2285984" y="170313"/>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Adobe 繁黑體 Std B" pitchFamily="34" charset="-120"/>
                <a:ea typeface="Adobe 繁黑體 Std B" pitchFamily="34" charset="-120"/>
              </a:rPr>
              <a:t>1</a:t>
            </a:r>
            <a:endParaRPr lang="zh-TW" altLang="en-US" sz="2400" dirty="0">
              <a:solidFill>
                <a:srgbClr val="C00000"/>
              </a:solidFill>
              <a:latin typeface="Adobe 繁黑體 Std B" pitchFamily="34" charset="-120"/>
              <a:ea typeface="Adobe 繁黑體 Std B" pitchFamily="34" charset="-120"/>
            </a:endParaRPr>
          </a:p>
        </p:txBody>
      </p:sp>
      <p:pic>
        <p:nvPicPr>
          <p:cNvPr id="7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73" name="內容版面配置區 2"/>
          <p:cNvSpPr txBox="1">
            <a:spLocks/>
          </p:cNvSpPr>
          <p:nvPr/>
        </p:nvSpPr>
        <p:spPr bwMode="auto">
          <a:xfrm>
            <a:off x="4572000" y="142876"/>
            <a:ext cx="3155914"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32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36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extLst>
      <p:ext uri="{BB962C8B-B14F-4D97-AF65-F5344CB8AC3E}">
        <p14:creationId xmlns:p14="http://schemas.microsoft.com/office/powerpoint/2010/main" val="34131201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1+#ppt_w/2"/>
                                          </p:val>
                                        </p:tav>
                                        <p:tav tm="100000">
                                          <p:val>
                                            <p:strVal val="#ppt_x"/>
                                          </p:val>
                                        </p:tav>
                                      </p:tavLst>
                                    </p:anim>
                                    <p:anim calcmode="lin" valueType="num">
                                      <p:cBhvr additive="base">
                                        <p:cTn id="13" dur="500" fill="hold"/>
                                        <p:tgtEl>
                                          <p:spTgt spid="4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1+#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 name="矩形: 圓角 1"/>
          <p:cNvSpPr/>
          <p:nvPr/>
        </p:nvSpPr>
        <p:spPr>
          <a:xfrm>
            <a:off x="212033" y="1346313"/>
            <a:ext cx="8752455" cy="5112873"/>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dirty="0">
                <a:solidFill>
                  <a:prstClr val="white"/>
                </a:solidFill>
                <a:latin typeface="Adobe 繁黑體 Std B" pitchFamily="34" charset="-120"/>
                <a:ea typeface="Adobe 繁黑體 Std B" pitchFamily="34" charset="-120"/>
              </a:rPr>
              <a:t>志願選填試探與輔導作業定位</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pSp>
        <p:nvGrpSpPr>
          <p:cNvPr id="17" name="群組 16"/>
          <p:cNvGrpSpPr/>
          <p:nvPr/>
        </p:nvGrpSpPr>
        <p:grpSpPr>
          <a:xfrm>
            <a:off x="-416296" y="1492302"/>
            <a:ext cx="10009112" cy="4824536"/>
            <a:chOff x="419558" y="1443067"/>
            <a:chExt cx="8568952" cy="5200352"/>
          </a:xfrm>
        </p:grpSpPr>
        <p:graphicFrame>
          <p:nvGraphicFramePr>
            <p:cNvPr id="18" name="資料庫圖表 17"/>
            <p:cNvGraphicFramePr/>
            <p:nvPr>
              <p:extLst>
                <p:ext uri="{D42A27DB-BD31-4B8C-83A1-F6EECF244321}">
                  <p14:modId xmlns:p14="http://schemas.microsoft.com/office/powerpoint/2010/main" val="2085461645"/>
                </p:ext>
              </p:extLst>
            </p:nvPr>
          </p:nvGraphicFramePr>
          <p:xfrm>
            <a:off x="419558" y="1443067"/>
            <a:ext cx="8568952" cy="5200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向右箭號 18"/>
            <p:cNvSpPr/>
            <p:nvPr/>
          </p:nvSpPr>
          <p:spPr bwMode="auto">
            <a:xfrm>
              <a:off x="3091671" y="1547113"/>
              <a:ext cx="450192" cy="720080"/>
            </a:xfrm>
            <a:prstGeom prst="rightArrow">
              <a:avLst/>
            </a:prstGeom>
            <a:solidFill>
              <a:srgbClr val="FF00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endParaRPr lang="zh-TW" altLang="en-US" sz="3200">
                <a:solidFill>
                  <a:srgbClr val="FF0000"/>
                </a:solidFill>
                <a:latin typeface="Adobe 繁黑體 Std B" pitchFamily="34" charset="-120"/>
                <a:ea typeface="Adobe 繁黑體 Std B" pitchFamily="34" charset="-120"/>
              </a:endParaRPr>
            </a:p>
          </p:txBody>
        </p:sp>
        <p:sp>
          <p:nvSpPr>
            <p:cNvPr id="20" name="向右箭號 19"/>
            <p:cNvSpPr/>
            <p:nvPr/>
          </p:nvSpPr>
          <p:spPr bwMode="auto">
            <a:xfrm>
              <a:off x="5244938" y="1639050"/>
              <a:ext cx="555566" cy="720080"/>
            </a:xfrm>
            <a:prstGeom prst="rightArrow">
              <a:avLst/>
            </a:prstGeom>
            <a:solidFill>
              <a:srgbClr val="FF00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endParaRPr lang="zh-TW" altLang="en-US" sz="3200">
                <a:solidFill>
                  <a:srgbClr val="FF0000"/>
                </a:solidFill>
                <a:latin typeface="Adobe 繁黑體 Std B" pitchFamily="34" charset="-120"/>
                <a:ea typeface="Adobe 繁黑體 Std B" pitchFamily="34" charset="-120"/>
              </a:endParaRPr>
            </a:p>
          </p:txBody>
        </p:sp>
      </p:grpSp>
    </p:spTree>
    <p:extLst>
      <p:ext uri="{BB962C8B-B14F-4D97-AF65-F5344CB8AC3E}">
        <p14:creationId xmlns:p14="http://schemas.microsoft.com/office/powerpoint/2010/main" val="2292232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 name="矩形: 圓角 1"/>
          <p:cNvSpPr/>
          <p:nvPr/>
        </p:nvSpPr>
        <p:spPr>
          <a:xfrm>
            <a:off x="212033" y="1346313"/>
            <a:ext cx="8752455" cy="5112873"/>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dirty="0">
                <a:solidFill>
                  <a:prstClr val="white"/>
                </a:solidFill>
                <a:latin typeface="Adobe 繁黑體 Std B" pitchFamily="34" charset="-120"/>
                <a:ea typeface="Adobe 繁黑體 Std B" pitchFamily="34" charset="-120"/>
              </a:rPr>
              <a:t>志願選填試探與輔導作業功能</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cxnSp>
        <p:nvCxnSpPr>
          <p:cNvPr id="36" name="直線接點 35"/>
          <p:cNvCxnSpPr/>
          <p:nvPr/>
        </p:nvCxnSpPr>
        <p:spPr>
          <a:xfrm>
            <a:off x="416975" y="1806629"/>
            <a:ext cx="872702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手繪多邊形 37"/>
          <p:cNvSpPr/>
          <p:nvPr/>
        </p:nvSpPr>
        <p:spPr bwMode="auto">
          <a:xfrm>
            <a:off x="2670137" y="3895385"/>
            <a:ext cx="6211981" cy="1011936"/>
          </a:xfrm>
          <a:custGeom>
            <a:avLst/>
            <a:gdLst>
              <a:gd name="connsiteX0" fmla="*/ 0 w 5335488"/>
              <a:gd name="connsiteY0" fmla="*/ 117632 h 941056"/>
              <a:gd name="connsiteX1" fmla="*/ 4864960 w 5335488"/>
              <a:gd name="connsiteY1" fmla="*/ 117632 h 941056"/>
              <a:gd name="connsiteX2" fmla="*/ 4864960 w 5335488"/>
              <a:gd name="connsiteY2" fmla="*/ 0 h 941056"/>
              <a:gd name="connsiteX3" fmla="*/ 5335488 w 5335488"/>
              <a:gd name="connsiteY3" fmla="*/ 470528 h 941056"/>
              <a:gd name="connsiteX4" fmla="*/ 4864960 w 5335488"/>
              <a:gd name="connsiteY4" fmla="*/ 941056 h 941056"/>
              <a:gd name="connsiteX5" fmla="*/ 4864960 w 5335488"/>
              <a:gd name="connsiteY5" fmla="*/ 823424 h 941056"/>
              <a:gd name="connsiteX6" fmla="*/ 0 w 5335488"/>
              <a:gd name="connsiteY6" fmla="*/ 823424 h 941056"/>
              <a:gd name="connsiteX7" fmla="*/ 0 w 5335488"/>
              <a:gd name="connsiteY7" fmla="*/ 117632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5488" h="941056">
                <a:moveTo>
                  <a:pt x="0" y="117632"/>
                </a:moveTo>
                <a:lnTo>
                  <a:pt x="4864960" y="117632"/>
                </a:lnTo>
                <a:lnTo>
                  <a:pt x="4864960" y="0"/>
                </a:lnTo>
                <a:lnTo>
                  <a:pt x="5335488" y="470528"/>
                </a:lnTo>
                <a:lnTo>
                  <a:pt x="4864960" y="941056"/>
                </a:lnTo>
                <a:lnTo>
                  <a:pt x="4864960" y="823424"/>
                </a:lnTo>
                <a:lnTo>
                  <a:pt x="0" y="823424"/>
                </a:lnTo>
                <a:lnTo>
                  <a:pt x="0" y="117632"/>
                </a:lnTo>
                <a:close/>
              </a:path>
            </a:pathLst>
          </a:custGeom>
          <a:solidFill>
            <a:srgbClr val="CCFF99">
              <a:alpha val="90000"/>
            </a:srgbClr>
          </a:solidFill>
        </p:spPr>
        <p:style>
          <a:lnRef idx="2">
            <a:schemeClr val="accent2">
              <a:tint val="40000"/>
              <a:alpha val="90000"/>
              <a:hueOff val="-12903"/>
              <a:satOff val="-8847"/>
              <a:lumOff val="3415"/>
              <a:alphaOff val="0"/>
            </a:schemeClr>
          </a:lnRef>
          <a:fillRef idx="1">
            <a:scrgbClr r="0" g="0" b="0"/>
          </a:fillRef>
          <a:effectRef idx="0">
            <a:schemeClr val="accent2">
              <a:tint val="40000"/>
              <a:alpha val="90000"/>
              <a:hueOff val="-12903"/>
              <a:satOff val="-8847"/>
              <a:lumOff val="3415"/>
              <a:alphaOff val="0"/>
            </a:schemeClr>
          </a:effectRef>
          <a:fontRef idx="minor">
            <a:schemeClr val="dk1">
              <a:hueOff val="0"/>
              <a:satOff val="0"/>
              <a:lumOff val="0"/>
              <a:alphaOff val="0"/>
            </a:schemeClr>
          </a:fontRef>
        </p:style>
        <p:txBody>
          <a:bodyPr lIns="15240" tIns="132872" rIns="368136" bIns="132872" spcCol="1270" anchor="ctr"/>
          <a:lstStyle/>
          <a:p>
            <a:endParaRPr lang="zh-TW" altLang="en-US" sz="2800" dirty="0">
              <a:solidFill>
                <a:prstClr val="black">
                  <a:hueOff val="0"/>
                  <a:satOff val="0"/>
                  <a:lumOff val="0"/>
                  <a:alphaOff val="0"/>
                </a:prstClr>
              </a:solidFill>
              <a:latin typeface="微軟正黑體" pitchFamily="34" charset="-120"/>
              <a:ea typeface="微軟正黑體" pitchFamily="34" charset="-120"/>
            </a:endParaRPr>
          </a:p>
          <a:p>
            <a:r>
              <a:rPr lang="zh-TW" altLang="en-US" sz="2800" b="1" dirty="0">
                <a:solidFill>
                  <a:schemeClr val="tx1"/>
                </a:solidFill>
                <a:latin typeface="微軟正黑體" pitchFamily="34" charset="-120"/>
                <a:ea typeface="微軟正黑體" pitchFamily="34" charset="-120"/>
              </a:rPr>
              <a:t>提前分段上傳與檢校學生基本資料及超額比序資料與積分 </a:t>
            </a:r>
          </a:p>
          <a:p>
            <a:endParaRPr lang="zh-TW" altLang="en-US" sz="2800" dirty="0">
              <a:solidFill>
                <a:prstClr val="black">
                  <a:hueOff val="0"/>
                  <a:satOff val="0"/>
                  <a:lumOff val="0"/>
                  <a:alphaOff val="0"/>
                </a:prstClr>
              </a:solidFill>
              <a:latin typeface="微軟正黑體" pitchFamily="34" charset="-120"/>
              <a:ea typeface="微軟正黑體" pitchFamily="34" charset="-120"/>
            </a:endParaRPr>
          </a:p>
        </p:txBody>
      </p:sp>
      <p:grpSp>
        <p:nvGrpSpPr>
          <p:cNvPr id="39" name="群組 38"/>
          <p:cNvGrpSpPr>
            <a:grpSpLocks/>
          </p:cNvGrpSpPr>
          <p:nvPr/>
        </p:nvGrpSpPr>
        <p:grpSpPr bwMode="auto">
          <a:xfrm>
            <a:off x="2643115" y="1590296"/>
            <a:ext cx="6211981" cy="2124555"/>
            <a:chOff x="3808511" y="1585914"/>
            <a:chExt cx="5335488" cy="1976484"/>
          </a:xfrm>
        </p:grpSpPr>
        <p:sp>
          <p:nvSpPr>
            <p:cNvPr id="47" name="手繪多邊形 46"/>
            <p:cNvSpPr/>
            <p:nvPr/>
          </p:nvSpPr>
          <p:spPr>
            <a:xfrm>
              <a:off x="3808511" y="1585914"/>
              <a:ext cx="5335488" cy="941410"/>
            </a:xfrm>
            <a:custGeom>
              <a:avLst/>
              <a:gdLst>
                <a:gd name="connsiteX0" fmla="*/ 0 w 5335488"/>
                <a:gd name="connsiteY0" fmla="*/ 117632 h 941056"/>
                <a:gd name="connsiteX1" fmla="*/ 4864960 w 5335488"/>
                <a:gd name="connsiteY1" fmla="*/ 117632 h 941056"/>
                <a:gd name="connsiteX2" fmla="*/ 4864960 w 5335488"/>
                <a:gd name="connsiteY2" fmla="*/ 0 h 941056"/>
                <a:gd name="connsiteX3" fmla="*/ 5335488 w 5335488"/>
                <a:gd name="connsiteY3" fmla="*/ 470528 h 941056"/>
                <a:gd name="connsiteX4" fmla="*/ 4864960 w 5335488"/>
                <a:gd name="connsiteY4" fmla="*/ 941056 h 941056"/>
                <a:gd name="connsiteX5" fmla="*/ 4864960 w 5335488"/>
                <a:gd name="connsiteY5" fmla="*/ 823424 h 941056"/>
                <a:gd name="connsiteX6" fmla="*/ 0 w 5335488"/>
                <a:gd name="connsiteY6" fmla="*/ 823424 h 941056"/>
                <a:gd name="connsiteX7" fmla="*/ 0 w 5335488"/>
                <a:gd name="connsiteY7" fmla="*/ 117632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5488" h="941056">
                  <a:moveTo>
                    <a:pt x="0" y="117632"/>
                  </a:moveTo>
                  <a:lnTo>
                    <a:pt x="4864960" y="117632"/>
                  </a:lnTo>
                  <a:lnTo>
                    <a:pt x="4864960" y="0"/>
                  </a:lnTo>
                  <a:lnTo>
                    <a:pt x="5335488" y="470528"/>
                  </a:lnTo>
                  <a:lnTo>
                    <a:pt x="4864960" y="941056"/>
                  </a:lnTo>
                  <a:lnTo>
                    <a:pt x="4864960" y="823424"/>
                  </a:lnTo>
                  <a:lnTo>
                    <a:pt x="0" y="823424"/>
                  </a:lnTo>
                  <a:lnTo>
                    <a:pt x="0" y="117632"/>
                  </a:lnTo>
                  <a:close/>
                </a:path>
              </a:pathLst>
            </a:custGeom>
            <a:solidFill>
              <a:srgbClr val="CCFF99"/>
            </a:solidFill>
          </p:spPr>
          <p:style>
            <a:lnRef idx="2">
              <a:schemeClr val="accent2">
                <a:tint val="40000"/>
                <a:alpha val="90000"/>
                <a:hueOff val="0"/>
                <a:satOff val="0"/>
                <a:lumOff val="0"/>
                <a:alphaOff val="0"/>
              </a:schemeClr>
            </a:lnRef>
            <a:fillRef idx="1002">
              <a:schemeClr val="lt1"/>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5240" tIns="132872" rIns="368136" bIns="132872" spcCol="1270" anchor="ctr"/>
            <a:lstStyle/>
            <a:p>
              <a:pPr>
                <a:spcBef>
                  <a:spcPct val="50000"/>
                </a:spcBef>
              </a:pPr>
              <a:r>
                <a:rPr lang="zh-TW" altLang="en-US" sz="2800" b="1" dirty="0">
                  <a:solidFill>
                    <a:schemeClr val="tx1">
                      <a:lumMod val="95000"/>
                      <a:lumOff val="5000"/>
                    </a:schemeClr>
                  </a:solidFill>
                  <a:latin typeface="微軟正黑體" pitchFamily="34" charset="-120"/>
                  <a:ea typeface="微軟正黑體" pitchFamily="34" charset="-120"/>
                </a:rPr>
                <a:t>透過二</a:t>
              </a:r>
              <a:r>
                <a:rPr lang="zh-TW" altLang="zh-TW" sz="2800" b="1" dirty="0">
                  <a:solidFill>
                    <a:schemeClr val="tx1">
                      <a:lumMod val="95000"/>
                      <a:lumOff val="5000"/>
                    </a:schemeClr>
                  </a:solidFill>
                  <a:latin typeface="微軟正黑體" pitchFamily="34" charset="-120"/>
                  <a:ea typeface="微軟正黑體" pitchFamily="34" charset="-120"/>
                </a:rPr>
                <a:t>階段</a:t>
              </a:r>
              <a:r>
                <a:rPr lang="zh-TW" altLang="en-US" sz="2800" b="1" dirty="0">
                  <a:solidFill>
                    <a:schemeClr val="tx1">
                      <a:lumMod val="95000"/>
                      <a:lumOff val="5000"/>
                    </a:schemeClr>
                  </a:solidFill>
                  <a:latin typeface="微軟正黑體" pitchFamily="34" charset="-120"/>
                  <a:ea typeface="微軟正黑體" pitchFamily="34" charset="-120"/>
                </a:rPr>
                <a:t>志願選填試探作業，</a:t>
              </a:r>
              <a:r>
                <a:rPr lang="zh-TW" altLang="zh-TW" sz="2800" b="1" dirty="0">
                  <a:solidFill>
                    <a:schemeClr val="tx1">
                      <a:lumMod val="95000"/>
                      <a:lumOff val="5000"/>
                    </a:schemeClr>
                  </a:solidFill>
                  <a:latin typeface="微軟正黑體" pitchFamily="34" charset="-120"/>
                  <a:ea typeface="微軟正黑體" pitchFamily="34" charset="-120"/>
                </a:rPr>
                <a:t>引導</a:t>
              </a:r>
              <a:r>
                <a:rPr lang="zh-TW" altLang="en-US" sz="2800" b="1" dirty="0">
                  <a:solidFill>
                    <a:schemeClr val="tx1">
                      <a:lumMod val="95000"/>
                      <a:lumOff val="5000"/>
                    </a:schemeClr>
                  </a:solidFill>
                  <a:latin typeface="微軟正黑體" pitchFamily="34" charset="-120"/>
                  <a:ea typeface="微軟正黑體" pitchFamily="34" charset="-120"/>
                </a:rPr>
                <a:t>學生</a:t>
              </a:r>
              <a:r>
                <a:rPr lang="zh-TW" altLang="zh-TW" sz="2800" b="1" dirty="0">
                  <a:solidFill>
                    <a:schemeClr val="tx1">
                      <a:lumMod val="95000"/>
                      <a:lumOff val="5000"/>
                    </a:schemeClr>
                  </a:solidFill>
                  <a:latin typeface="微軟正黑體" pitchFamily="34" charset="-120"/>
                  <a:ea typeface="微軟正黑體" pitchFamily="34" charset="-120"/>
                </a:rPr>
                <a:t>學習</a:t>
              </a:r>
              <a:r>
                <a:rPr lang="zh-TW" altLang="en-US" sz="2800" b="1" dirty="0">
                  <a:solidFill>
                    <a:schemeClr val="tx1">
                      <a:lumMod val="95000"/>
                      <a:lumOff val="5000"/>
                    </a:schemeClr>
                  </a:solidFill>
                  <a:latin typeface="微軟正黑體" pitchFamily="34" charset="-120"/>
                  <a:ea typeface="微軟正黑體" pitchFamily="34" charset="-120"/>
                </a:rPr>
                <a:t>志願</a:t>
              </a:r>
              <a:r>
                <a:rPr lang="zh-TW" altLang="zh-TW" sz="2800" b="1" dirty="0">
                  <a:solidFill>
                    <a:schemeClr val="tx1">
                      <a:lumMod val="95000"/>
                      <a:lumOff val="5000"/>
                    </a:schemeClr>
                  </a:solidFill>
                  <a:latin typeface="微軟正黑體" pitchFamily="34" charset="-120"/>
                  <a:ea typeface="微軟正黑體" pitchFamily="34" charset="-120"/>
                </a:rPr>
                <a:t>抉擇</a:t>
              </a:r>
              <a:endParaRPr lang="zh-TW" altLang="en-US" sz="2800" b="1" dirty="0">
                <a:solidFill>
                  <a:schemeClr val="tx1">
                    <a:lumMod val="95000"/>
                    <a:lumOff val="5000"/>
                  </a:schemeClr>
                </a:solidFill>
                <a:latin typeface="微軟正黑體" pitchFamily="34" charset="-120"/>
                <a:ea typeface="微軟正黑體" pitchFamily="34" charset="-120"/>
              </a:endParaRPr>
            </a:p>
          </p:txBody>
        </p:sp>
        <p:sp>
          <p:nvSpPr>
            <p:cNvPr id="48" name="手繪多邊形 47"/>
            <p:cNvSpPr/>
            <p:nvPr/>
          </p:nvSpPr>
          <p:spPr>
            <a:xfrm>
              <a:off x="3808511" y="2620988"/>
              <a:ext cx="5335488" cy="941410"/>
            </a:xfrm>
            <a:custGeom>
              <a:avLst/>
              <a:gdLst>
                <a:gd name="connsiteX0" fmla="*/ 0 w 5335488"/>
                <a:gd name="connsiteY0" fmla="*/ 117632 h 941056"/>
                <a:gd name="connsiteX1" fmla="*/ 4864960 w 5335488"/>
                <a:gd name="connsiteY1" fmla="*/ 117632 h 941056"/>
                <a:gd name="connsiteX2" fmla="*/ 4864960 w 5335488"/>
                <a:gd name="connsiteY2" fmla="*/ 0 h 941056"/>
                <a:gd name="connsiteX3" fmla="*/ 5335488 w 5335488"/>
                <a:gd name="connsiteY3" fmla="*/ 470528 h 941056"/>
                <a:gd name="connsiteX4" fmla="*/ 4864960 w 5335488"/>
                <a:gd name="connsiteY4" fmla="*/ 941056 h 941056"/>
                <a:gd name="connsiteX5" fmla="*/ 4864960 w 5335488"/>
                <a:gd name="connsiteY5" fmla="*/ 823424 h 941056"/>
                <a:gd name="connsiteX6" fmla="*/ 0 w 5335488"/>
                <a:gd name="connsiteY6" fmla="*/ 823424 h 941056"/>
                <a:gd name="connsiteX7" fmla="*/ 0 w 5335488"/>
                <a:gd name="connsiteY7" fmla="*/ 117632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5488" h="941056">
                  <a:moveTo>
                    <a:pt x="0" y="117632"/>
                  </a:moveTo>
                  <a:lnTo>
                    <a:pt x="4864960" y="117632"/>
                  </a:lnTo>
                  <a:lnTo>
                    <a:pt x="4864960" y="0"/>
                  </a:lnTo>
                  <a:lnTo>
                    <a:pt x="5335488" y="470528"/>
                  </a:lnTo>
                  <a:lnTo>
                    <a:pt x="4864960" y="941056"/>
                  </a:lnTo>
                  <a:lnTo>
                    <a:pt x="4864960" y="823424"/>
                  </a:lnTo>
                  <a:lnTo>
                    <a:pt x="0" y="823424"/>
                  </a:lnTo>
                  <a:lnTo>
                    <a:pt x="0" y="117632"/>
                  </a:lnTo>
                  <a:close/>
                </a:path>
              </a:pathLst>
            </a:custGeom>
            <a:solidFill>
              <a:srgbClr val="CCFF99">
                <a:alpha val="90000"/>
              </a:srgbClr>
            </a:solidFill>
          </p:spPr>
          <p:style>
            <a:lnRef idx="2">
              <a:schemeClr val="accent2">
                <a:tint val="40000"/>
                <a:alpha val="90000"/>
                <a:hueOff val="-12903"/>
                <a:satOff val="-8847"/>
                <a:lumOff val="3415"/>
                <a:alphaOff val="0"/>
              </a:schemeClr>
            </a:lnRef>
            <a:fillRef idx="1">
              <a:scrgbClr r="0" g="0" b="0"/>
            </a:fillRef>
            <a:effectRef idx="0">
              <a:schemeClr val="accent2">
                <a:tint val="40000"/>
                <a:alpha val="90000"/>
                <a:hueOff val="-12903"/>
                <a:satOff val="-8847"/>
                <a:lumOff val="3415"/>
                <a:alphaOff val="0"/>
              </a:schemeClr>
            </a:effectRef>
            <a:fontRef idx="minor">
              <a:schemeClr val="dk1">
                <a:hueOff val="0"/>
                <a:satOff val="0"/>
                <a:lumOff val="0"/>
                <a:alphaOff val="0"/>
              </a:schemeClr>
            </a:fontRef>
          </p:style>
          <p:txBody>
            <a:bodyPr lIns="15240" tIns="132872" rIns="368136" bIns="132872" spcCol="1270" anchor="ctr"/>
            <a:lstStyle/>
            <a:p>
              <a:endParaRPr lang="zh-TW" altLang="en-US" sz="2800" dirty="0">
                <a:solidFill>
                  <a:prstClr val="black">
                    <a:hueOff val="0"/>
                    <a:satOff val="0"/>
                    <a:lumOff val="0"/>
                    <a:alphaOff val="0"/>
                  </a:prstClr>
                </a:solidFill>
                <a:latin typeface="微軟正黑體" pitchFamily="34" charset="-120"/>
                <a:ea typeface="微軟正黑體" pitchFamily="34" charset="-120"/>
              </a:endParaRPr>
            </a:p>
            <a:p>
              <a:r>
                <a:rPr lang="zh-TW" altLang="en-US" sz="2800" b="1" dirty="0">
                  <a:solidFill>
                    <a:srgbClr val="FF0000"/>
                  </a:solidFill>
                  <a:latin typeface="微軟正黑體" pitchFamily="34" charset="-120"/>
                  <a:ea typeface="微軟正黑體" pitchFamily="34" charset="-120"/>
                </a:rPr>
                <a:t>檢視現階段超額比序積分及熟悉志願序變化對計分的影響 </a:t>
              </a:r>
            </a:p>
            <a:p>
              <a:endParaRPr lang="zh-TW" altLang="en-US" sz="2800" dirty="0">
                <a:solidFill>
                  <a:prstClr val="black">
                    <a:hueOff val="0"/>
                    <a:satOff val="0"/>
                    <a:lumOff val="0"/>
                    <a:alphaOff val="0"/>
                  </a:prstClr>
                </a:solidFill>
                <a:latin typeface="微軟正黑體" pitchFamily="34" charset="-120"/>
                <a:ea typeface="微軟正黑體" pitchFamily="34" charset="-120"/>
              </a:endParaRPr>
            </a:p>
          </p:txBody>
        </p:sp>
      </p:grpSp>
      <p:grpSp>
        <p:nvGrpSpPr>
          <p:cNvPr id="40" name="群組 39"/>
          <p:cNvGrpSpPr>
            <a:grpSpLocks/>
          </p:cNvGrpSpPr>
          <p:nvPr/>
        </p:nvGrpSpPr>
        <p:grpSpPr bwMode="auto">
          <a:xfrm>
            <a:off x="655203" y="1693242"/>
            <a:ext cx="1881896" cy="4349790"/>
            <a:chOff x="251518" y="1585914"/>
            <a:chExt cx="3556994" cy="4046632"/>
          </a:xfrm>
        </p:grpSpPr>
        <p:sp>
          <p:nvSpPr>
            <p:cNvPr id="43" name="手繪多邊形 42"/>
            <p:cNvSpPr/>
            <p:nvPr/>
          </p:nvSpPr>
          <p:spPr>
            <a:xfrm>
              <a:off x="251520" y="1585914"/>
              <a:ext cx="3556992" cy="941410"/>
            </a:xfrm>
            <a:custGeom>
              <a:avLst/>
              <a:gdLst>
                <a:gd name="connsiteX0" fmla="*/ 0 w 3556992"/>
                <a:gd name="connsiteY0" fmla="*/ 156846 h 941056"/>
                <a:gd name="connsiteX1" fmla="*/ 156846 w 3556992"/>
                <a:gd name="connsiteY1" fmla="*/ 0 h 941056"/>
                <a:gd name="connsiteX2" fmla="*/ 3400146 w 3556992"/>
                <a:gd name="connsiteY2" fmla="*/ 0 h 941056"/>
                <a:gd name="connsiteX3" fmla="*/ 3556992 w 3556992"/>
                <a:gd name="connsiteY3" fmla="*/ 156846 h 941056"/>
                <a:gd name="connsiteX4" fmla="*/ 3556992 w 3556992"/>
                <a:gd name="connsiteY4" fmla="*/ 784210 h 941056"/>
                <a:gd name="connsiteX5" fmla="*/ 3400146 w 3556992"/>
                <a:gd name="connsiteY5" fmla="*/ 941056 h 941056"/>
                <a:gd name="connsiteX6" fmla="*/ 156846 w 3556992"/>
                <a:gd name="connsiteY6" fmla="*/ 941056 h 941056"/>
                <a:gd name="connsiteX7" fmla="*/ 0 w 3556992"/>
                <a:gd name="connsiteY7" fmla="*/ 784210 h 941056"/>
                <a:gd name="connsiteX8" fmla="*/ 0 w 3556992"/>
                <a:gd name="connsiteY8" fmla="*/ 156846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992" h="941056">
                  <a:moveTo>
                    <a:pt x="0" y="156846"/>
                  </a:moveTo>
                  <a:cubicBezTo>
                    <a:pt x="0" y="70222"/>
                    <a:pt x="70222" y="0"/>
                    <a:pt x="156846" y="0"/>
                  </a:cubicBezTo>
                  <a:lnTo>
                    <a:pt x="3400146" y="0"/>
                  </a:lnTo>
                  <a:cubicBezTo>
                    <a:pt x="3486770" y="0"/>
                    <a:pt x="3556992" y="70222"/>
                    <a:pt x="3556992" y="156846"/>
                  </a:cubicBezTo>
                  <a:lnTo>
                    <a:pt x="3556992" y="784210"/>
                  </a:lnTo>
                  <a:cubicBezTo>
                    <a:pt x="3556992" y="870834"/>
                    <a:pt x="3486770" y="941056"/>
                    <a:pt x="3400146" y="941056"/>
                  </a:cubicBezTo>
                  <a:lnTo>
                    <a:pt x="156846" y="941056"/>
                  </a:lnTo>
                  <a:cubicBezTo>
                    <a:pt x="70222" y="941056"/>
                    <a:pt x="0" y="870834"/>
                    <a:pt x="0" y="784210"/>
                  </a:cubicBezTo>
                  <a:lnTo>
                    <a:pt x="0" y="156846"/>
                  </a:lnTo>
                  <a:close/>
                </a:path>
              </a:pathLst>
            </a:custGeom>
          </p:spPr>
          <p:style>
            <a:lnRef idx="0">
              <a:schemeClr val="accent1"/>
            </a:lnRef>
            <a:fillRef idx="3">
              <a:schemeClr val="accent1"/>
            </a:fillRef>
            <a:effectRef idx="3">
              <a:schemeClr val="accent1"/>
            </a:effectRef>
            <a:fontRef idx="minor">
              <a:schemeClr val="lt1"/>
            </a:fontRef>
          </p:style>
          <p:txBody>
            <a:bodyPr lIns="167859" tIns="106899" rIns="167859" bIns="106899" spcCol="1270" anchor="ctr"/>
            <a:lstStyle/>
            <a:p>
              <a:pPr algn="ctr" defTabSz="1422400">
                <a:lnSpc>
                  <a:spcPct val="90000"/>
                </a:lnSpc>
                <a:spcAft>
                  <a:spcPct val="35000"/>
                </a:spcAft>
                <a:defRPr/>
              </a:pPr>
              <a:r>
                <a:rPr lang="zh-TW" altLang="en-US" sz="3600" b="1" dirty="0">
                  <a:solidFill>
                    <a:prstClr val="white"/>
                  </a:solidFill>
                  <a:latin typeface="微軟正黑體" pitchFamily="34" charset="-120"/>
                  <a:ea typeface="微軟正黑體" pitchFamily="34" charset="-120"/>
                </a:rPr>
                <a:t>目的</a:t>
              </a:r>
            </a:p>
          </p:txBody>
        </p:sp>
        <p:sp>
          <p:nvSpPr>
            <p:cNvPr id="44" name="手繪多邊形 43"/>
            <p:cNvSpPr/>
            <p:nvPr/>
          </p:nvSpPr>
          <p:spPr>
            <a:xfrm>
              <a:off x="251518" y="2620988"/>
              <a:ext cx="3556992" cy="941410"/>
            </a:xfrm>
            <a:custGeom>
              <a:avLst/>
              <a:gdLst>
                <a:gd name="connsiteX0" fmla="*/ 0 w 3556992"/>
                <a:gd name="connsiteY0" fmla="*/ 156846 h 941056"/>
                <a:gd name="connsiteX1" fmla="*/ 156846 w 3556992"/>
                <a:gd name="connsiteY1" fmla="*/ 0 h 941056"/>
                <a:gd name="connsiteX2" fmla="*/ 3400146 w 3556992"/>
                <a:gd name="connsiteY2" fmla="*/ 0 h 941056"/>
                <a:gd name="connsiteX3" fmla="*/ 3556992 w 3556992"/>
                <a:gd name="connsiteY3" fmla="*/ 156846 h 941056"/>
                <a:gd name="connsiteX4" fmla="*/ 3556992 w 3556992"/>
                <a:gd name="connsiteY4" fmla="*/ 784210 h 941056"/>
                <a:gd name="connsiteX5" fmla="*/ 3400146 w 3556992"/>
                <a:gd name="connsiteY5" fmla="*/ 941056 h 941056"/>
                <a:gd name="connsiteX6" fmla="*/ 156846 w 3556992"/>
                <a:gd name="connsiteY6" fmla="*/ 941056 h 941056"/>
                <a:gd name="connsiteX7" fmla="*/ 0 w 3556992"/>
                <a:gd name="connsiteY7" fmla="*/ 784210 h 941056"/>
                <a:gd name="connsiteX8" fmla="*/ 0 w 3556992"/>
                <a:gd name="connsiteY8" fmla="*/ 156846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992" h="941056">
                  <a:moveTo>
                    <a:pt x="0" y="156846"/>
                  </a:moveTo>
                  <a:cubicBezTo>
                    <a:pt x="0" y="70222"/>
                    <a:pt x="70222" y="0"/>
                    <a:pt x="156846" y="0"/>
                  </a:cubicBezTo>
                  <a:lnTo>
                    <a:pt x="3400146" y="0"/>
                  </a:lnTo>
                  <a:cubicBezTo>
                    <a:pt x="3486770" y="0"/>
                    <a:pt x="3556992" y="70222"/>
                    <a:pt x="3556992" y="156846"/>
                  </a:cubicBezTo>
                  <a:lnTo>
                    <a:pt x="3556992" y="784210"/>
                  </a:lnTo>
                  <a:cubicBezTo>
                    <a:pt x="3556992" y="870834"/>
                    <a:pt x="3486770" y="941056"/>
                    <a:pt x="3400146" y="941056"/>
                  </a:cubicBezTo>
                  <a:lnTo>
                    <a:pt x="156846" y="941056"/>
                  </a:lnTo>
                  <a:cubicBezTo>
                    <a:pt x="70222" y="941056"/>
                    <a:pt x="0" y="870834"/>
                    <a:pt x="0" y="784210"/>
                  </a:cubicBezTo>
                  <a:lnTo>
                    <a:pt x="0" y="156846"/>
                  </a:lnTo>
                  <a:close/>
                </a:path>
              </a:pathLst>
            </a:custGeom>
          </p:spPr>
          <p:style>
            <a:lnRef idx="0">
              <a:schemeClr val="accent6"/>
            </a:lnRef>
            <a:fillRef idx="3">
              <a:schemeClr val="accent6"/>
            </a:fillRef>
            <a:effectRef idx="3">
              <a:schemeClr val="accent6"/>
            </a:effectRef>
            <a:fontRef idx="minor">
              <a:schemeClr val="lt1"/>
            </a:fontRef>
          </p:style>
          <p:txBody>
            <a:bodyPr lIns="167859" tIns="106899" rIns="167859" bIns="106899" spcCol="1270" anchor="ctr"/>
            <a:lstStyle/>
            <a:p>
              <a:pPr algn="ctr" defTabSz="1422400">
                <a:lnSpc>
                  <a:spcPct val="90000"/>
                </a:lnSpc>
                <a:spcAft>
                  <a:spcPct val="35000"/>
                </a:spcAft>
                <a:defRPr/>
              </a:pPr>
              <a:r>
                <a:rPr lang="zh-TW" altLang="en-US" sz="3600" b="1" dirty="0">
                  <a:solidFill>
                    <a:prstClr val="white"/>
                  </a:solidFill>
                  <a:latin typeface="微軟正黑體" pitchFamily="34" charset="-120"/>
                  <a:ea typeface="微軟正黑體" pitchFamily="34" charset="-120"/>
                </a:rPr>
                <a:t>學生</a:t>
              </a:r>
            </a:p>
          </p:txBody>
        </p:sp>
        <p:sp>
          <p:nvSpPr>
            <p:cNvPr id="45" name="手繪多邊形 44"/>
            <p:cNvSpPr/>
            <p:nvPr/>
          </p:nvSpPr>
          <p:spPr>
            <a:xfrm>
              <a:off x="251520" y="3656062"/>
              <a:ext cx="3556992" cy="941410"/>
            </a:xfrm>
            <a:custGeom>
              <a:avLst/>
              <a:gdLst>
                <a:gd name="connsiteX0" fmla="*/ 0 w 3556992"/>
                <a:gd name="connsiteY0" fmla="*/ 156846 h 941056"/>
                <a:gd name="connsiteX1" fmla="*/ 156846 w 3556992"/>
                <a:gd name="connsiteY1" fmla="*/ 0 h 941056"/>
                <a:gd name="connsiteX2" fmla="*/ 3400146 w 3556992"/>
                <a:gd name="connsiteY2" fmla="*/ 0 h 941056"/>
                <a:gd name="connsiteX3" fmla="*/ 3556992 w 3556992"/>
                <a:gd name="connsiteY3" fmla="*/ 156846 h 941056"/>
                <a:gd name="connsiteX4" fmla="*/ 3556992 w 3556992"/>
                <a:gd name="connsiteY4" fmla="*/ 784210 h 941056"/>
                <a:gd name="connsiteX5" fmla="*/ 3400146 w 3556992"/>
                <a:gd name="connsiteY5" fmla="*/ 941056 h 941056"/>
                <a:gd name="connsiteX6" fmla="*/ 156846 w 3556992"/>
                <a:gd name="connsiteY6" fmla="*/ 941056 h 941056"/>
                <a:gd name="connsiteX7" fmla="*/ 0 w 3556992"/>
                <a:gd name="connsiteY7" fmla="*/ 784210 h 941056"/>
                <a:gd name="connsiteX8" fmla="*/ 0 w 3556992"/>
                <a:gd name="connsiteY8" fmla="*/ 156846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992" h="941056">
                  <a:moveTo>
                    <a:pt x="0" y="156846"/>
                  </a:moveTo>
                  <a:cubicBezTo>
                    <a:pt x="0" y="70222"/>
                    <a:pt x="70222" y="0"/>
                    <a:pt x="156846" y="0"/>
                  </a:cubicBezTo>
                  <a:lnTo>
                    <a:pt x="3400146" y="0"/>
                  </a:lnTo>
                  <a:cubicBezTo>
                    <a:pt x="3486770" y="0"/>
                    <a:pt x="3556992" y="70222"/>
                    <a:pt x="3556992" y="156846"/>
                  </a:cubicBezTo>
                  <a:lnTo>
                    <a:pt x="3556992" y="784210"/>
                  </a:lnTo>
                  <a:cubicBezTo>
                    <a:pt x="3556992" y="870834"/>
                    <a:pt x="3486770" y="941056"/>
                    <a:pt x="3400146" y="941056"/>
                  </a:cubicBezTo>
                  <a:lnTo>
                    <a:pt x="156846" y="941056"/>
                  </a:lnTo>
                  <a:cubicBezTo>
                    <a:pt x="70222" y="941056"/>
                    <a:pt x="0" y="870834"/>
                    <a:pt x="0" y="784210"/>
                  </a:cubicBezTo>
                  <a:lnTo>
                    <a:pt x="0" y="156846"/>
                  </a:lnTo>
                  <a:close/>
                </a:path>
              </a:pathLst>
            </a:custGeom>
          </p:spPr>
          <p:style>
            <a:lnRef idx="0">
              <a:schemeClr val="accent1"/>
            </a:lnRef>
            <a:fillRef idx="3">
              <a:schemeClr val="accent1"/>
            </a:fillRef>
            <a:effectRef idx="3">
              <a:schemeClr val="accent1"/>
            </a:effectRef>
            <a:fontRef idx="minor">
              <a:schemeClr val="lt1"/>
            </a:fontRef>
          </p:style>
          <p:txBody>
            <a:bodyPr lIns="167859" tIns="106899" rIns="167859" bIns="106899" spcCol="1270" anchor="ctr"/>
            <a:lstStyle/>
            <a:p>
              <a:pPr algn="ctr" defTabSz="1422400">
                <a:lnSpc>
                  <a:spcPct val="90000"/>
                </a:lnSpc>
                <a:spcAft>
                  <a:spcPct val="35000"/>
                </a:spcAft>
                <a:defRPr/>
              </a:pPr>
              <a:r>
                <a:rPr lang="zh-TW" altLang="en-US" sz="3600" b="1" dirty="0">
                  <a:solidFill>
                    <a:prstClr val="white"/>
                  </a:solidFill>
                  <a:latin typeface="微軟正黑體" pitchFamily="34" charset="-120"/>
                  <a:ea typeface="微軟正黑體" pitchFamily="34" charset="-120"/>
                </a:rPr>
                <a:t>教務</a:t>
              </a:r>
            </a:p>
          </p:txBody>
        </p:sp>
        <p:sp>
          <p:nvSpPr>
            <p:cNvPr id="46" name="手繪多邊形 45"/>
            <p:cNvSpPr/>
            <p:nvPr/>
          </p:nvSpPr>
          <p:spPr>
            <a:xfrm>
              <a:off x="251520" y="4691136"/>
              <a:ext cx="3556992" cy="941410"/>
            </a:xfrm>
            <a:custGeom>
              <a:avLst/>
              <a:gdLst>
                <a:gd name="connsiteX0" fmla="*/ 0 w 3556992"/>
                <a:gd name="connsiteY0" fmla="*/ 156846 h 941056"/>
                <a:gd name="connsiteX1" fmla="*/ 156846 w 3556992"/>
                <a:gd name="connsiteY1" fmla="*/ 0 h 941056"/>
                <a:gd name="connsiteX2" fmla="*/ 3400146 w 3556992"/>
                <a:gd name="connsiteY2" fmla="*/ 0 h 941056"/>
                <a:gd name="connsiteX3" fmla="*/ 3556992 w 3556992"/>
                <a:gd name="connsiteY3" fmla="*/ 156846 h 941056"/>
                <a:gd name="connsiteX4" fmla="*/ 3556992 w 3556992"/>
                <a:gd name="connsiteY4" fmla="*/ 784210 h 941056"/>
                <a:gd name="connsiteX5" fmla="*/ 3400146 w 3556992"/>
                <a:gd name="connsiteY5" fmla="*/ 941056 h 941056"/>
                <a:gd name="connsiteX6" fmla="*/ 156846 w 3556992"/>
                <a:gd name="connsiteY6" fmla="*/ 941056 h 941056"/>
                <a:gd name="connsiteX7" fmla="*/ 0 w 3556992"/>
                <a:gd name="connsiteY7" fmla="*/ 784210 h 941056"/>
                <a:gd name="connsiteX8" fmla="*/ 0 w 3556992"/>
                <a:gd name="connsiteY8" fmla="*/ 156846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992" h="941056">
                  <a:moveTo>
                    <a:pt x="0" y="156846"/>
                  </a:moveTo>
                  <a:cubicBezTo>
                    <a:pt x="0" y="70222"/>
                    <a:pt x="70222" y="0"/>
                    <a:pt x="156846" y="0"/>
                  </a:cubicBezTo>
                  <a:lnTo>
                    <a:pt x="3400146" y="0"/>
                  </a:lnTo>
                  <a:cubicBezTo>
                    <a:pt x="3486770" y="0"/>
                    <a:pt x="3556992" y="70222"/>
                    <a:pt x="3556992" y="156846"/>
                  </a:cubicBezTo>
                  <a:lnTo>
                    <a:pt x="3556992" y="784210"/>
                  </a:lnTo>
                  <a:cubicBezTo>
                    <a:pt x="3556992" y="870834"/>
                    <a:pt x="3486770" y="941056"/>
                    <a:pt x="3400146" y="941056"/>
                  </a:cubicBezTo>
                  <a:lnTo>
                    <a:pt x="156846" y="941056"/>
                  </a:lnTo>
                  <a:cubicBezTo>
                    <a:pt x="70222" y="941056"/>
                    <a:pt x="0" y="870834"/>
                    <a:pt x="0" y="784210"/>
                  </a:cubicBezTo>
                  <a:lnTo>
                    <a:pt x="0" y="156846"/>
                  </a:lnTo>
                  <a:close/>
                </a:path>
              </a:pathLst>
            </a:custGeom>
          </p:spPr>
          <p:style>
            <a:lnRef idx="0">
              <a:schemeClr val="accent2"/>
            </a:lnRef>
            <a:fillRef idx="3">
              <a:schemeClr val="accent2"/>
            </a:fillRef>
            <a:effectRef idx="3">
              <a:schemeClr val="accent2"/>
            </a:effectRef>
            <a:fontRef idx="minor">
              <a:schemeClr val="lt1"/>
            </a:fontRef>
          </p:style>
          <p:txBody>
            <a:bodyPr lIns="167859" tIns="106899" rIns="167859" bIns="106899" spcCol="1270" anchor="ctr"/>
            <a:lstStyle/>
            <a:p>
              <a:pPr algn="ctr" defTabSz="1422400">
                <a:lnSpc>
                  <a:spcPts val="3000"/>
                </a:lnSpc>
                <a:spcAft>
                  <a:spcPct val="35000"/>
                </a:spcAft>
                <a:defRPr/>
              </a:pPr>
              <a:r>
                <a:rPr lang="zh-TW" altLang="en-US" sz="3000" b="1" dirty="0">
                  <a:solidFill>
                    <a:prstClr val="white"/>
                  </a:solidFill>
                  <a:latin typeface="微軟正黑體" pitchFamily="34" charset="-120"/>
                  <a:ea typeface="微軟正黑體" pitchFamily="34" charset="-120"/>
                </a:rPr>
                <a:t>導師及</a:t>
              </a:r>
              <a:endParaRPr lang="en-US" altLang="zh-TW" sz="3000" b="1" dirty="0">
                <a:solidFill>
                  <a:prstClr val="white"/>
                </a:solidFill>
                <a:latin typeface="微軟正黑體" pitchFamily="34" charset="-120"/>
                <a:ea typeface="微軟正黑體" pitchFamily="34" charset="-120"/>
              </a:endParaRPr>
            </a:p>
            <a:p>
              <a:pPr algn="ctr" defTabSz="1422400">
                <a:lnSpc>
                  <a:spcPts val="3000"/>
                </a:lnSpc>
                <a:spcAft>
                  <a:spcPct val="35000"/>
                </a:spcAft>
                <a:defRPr/>
              </a:pPr>
              <a:r>
                <a:rPr lang="zh-TW" altLang="en-US" sz="3000" b="1" dirty="0">
                  <a:solidFill>
                    <a:prstClr val="white"/>
                  </a:solidFill>
                  <a:latin typeface="微軟正黑體" pitchFamily="34" charset="-120"/>
                  <a:ea typeface="微軟正黑體" pitchFamily="34" charset="-120"/>
                </a:rPr>
                <a:t>輔導人員</a:t>
              </a:r>
            </a:p>
          </p:txBody>
        </p:sp>
      </p:grpSp>
      <p:sp>
        <p:nvSpPr>
          <p:cNvPr id="42" name="手繪多邊形 41"/>
          <p:cNvSpPr/>
          <p:nvPr/>
        </p:nvSpPr>
        <p:spPr bwMode="auto">
          <a:xfrm>
            <a:off x="2684795" y="5040523"/>
            <a:ext cx="6211981" cy="1011937"/>
          </a:xfrm>
          <a:custGeom>
            <a:avLst/>
            <a:gdLst>
              <a:gd name="connsiteX0" fmla="*/ 0 w 5335488"/>
              <a:gd name="connsiteY0" fmla="*/ 117632 h 941056"/>
              <a:gd name="connsiteX1" fmla="*/ 4864960 w 5335488"/>
              <a:gd name="connsiteY1" fmla="*/ 117632 h 941056"/>
              <a:gd name="connsiteX2" fmla="*/ 4864960 w 5335488"/>
              <a:gd name="connsiteY2" fmla="*/ 0 h 941056"/>
              <a:gd name="connsiteX3" fmla="*/ 5335488 w 5335488"/>
              <a:gd name="connsiteY3" fmla="*/ 470528 h 941056"/>
              <a:gd name="connsiteX4" fmla="*/ 4864960 w 5335488"/>
              <a:gd name="connsiteY4" fmla="*/ 941056 h 941056"/>
              <a:gd name="connsiteX5" fmla="*/ 4864960 w 5335488"/>
              <a:gd name="connsiteY5" fmla="*/ 823424 h 941056"/>
              <a:gd name="connsiteX6" fmla="*/ 0 w 5335488"/>
              <a:gd name="connsiteY6" fmla="*/ 823424 h 941056"/>
              <a:gd name="connsiteX7" fmla="*/ 0 w 5335488"/>
              <a:gd name="connsiteY7" fmla="*/ 117632 h 94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5488" h="941056">
                <a:moveTo>
                  <a:pt x="0" y="117632"/>
                </a:moveTo>
                <a:lnTo>
                  <a:pt x="4864960" y="117632"/>
                </a:lnTo>
                <a:lnTo>
                  <a:pt x="4864960" y="0"/>
                </a:lnTo>
                <a:lnTo>
                  <a:pt x="5335488" y="470528"/>
                </a:lnTo>
                <a:lnTo>
                  <a:pt x="4864960" y="941056"/>
                </a:lnTo>
                <a:lnTo>
                  <a:pt x="4864960" y="823424"/>
                </a:lnTo>
                <a:lnTo>
                  <a:pt x="0" y="823424"/>
                </a:lnTo>
                <a:lnTo>
                  <a:pt x="0" y="117632"/>
                </a:lnTo>
                <a:close/>
              </a:path>
            </a:pathLst>
          </a:custGeom>
          <a:solidFill>
            <a:srgbClr val="CCFF99">
              <a:alpha val="90000"/>
            </a:srgbClr>
          </a:solidFill>
        </p:spPr>
        <p:style>
          <a:lnRef idx="2">
            <a:schemeClr val="accent2">
              <a:tint val="40000"/>
              <a:alpha val="90000"/>
              <a:hueOff val="-12903"/>
              <a:satOff val="-8847"/>
              <a:lumOff val="3415"/>
              <a:alphaOff val="0"/>
            </a:schemeClr>
          </a:lnRef>
          <a:fillRef idx="1">
            <a:scrgbClr r="0" g="0" b="0"/>
          </a:fillRef>
          <a:effectRef idx="0">
            <a:schemeClr val="accent2">
              <a:tint val="40000"/>
              <a:alpha val="90000"/>
              <a:hueOff val="-12903"/>
              <a:satOff val="-8847"/>
              <a:lumOff val="3415"/>
              <a:alphaOff val="0"/>
            </a:schemeClr>
          </a:effectRef>
          <a:fontRef idx="minor">
            <a:schemeClr val="dk1">
              <a:hueOff val="0"/>
              <a:satOff val="0"/>
              <a:lumOff val="0"/>
              <a:alphaOff val="0"/>
            </a:schemeClr>
          </a:fontRef>
        </p:style>
        <p:txBody>
          <a:bodyPr lIns="15240" tIns="132872" rIns="368136" bIns="132872" spcCol="1270" anchor="ctr"/>
          <a:lstStyle/>
          <a:p>
            <a:endParaRPr lang="zh-TW" altLang="en-US" sz="2800" dirty="0">
              <a:solidFill>
                <a:prstClr val="black">
                  <a:hueOff val="0"/>
                  <a:satOff val="0"/>
                  <a:lumOff val="0"/>
                  <a:alphaOff val="0"/>
                </a:prstClr>
              </a:solidFill>
              <a:latin typeface="微軟正黑體" pitchFamily="34" charset="-120"/>
              <a:ea typeface="微軟正黑體" pitchFamily="34" charset="-120"/>
            </a:endParaRPr>
          </a:p>
          <a:p>
            <a:r>
              <a:rPr lang="zh-TW" altLang="en-US" sz="2800" b="1" dirty="0">
                <a:solidFill>
                  <a:srgbClr val="FF0000"/>
                </a:solidFill>
                <a:latin typeface="微軟正黑體" pitchFamily="34" charset="-120"/>
                <a:ea typeface="微軟正黑體" pitchFamily="34" charset="-120"/>
              </a:rPr>
              <a:t>搭配輸出資訊逐次協助學生志願序選填進行相關輔導措施</a:t>
            </a:r>
            <a:endParaRPr lang="zh-TW" altLang="en-US" sz="2800" dirty="0">
              <a:solidFill>
                <a:srgbClr val="FF0000"/>
              </a:solidFill>
              <a:latin typeface="微軟正黑體" pitchFamily="34" charset="-120"/>
              <a:ea typeface="微軟正黑體" pitchFamily="34" charset="-120"/>
            </a:endParaRPr>
          </a:p>
          <a:p>
            <a:pPr marL="0" lvl="1" defTabSz="1066800">
              <a:lnSpc>
                <a:spcPct val="90000"/>
              </a:lnSpc>
              <a:spcAft>
                <a:spcPct val="15000"/>
              </a:spcAft>
              <a:defRPr/>
            </a:pPr>
            <a:endParaRPr lang="zh-TW" altLang="en-US" sz="2800" b="1"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879365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b="1" dirty="0">
                <a:solidFill>
                  <a:prstClr val="white"/>
                </a:solidFill>
                <a:latin typeface="微軟正黑體" panose="020B0604030504040204" pitchFamily="34" charset="-120"/>
                <a:ea typeface="微軟正黑體" panose="020B0604030504040204" pitchFamily="34" charset="-120"/>
              </a:rPr>
              <a:t>志願選填試探與輔導作業平臺</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cxnSp>
        <p:nvCxnSpPr>
          <p:cNvPr id="36" name="直線接點 35"/>
          <p:cNvCxnSpPr/>
          <p:nvPr/>
        </p:nvCxnSpPr>
        <p:spPr>
          <a:xfrm>
            <a:off x="416975" y="1806629"/>
            <a:ext cx="8727025"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28" name="圖片 2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16750" y="1295220"/>
            <a:ext cx="8712968" cy="5277052"/>
          </a:xfrm>
          <a:prstGeom prst="rect">
            <a:avLst/>
          </a:prstGeom>
        </p:spPr>
      </p:pic>
    </p:spTree>
    <p:extLst>
      <p:ext uri="{BB962C8B-B14F-4D97-AF65-F5344CB8AC3E}">
        <p14:creationId xmlns:p14="http://schemas.microsoft.com/office/powerpoint/2010/main" val="4287038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5" name="矩形: 圓角 1"/>
          <p:cNvSpPr/>
          <p:nvPr/>
        </p:nvSpPr>
        <p:spPr>
          <a:xfrm>
            <a:off x="184809" y="1397017"/>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b="1" dirty="0">
                <a:solidFill>
                  <a:prstClr val="white"/>
                </a:solidFill>
                <a:latin typeface="微軟正黑體" panose="020B0604030504040204" pitchFamily="34" charset="-120"/>
                <a:ea typeface="微軟正黑體" panose="020B0604030504040204" pitchFamily="34" charset="-120"/>
              </a:rPr>
              <a:t>志願選填試探與輔導作業整體推動架構</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824033" y="1245797"/>
            <a:ext cx="7776864" cy="4968552"/>
            <a:chOff x="395536" y="980728"/>
            <a:chExt cx="8479656" cy="5877272"/>
          </a:xfrm>
        </p:grpSpPr>
        <p:sp>
          <p:nvSpPr>
            <p:cNvPr id="23" name="橢圓形圖說文字 22"/>
            <p:cNvSpPr/>
            <p:nvPr/>
          </p:nvSpPr>
          <p:spPr bwMode="auto">
            <a:xfrm>
              <a:off x="6856907" y="980728"/>
              <a:ext cx="1617956" cy="671917"/>
            </a:xfrm>
            <a:prstGeom prst="wedgeEllipseCallout">
              <a:avLst>
                <a:gd name="adj1" fmla="val -124036"/>
                <a:gd name="adj2" fmla="val 10266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zh-TW" altLang="en-US" sz="3200" dirty="0">
                  <a:solidFill>
                    <a:srgbClr val="FF0000"/>
                  </a:solidFill>
                  <a:latin typeface="標楷體" panose="03000509000000000000" pitchFamily="65" charset="-120"/>
                  <a:ea typeface="標楷體" panose="03000509000000000000" pitchFamily="65" charset="-120"/>
                </a:rPr>
                <a:t>整合</a:t>
              </a:r>
            </a:p>
          </p:txBody>
        </p:sp>
        <p:sp>
          <p:nvSpPr>
            <p:cNvPr id="24" name="矩形 23"/>
            <p:cNvSpPr/>
            <p:nvPr/>
          </p:nvSpPr>
          <p:spPr bwMode="auto">
            <a:xfrm>
              <a:off x="1777306" y="2010604"/>
              <a:ext cx="6697558" cy="2066468"/>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sp>
          <p:nvSpPr>
            <p:cNvPr id="25" name="上-下雙向箭號 24"/>
            <p:cNvSpPr/>
            <p:nvPr/>
          </p:nvSpPr>
          <p:spPr bwMode="auto">
            <a:xfrm>
              <a:off x="395536" y="1124744"/>
              <a:ext cx="1381768" cy="1339672"/>
            </a:xfrm>
            <a:prstGeom prst="upDownArrow">
              <a:avLst>
                <a:gd name="adj1" fmla="val 52085"/>
                <a:gd name="adj2" fmla="val 28418"/>
              </a:avLst>
            </a:prstGeom>
            <a:solidFill>
              <a:srgbClr val="00B0F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eaVert" anchor="ctr"/>
            <a:lstStyle/>
            <a:p>
              <a:pPr algn="ctr">
                <a:defRPr/>
              </a:pPr>
              <a:r>
                <a:rPr lang="zh-TW" altLang="en-US" sz="1400" dirty="0">
                  <a:solidFill>
                    <a:prstClr val="black"/>
                  </a:solidFill>
                  <a:latin typeface="標楷體" pitchFamily="65" charset="-120"/>
                  <a:ea typeface="標楷體" pitchFamily="65" charset="-120"/>
                </a:rPr>
                <a:t>考核</a:t>
              </a:r>
              <a:endParaRPr lang="en-US" altLang="zh-TW" sz="1400" dirty="0">
                <a:solidFill>
                  <a:prstClr val="black"/>
                </a:solidFill>
                <a:latin typeface="標楷體" pitchFamily="65" charset="-120"/>
                <a:ea typeface="標楷體" pitchFamily="65" charset="-120"/>
              </a:endParaRPr>
            </a:p>
            <a:p>
              <a:pPr algn="ctr">
                <a:defRPr/>
              </a:pPr>
              <a:r>
                <a:rPr lang="zh-TW" altLang="en-US" sz="1400" dirty="0">
                  <a:solidFill>
                    <a:prstClr val="black"/>
                  </a:solidFill>
                  <a:latin typeface="標楷體" pitchFamily="65" charset="-120"/>
                  <a:ea typeface="標楷體" pitchFamily="65" charset="-120"/>
                </a:rPr>
                <a:t>督導</a:t>
              </a:r>
              <a:endParaRPr lang="en-US" altLang="zh-TW" sz="1400" dirty="0">
                <a:solidFill>
                  <a:prstClr val="black"/>
                </a:solidFill>
                <a:latin typeface="標楷體" pitchFamily="65" charset="-120"/>
                <a:ea typeface="標楷體" pitchFamily="65" charset="-120"/>
              </a:endParaRPr>
            </a:p>
            <a:p>
              <a:pPr algn="ctr">
                <a:defRPr/>
              </a:pPr>
              <a:r>
                <a:rPr lang="zh-TW" altLang="en-US" sz="1400" dirty="0">
                  <a:solidFill>
                    <a:prstClr val="black"/>
                  </a:solidFill>
                  <a:latin typeface="標楷體" pitchFamily="65" charset="-120"/>
                  <a:ea typeface="標楷體" pitchFamily="65" charset="-120"/>
                </a:rPr>
                <a:t>規劃</a:t>
              </a:r>
            </a:p>
          </p:txBody>
        </p:sp>
        <p:sp>
          <p:nvSpPr>
            <p:cNvPr id="26" name="上-下雙向箭號 25"/>
            <p:cNvSpPr/>
            <p:nvPr/>
          </p:nvSpPr>
          <p:spPr bwMode="auto">
            <a:xfrm>
              <a:off x="395536" y="2462756"/>
              <a:ext cx="1381768" cy="4206604"/>
            </a:xfrm>
            <a:prstGeom prst="upDownArrow">
              <a:avLst>
                <a:gd name="adj1" fmla="val 32272"/>
                <a:gd name="adj2" fmla="val 28418"/>
              </a:avLst>
            </a:prstGeom>
            <a:solidFill>
              <a:srgbClr val="92D050"/>
            </a:solidFill>
            <a:ln w="9525" cap="flat" cmpd="sng" algn="ctr">
              <a:solidFill>
                <a:srgbClr val="669900"/>
              </a:solidFill>
              <a:prstDash val="solid"/>
              <a:round/>
              <a:headEnd type="none" w="med" len="med"/>
              <a:tailEnd type="none" w="med" len="med"/>
            </a:ln>
            <a:effectLst>
              <a:prstShdw prst="shdw17" dist="17961" dir="2700000">
                <a:schemeClr val="tx1">
                  <a:gamma/>
                  <a:shade val="60000"/>
                  <a:invGamma/>
                </a:schemeClr>
              </a:prstShdw>
            </a:effectLst>
          </p:spPr>
          <p:txBody>
            <a:bodyPr vert="eaVert" anchor="ctr"/>
            <a:lstStyle/>
            <a:p>
              <a:pPr algn="ctr">
                <a:defRPr/>
              </a:pPr>
              <a:r>
                <a:rPr lang="zh-TW" altLang="en-US" sz="2400" dirty="0">
                  <a:solidFill>
                    <a:prstClr val="black"/>
                  </a:solidFill>
                  <a:latin typeface="標楷體" pitchFamily="65" charset="-120"/>
                  <a:ea typeface="標楷體" pitchFamily="65" charset="-120"/>
                </a:rPr>
                <a:t>執            行</a:t>
              </a:r>
            </a:p>
          </p:txBody>
        </p:sp>
        <p:sp>
          <p:nvSpPr>
            <p:cNvPr id="27" name="流程圖: 程序 1"/>
            <p:cNvSpPr>
              <a:spLocks noChangeArrowheads="1"/>
            </p:cNvSpPr>
            <p:nvPr/>
          </p:nvSpPr>
          <p:spPr bwMode="auto">
            <a:xfrm>
              <a:off x="4197158" y="1159605"/>
              <a:ext cx="2078990" cy="493040"/>
            </a:xfrm>
            <a:prstGeom prst="flowChartProcess">
              <a:avLst/>
            </a:prstGeom>
            <a:solidFill>
              <a:srgbClr val="FFCC99"/>
            </a:solidFill>
            <a:ln w="25400" algn="ctr">
              <a:solidFill>
                <a:srgbClr val="FF6600"/>
              </a:solidFill>
              <a:round/>
              <a:headEnd/>
              <a:tailEnd/>
            </a:ln>
          </p:spPr>
          <p:txBody>
            <a:bodyPr anchor="ctr"/>
            <a:lstStyle/>
            <a:p>
              <a:pPr marL="165100" indent="-165100" algn="ctr"/>
              <a:r>
                <a:rPr lang="zh-TW" altLang="en-US" sz="2400" b="1">
                  <a:solidFill>
                    <a:prstClr val="black"/>
                  </a:solidFill>
                  <a:latin typeface="標楷體" pitchFamily="65" charset="-120"/>
                  <a:ea typeface="標楷體" pitchFamily="65" charset="-120"/>
                </a:rPr>
                <a:t>教育部</a:t>
              </a:r>
            </a:p>
          </p:txBody>
        </p:sp>
        <p:sp>
          <p:nvSpPr>
            <p:cNvPr id="28" name="流程圖: 程序 1"/>
            <p:cNvSpPr>
              <a:spLocks noChangeArrowheads="1"/>
            </p:cNvSpPr>
            <p:nvPr/>
          </p:nvSpPr>
          <p:spPr bwMode="auto">
            <a:xfrm>
              <a:off x="4197158" y="2019734"/>
              <a:ext cx="2078990" cy="493040"/>
            </a:xfrm>
            <a:prstGeom prst="flowChartProcess">
              <a:avLst/>
            </a:prstGeom>
            <a:solidFill>
              <a:srgbClr val="FFCCFF"/>
            </a:solidFill>
            <a:ln w="25400" algn="ctr">
              <a:solidFill>
                <a:srgbClr val="FF00FF"/>
              </a:solidFill>
              <a:round/>
              <a:headEnd/>
              <a:tailEnd/>
            </a:ln>
          </p:spPr>
          <p:txBody>
            <a:bodyPr anchor="ctr"/>
            <a:lstStyle/>
            <a:p>
              <a:pPr marL="165100" indent="-165100" algn="ctr"/>
              <a:r>
                <a:rPr lang="zh-TW" altLang="en-US" sz="2400" b="1" dirty="0">
                  <a:solidFill>
                    <a:prstClr val="black"/>
                  </a:solidFill>
                  <a:latin typeface="標楷體" pitchFamily="65" charset="-120"/>
                  <a:ea typeface="標楷體" pitchFamily="65" charset="-120"/>
                </a:rPr>
                <a:t>教育局（處）</a:t>
              </a:r>
            </a:p>
          </p:txBody>
        </p:sp>
        <p:sp>
          <p:nvSpPr>
            <p:cNvPr id="29" name="流程圖: 程序 6"/>
            <p:cNvSpPr>
              <a:spLocks noChangeArrowheads="1"/>
            </p:cNvSpPr>
            <p:nvPr/>
          </p:nvSpPr>
          <p:spPr bwMode="auto">
            <a:xfrm>
              <a:off x="4224171" y="2879863"/>
              <a:ext cx="2078990" cy="1134654"/>
            </a:xfrm>
            <a:prstGeom prst="flowChartProcess">
              <a:avLst/>
            </a:prstGeom>
            <a:solidFill>
              <a:srgbClr val="CCFF99"/>
            </a:solidFill>
            <a:ln w="25400" algn="ctr">
              <a:solidFill>
                <a:srgbClr val="92D050"/>
              </a:solidFill>
              <a:round/>
              <a:headEnd/>
              <a:tailEnd/>
            </a:ln>
          </p:spPr>
          <p:txBody>
            <a:bodyPr anchor="ctr"/>
            <a:lstStyle/>
            <a:p>
              <a:pPr algn="ctr"/>
              <a:r>
                <a:rPr lang="zh-TW" altLang="en-US" sz="2200" b="1" dirty="0">
                  <a:solidFill>
                    <a:prstClr val="black"/>
                  </a:solidFill>
                  <a:latin typeface="標楷體" pitchFamily="65" charset="-120"/>
                  <a:ea typeface="標楷體" pitchFamily="65" charset="-120"/>
                </a:rPr>
                <a:t>入學及輔導作業相關科室</a:t>
              </a:r>
            </a:p>
          </p:txBody>
        </p:sp>
        <p:sp>
          <p:nvSpPr>
            <p:cNvPr id="31" name="橢圓 4"/>
            <p:cNvSpPr>
              <a:spLocks noChangeArrowheads="1"/>
            </p:cNvSpPr>
            <p:nvPr/>
          </p:nvSpPr>
          <p:spPr bwMode="auto">
            <a:xfrm>
              <a:off x="6432495" y="3019863"/>
              <a:ext cx="2042368" cy="1055801"/>
            </a:xfrm>
            <a:prstGeom prst="ellipse">
              <a:avLst/>
            </a:prstGeom>
            <a:solidFill>
              <a:srgbClr val="66FFFF"/>
            </a:solidFill>
            <a:ln w="38100" algn="ctr">
              <a:solidFill>
                <a:srgbClr val="00B0F0"/>
              </a:solidFill>
              <a:round/>
              <a:headEnd/>
              <a:tailEnd/>
            </a:ln>
          </p:spPr>
          <p:txBody>
            <a:bodyPr anchor="ctr"/>
            <a:lstStyle/>
            <a:p>
              <a:pPr algn="ctr"/>
              <a:r>
                <a:rPr lang="zh-TW" altLang="en-US" sz="2200" b="1" dirty="0">
                  <a:solidFill>
                    <a:prstClr val="black"/>
                  </a:solidFill>
                  <a:latin typeface="標楷體" pitchFamily="65" charset="-120"/>
                  <a:ea typeface="標楷體" pitchFamily="65" charset="-120"/>
                </a:rPr>
                <a:t>輔導工作</a:t>
              </a:r>
              <a:endParaRPr lang="en-US" altLang="zh-TW" sz="2200" b="1" dirty="0">
                <a:solidFill>
                  <a:prstClr val="black"/>
                </a:solidFill>
                <a:latin typeface="標楷體" pitchFamily="65" charset="-120"/>
                <a:ea typeface="標楷體" pitchFamily="65" charset="-120"/>
              </a:endParaRPr>
            </a:p>
            <a:p>
              <a:pPr algn="ctr"/>
              <a:r>
                <a:rPr lang="zh-TW" altLang="en-US" sz="2200" b="1" dirty="0">
                  <a:solidFill>
                    <a:prstClr val="black"/>
                  </a:solidFill>
                  <a:latin typeface="標楷體" pitchFamily="65" charset="-120"/>
                  <a:ea typeface="標楷體" pitchFamily="65" charset="-120"/>
                </a:rPr>
                <a:t>輔導團</a:t>
              </a:r>
            </a:p>
          </p:txBody>
        </p:sp>
        <p:sp>
          <p:nvSpPr>
            <p:cNvPr id="32" name="橢圓 8"/>
            <p:cNvSpPr>
              <a:spLocks noChangeArrowheads="1"/>
            </p:cNvSpPr>
            <p:nvPr/>
          </p:nvSpPr>
          <p:spPr bwMode="auto">
            <a:xfrm>
              <a:off x="1777304" y="2946567"/>
              <a:ext cx="2286043" cy="1130505"/>
            </a:xfrm>
            <a:prstGeom prst="ellipse">
              <a:avLst/>
            </a:prstGeom>
            <a:solidFill>
              <a:srgbClr val="66FFFF"/>
            </a:solidFill>
            <a:ln w="38100" algn="ctr">
              <a:solidFill>
                <a:srgbClr val="00B0F0"/>
              </a:solidFill>
              <a:round/>
              <a:headEnd/>
              <a:tailEnd/>
            </a:ln>
          </p:spPr>
          <p:txBody>
            <a:bodyPr lIns="54000" rIns="54000" anchor="ctr"/>
            <a:lstStyle/>
            <a:p>
              <a:pPr algn="ctr"/>
              <a:r>
                <a:rPr lang="zh-TW" altLang="en-US" sz="2400" b="1" dirty="0">
                  <a:solidFill>
                    <a:prstClr val="black"/>
                  </a:solidFill>
                  <a:latin typeface="標楷體" pitchFamily="65" charset="-120"/>
                  <a:ea typeface="標楷體" pitchFamily="65" charset="-120"/>
                </a:rPr>
                <a:t>學生輔導</a:t>
              </a:r>
              <a:endParaRPr lang="en-US" altLang="zh-TW" sz="2400" b="1" dirty="0">
                <a:solidFill>
                  <a:prstClr val="black"/>
                </a:solidFill>
                <a:latin typeface="標楷體" pitchFamily="65" charset="-120"/>
                <a:ea typeface="標楷體" pitchFamily="65" charset="-120"/>
              </a:endParaRPr>
            </a:p>
            <a:p>
              <a:pPr algn="ctr"/>
              <a:r>
                <a:rPr lang="zh-TW" altLang="en-US" sz="2400" b="1" dirty="0">
                  <a:solidFill>
                    <a:prstClr val="black"/>
                  </a:solidFill>
                  <a:latin typeface="標楷體" pitchFamily="65" charset="-120"/>
                  <a:ea typeface="標楷體" pitchFamily="65" charset="-120"/>
                </a:rPr>
                <a:t>諮商中心</a:t>
              </a:r>
            </a:p>
          </p:txBody>
        </p:sp>
        <p:sp>
          <p:nvSpPr>
            <p:cNvPr id="33" name="流程圖: 程序 10"/>
            <p:cNvSpPr>
              <a:spLocks noChangeArrowheads="1"/>
            </p:cNvSpPr>
            <p:nvPr/>
          </p:nvSpPr>
          <p:spPr bwMode="auto">
            <a:xfrm>
              <a:off x="3421155" y="4847995"/>
              <a:ext cx="3853241" cy="584343"/>
            </a:xfrm>
            <a:prstGeom prst="flowChartProcess">
              <a:avLst/>
            </a:prstGeom>
            <a:solidFill>
              <a:srgbClr val="CC99FF"/>
            </a:solidFill>
            <a:ln w="25400" algn="ctr">
              <a:solidFill>
                <a:srgbClr val="7030A0"/>
              </a:solidFill>
              <a:round/>
              <a:headEnd/>
              <a:tailEnd/>
            </a:ln>
          </p:spPr>
          <p:txBody>
            <a:bodyPr anchor="ctr"/>
            <a:lstStyle/>
            <a:p>
              <a:pPr marL="165100" indent="-165100" algn="ctr"/>
              <a:r>
                <a:rPr lang="zh-TW" altLang="en-US" sz="2000" b="1" dirty="0">
                  <a:solidFill>
                    <a:prstClr val="black"/>
                  </a:solidFill>
                  <a:latin typeface="標楷體" pitchFamily="65" charset="-120"/>
                  <a:ea typeface="標楷體" pitchFamily="65" charset="-120"/>
                </a:rPr>
                <a:t>轄管各國中（含私立國中）</a:t>
              </a:r>
            </a:p>
          </p:txBody>
        </p:sp>
        <p:sp>
          <p:nvSpPr>
            <p:cNvPr id="34" name="流程圖: 程序 11"/>
            <p:cNvSpPr>
              <a:spLocks noChangeArrowheads="1"/>
            </p:cNvSpPr>
            <p:nvPr/>
          </p:nvSpPr>
          <p:spPr bwMode="auto">
            <a:xfrm>
              <a:off x="1978825" y="6160773"/>
              <a:ext cx="3201589" cy="697227"/>
            </a:xfrm>
            <a:prstGeom prst="flowChartProcess">
              <a:avLst/>
            </a:prstGeom>
            <a:solidFill>
              <a:srgbClr val="FFCCFF"/>
            </a:solidFill>
            <a:ln w="25400" algn="ctr">
              <a:solidFill>
                <a:srgbClr val="FF00FF"/>
              </a:solidFill>
              <a:round/>
              <a:headEnd/>
              <a:tailEnd/>
            </a:ln>
          </p:spPr>
          <p:txBody>
            <a:bodyPr anchor="ctr"/>
            <a:lstStyle/>
            <a:p>
              <a:pPr marL="165100" indent="-165100" algn="ctr"/>
              <a:r>
                <a:rPr lang="zh-TW" altLang="en-US" b="1" dirty="0">
                  <a:solidFill>
                    <a:prstClr val="black"/>
                  </a:solidFill>
                  <a:latin typeface="標楷體" pitchFamily="65" charset="-120"/>
                  <a:ea typeface="標楷體" pitchFamily="65" charset="-120"/>
                </a:rPr>
                <a:t>學校「生涯發展教育工作</a:t>
              </a:r>
              <a:r>
                <a:rPr lang="en-US" altLang="zh-TW" b="1" dirty="0">
                  <a:solidFill>
                    <a:prstClr val="black"/>
                  </a:solidFill>
                  <a:latin typeface="標楷體" pitchFamily="65" charset="-120"/>
                  <a:ea typeface="標楷體" pitchFamily="65" charset="-120"/>
                </a:rPr>
                <a:t/>
              </a:r>
              <a:br>
                <a:rPr lang="en-US" altLang="zh-TW" b="1" dirty="0">
                  <a:solidFill>
                    <a:prstClr val="black"/>
                  </a:solidFill>
                  <a:latin typeface="標楷體" pitchFamily="65" charset="-120"/>
                  <a:ea typeface="標楷體" pitchFamily="65" charset="-120"/>
                </a:rPr>
              </a:br>
              <a:r>
                <a:rPr lang="zh-TW" altLang="en-US" b="1" dirty="0">
                  <a:solidFill>
                    <a:prstClr val="black"/>
                  </a:solidFill>
                  <a:latin typeface="標楷體" pitchFamily="65" charset="-120"/>
                  <a:ea typeface="標楷體" pitchFamily="65" charset="-120"/>
                </a:rPr>
                <a:t>執行委員會」落實推動</a:t>
              </a:r>
            </a:p>
          </p:txBody>
        </p:sp>
        <p:sp>
          <p:nvSpPr>
            <p:cNvPr id="35" name="向下箭號 17428"/>
            <p:cNvSpPr>
              <a:spLocks noChangeArrowheads="1"/>
            </p:cNvSpPr>
            <p:nvPr/>
          </p:nvSpPr>
          <p:spPr bwMode="auto">
            <a:xfrm>
              <a:off x="5058572" y="4077072"/>
              <a:ext cx="542284" cy="740907"/>
            </a:xfrm>
            <a:prstGeom prst="downArrow">
              <a:avLst>
                <a:gd name="adj1" fmla="val 50000"/>
                <a:gd name="adj2" fmla="val 50125"/>
              </a:avLst>
            </a:prstGeom>
            <a:solidFill>
              <a:srgbClr val="FF0000"/>
            </a:solidFill>
            <a:ln w="25400" algn="ctr">
              <a:solidFill>
                <a:srgbClr val="C00000"/>
              </a:solidFill>
              <a:round/>
              <a:headEnd/>
              <a:tailEnd/>
            </a:ln>
          </p:spPr>
          <p:txBody>
            <a:bodyPr/>
            <a:lstStyle/>
            <a:p>
              <a:endParaRPr lang="zh-TW" altLang="en-US" sz="1600">
                <a:solidFill>
                  <a:prstClr val="black"/>
                </a:solidFill>
              </a:endParaRPr>
            </a:p>
          </p:txBody>
        </p:sp>
        <p:cxnSp>
          <p:nvCxnSpPr>
            <p:cNvPr id="36" name="直線接點 94"/>
            <p:cNvCxnSpPr>
              <a:cxnSpLocks noChangeShapeType="1"/>
              <a:stCxn id="28" idx="2"/>
              <a:endCxn id="28" idx="2"/>
            </p:cNvCxnSpPr>
            <p:nvPr/>
          </p:nvCxnSpPr>
          <p:spPr bwMode="auto">
            <a:xfrm>
              <a:off x="5236653" y="2512774"/>
              <a:ext cx="0"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7" name="直線接點 17414"/>
            <p:cNvCxnSpPr>
              <a:cxnSpLocks noChangeShapeType="1"/>
              <a:stCxn id="27" idx="2"/>
              <a:endCxn id="28" idx="0"/>
            </p:cNvCxnSpPr>
            <p:nvPr/>
          </p:nvCxnSpPr>
          <p:spPr bwMode="auto">
            <a:xfrm>
              <a:off x="5236653" y="1652645"/>
              <a:ext cx="0" cy="36708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38" name="流程圖: 程序 11"/>
            <p:cNvSpPr>
              <a:spLocks noChangeArrowheads="1"/>
            </p:cNvSpPr>
            <p:nvPr/>
          </p:nvSpPr>
          <p:spPr bwMode="auto">
            <a:xfrm>
              <a:off x="5673603" y="6156503"/>
              <a:ext cx="3201589" cy="697227"/>
            </a:xfrm>
            <a:prstGeom prst="flowChartProcess">
              <a:avLst/>
            </a:prstGeom>
            <a:solidFill>
              <a:srgbClr val="FFCCFF"/>
            </a:solidFill>
            <a:ln w="25400" algn="ctr">
              <a:solidFill>
                <a:srgbClr val="FF00FF"/>
              </a:solidFill>
              <a:round/>
              <a:headEnd/>
              <a:tailEnd/>
            </a:ln>
          </p:spPr>
          <p:txBody>
            <a:bodyPr anchor="ctr"/>
            <a:lstStyle/>
            <a:p>
              <a:pPr marL="165100" indent="-165100" algn="ctr"/>
              <a:r>
                <a:rPr lang="zh-TW" altLang="en-US" sz="2000" b="1" dirty="0">
                  <a:solidFill>
                    <a:prstClr val="black"/>
                  </a:solidFill>
                  <a:latin typeface="標楷體" pitchFamily="65" charset="-120"/>
                  <a:ea typeface="標楷體" pitchFamily="65" charset="-120"/>
                </a:rPr>
                <a:t>教師、家長、學生</a:t>
              </a:r>
            </a:p>
          </p:txBody>
        </p:sp>
        <p:sp>
          <p:nvSpPr>
            <p:cNvPr id="39" name="向下箭號 17428"/>
            <p:cNvSpPr>
              <a:spLocks noChangeArrowheads="1"/>
            </p:cNvSpPr>
            <p:nvPr/>
          </p:nvSpPr>
          <p:spPr bwMode="auto">
            <a:xfrm>
              <a:off x="6876256" y="5432338"/>
              <a:ext cx="542284" cy="708844"/>
            </a:xfrm>
            <a:prstGeom prst="downArrow">
              <a:avLst>
                <a:gd name="adj1" fmla="val 50000"/>
                <a:gd name="adj2" fmla="val 50125"/>
              </a:avLst>
            </a:prstGeom>
            <a:solidFill>
              <a:srgbClr val="FF0000"/>
            </a:solidFill>
            <a:ln w="25400" algn="ctr">
              <a:solidFill>
                <a:srgbClr val="C00000"/>
              </a:solidFill>
              <a:round/>
              <a:headEnd/>
              <a:tailEnd/>
            </a:ln>
          </p:spPr>
          <p:txBody>
            <a:bodyPr/>
            <a:lstStyle/>
            <a:p>
              <a:endParaRPr lang="zh-TW" altLang="en-US" sz="1600">
                <a:solidFill>
                  <a:prstClr val="black"/>
                </a:solidFill>
              </a:endParaRPr>
            </a:p>
          </p:txBody>
        </p:sp>
        <p:sp>
          <p:nvSpPr>
            <p:cNvPr id="40" name="向下箭號 17428"/>
            <p:cNvSpPr>
              <a:spLocks noChangeArrowheads="1"/>
            </p:cNvSpPr>
            <p:nvPr/>
          </p:nvSpPr>
          <p:spPr bwMode="auto">
            <a:xfrm>
              <a:off x="3308477" y="5451929"/>
              <a:ext cx="542284" cy="708844"/>
            </a:xfrm>
            <a:prstGeom prst="downArrow">
              <a:avLst>
                <a:gd name="adj1" fmla="val 50000"/>
                <a:gd name="adj2" fmla="val 50125"/>
              </a:avLst>
            </a:prstGeom>
            <a:solidFill>
              <a:srgbClr val="FF0000"/>
            </a:solidFill>
            <a:ln w="25400" algn="ctr">
              <a:solidFill>
                <a:srgbClr val="C00000"/>
              </a:solidFill>
              <a:round/>
              <a:headEnd/>
              <a:tailEnd/>
            </a:ln>
          </p:spPr>
          <p:txBody>
            <a:bodyPr/>
            <a:lstStyle/>
            <a:p>
              <a:endParaRPr lang="zh-TW" altLang="en-US" sz="1600">
                <a:solidFill>
                  <a:prstClr val="black"/>
                </a:solidFill>
              </a:endParaRPr>
            </a:p>
          </p:txBody>
        </p:sp>
        <p:cxnSp>
          <p:nvCxnSpPr>
            <p:cNvPr id="42" name="直線接點 17414"/>
            <p:cNvCxnSpPr>
              <a:cxnSpLocks noChangeShapeType="1"/>
            </p:cNvCxnSpPr>
            <p:nvPr/>
          </p:nvCxnSpPr>
          <p:spPr bwMode="auto">
            <a:xfrm flipH="1">
              <a:off x="4098427" y="3511819"/>
              <a:ext cx="98732"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3" name="直線接點 17414"/>
            <p:cNvCxnSpPr>
              <a:cxnSpLocks noChangeShapeType="1"/>
            </p:cNvCxnSpPr>
            <p:nvPr/>
          </p:nvCxnSpPr>
          <p:spPr bwMode="auto">
            <a:xfrm>
              <a:off x="6303161" y="3547763"/>
              <a:ext cx="129334" cy="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4" name="直線接點 17414"/>
            <p:cNvCxnSpPr>
              <a:cxnSpLocks noChangeShapeType="1"/>
            </p:cNvCxnSpPr>
            <p:nvPr/>
          </p:nvCxnSpPr>
          <p:spPr bwMode="auto">
            <a:xfrm>
              <a:off x="5236653" y="2512774"/>
              <a:ext cx="0" cy="36708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0771975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0" name="矩形: 圓角 1"/>
          <p:cNvSpPr/>
          <p:nvPr/>
        </p:nvSpPr>
        <p:spPr>
          <a:xfrm>
            <a:off x="184809" y="1397017"/>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b="1" dirty="0">
                <a:solidFill>
                  <a:prstClr val="white"/>
                </a:solidFill>
                <a:latin typeface="微軟正黑體" panose="020B0604030504040204" pitchFamily="34" charset="-120"/>
                <a:ea typeface="微軟正黑體" panose="020B0604030504040204" pitchFamily="34" charset="-120"/>
              </a:rPr>
              <a:t>國中學校運作架構</a:t>
            </a:r>
            <a:r>
              <a:rPr lang="en-US" altLang="zh-TW" sz="2800" b="1" dirty="0">
                <a:solidFill>
                  <a:prstClr val="white"/>
                </a:solidFill>
                <a:latin typeface="微軟正黑體" panose="020B0604030504040204" pitchFamily="34" charset="-120"/>
                <a:ea typeface="微軟正黑體" panose="020B0604030504040204" pitchFamily="34" charset="-120"/>
              </a:rPr>
              <a:t>-</a:t>
            </a:r>
            <a:r>
              <a:rPr lang="zh-TW" altLang="zh-TW" sz="2800" b="1" dirty="0">
                <a:solidFill>
                  <a:prstClr val="white"/>
                </a:solidFill>
                <a:latin typeface="微軟正黑體" panose="020B0604030504040204" pitchFamily="34" charset="-120"/>
                <a:ea typeface="微軟正黑體" panose="020B0604030504040204" pitchFamily="34" charset="-120"/>
              </a:rPr>
              <a:t>生涯發展教育工作執行委員會</a:t>
            </a:r>
          </a:p>
        </p:txBody>
      </p:sp>
      <p:grpSp>
        <p:nvGrpSpPr>
          <p:cNvPr id="3" name="群組 2"/>
          <p:cNvGrpSpPr/>
          <p:nvPr/>
        </p:nvGrpSpPr>
        <p:grpSpPr>
          <a:xfrm>
            <a:off x="154878" y="1241995"/>
            <a:ext cx="8989121" cy="5388161"/>
            <a:chOff x="154878" y="1241995"/>
            <a:chExt cx="8989121" cy="5388161"/>
          </a:xfrm>
        </p:grpSpPr>
        <p:sp>
          <p:nvSpPr>
            <p:cNvPr id="45" name="圓角矩形 44"/>
            <p:cNvSpPr/>
            <p:nvPr/>
          </p:nvSpPr>
          <p:spPr>
            <a:xfrm>
              <a:off x="705380" y="2119809"/>
              <a:ext cx="2473759" cy="919401"/>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zh-TW" altLang="en-US" sz="2400" dirty="0">
                  <a:solidFill>
                    <a:prstClr val="black"/>
                  </a:solidFill>
                  <a:latin typeface="微軟正黑體" pitchFamily="34" charset="-120"/>
                  <a:ea typeface="微軟正黑體" pitchFamily="34" charset="-120"/>
                </a:rPr>
                <a:t>志願選填試探與輔導作業</a:t>
              </a:r>
              <a:endParaRPr lang="zh-TW" altLang="zh-TW" sz="2400" dirty="0">
                <a:solidFill>
                  <a:prstClr val="black"/>
                </a:solidFill>
                <a:latin typeface="微軟正黑體" pitchFamily="34" charset="-120"/>
                <a:ea typeface="微軟正黑體" pitchFamily="34" charset="-120"/>
              </a:endParaRPr>
            </a:p>
          </p:txBody>
        </p:sp>
        <p:sp>
          <p:nvSpPr>
            <p:cNvPr id="46" name="Line 91"/>
            <p:cNvSpPr>
              <a:spLocks noChangeShapeType="1"/>
            </p:cNvSpPr>
            <p:nvPr/>
          </p:nvSpPr>
          <p:spPr bwMode="auto">
            <a:xfrm>
              <a:off x="2629337" y="3039210"/>
              <a:ext cx="316353" cy="578568"/>
            </a:xfrm>
            <a:prstGeom prst="line">
              <a:avLst/>
            </a:prstGeom>
            <a:noFill/>
            <a:ln w="19050">
              <a:solidFill>
                <a:srgbClr val="000000"/>
              </a:solidFill>
              <a:prstDash val="dash"/>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47" name="Line 91"/>
            <p:cNvSpPr>
              <a:spLocks noChangeShapeType="1"/>
            </p:cNvSpPr>
            <p:nvPr/>
          </p:nvSpPr>
          <p:spPr bwMode="auto">
            <a:xfrm flipH="1">
              <a:off x="1043965" y="3058452"/>
              <a:ext cx="381496" cy="559326"/>
            </a:xfrm>
            <a:prstGeom prst="line">
              <a:avLst/>
            </a:prstGeom>
            <a:noFill/>
            <a:ln w="19050">
              <a:solidFill>
                <a:srgbClr val="000000"/>
              </a:solidFill>
              <a:prstDash val="dash"/>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cxnSp>
          <p:nvCxnSpPr>
            <p:cNvPr id="48" name="肘形接點 47"/>
            <p:cNvCxnSpPr>
              <a:stCxn id="54" idx="4"/>
              <a:endCxn id="45" idx="0"/>
            </p:cNvCxnSpPr>
            <p:nvPr/>
          </p:nvCxnSpPr>
          <p:spPr bwMode="auto">
            <a:xfrm rot="10800000" flipV="1">
              <a:off x="1942260" y="1771525"/>
              <a:ext cx="1867406" cy="348283"/>
            </a:xfrm>
            <a:prstGeom prst="bentConnector2">
              <a:avLst/>
            </a:prstGeom>
            <a:solidFill>
              <a:schemeClr val="accent1"/>
            </a:solidFill>
            <a:ln w="3175" cap="flat" cmpd="sng" algn="ctr">
              <a:solidFill>
                <a:schemeClr val="accent2">
                  <a:lumMod val="75000"/>
                </a:schemeClr>
              </a:solidFill>
              <a:prstDash val="solid"/>
              <a:round/>
              <a:headEnd type="none" w="med" len="med"/>
              <a:tailEnd type="arrow"/>
            </a:ln>
            <a:effectLst>
              <a:prstShdw prst="shdw17" dist="17961" dir="2700000">
                <a:schemeClr val="tx1">
                  <a:gamma/>
                  <a:shade val="60000"/>
                  <a:invGamma/>
                </a:schemeClr>
              </a:prstShdw>
            </a:effectLst>
          </p:spPr>
        </p:cxnSp>
        <p:sp>
          <p:nvSpPr>
            <p:cNvPr id="49" name="圓角矩形 48"/>
            <p:cNvSpPr/>
            <p:nvPr/>
          </p:nvSpPr>
          <p:spPr>
            <a:xfrm>
              <a:off x="7461414" y="4856958"/>
              <a:ext cx="1524887" cy="1773198"/>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zh-TW" altLang="zh-TW" sz="2000">
                  <a:solidFill>
                    <a:prstClr val="black"/>
                  </a:solidFill>
                  <a:latin typeface="微軟正黑體" pitchFamily="34" charset="-120"/>
                  <a:ea typeface="微軟正黑體" pitchFamily="34" charset="-120"/>
                </a:rPr>
                <a:t>各校</a:t>
              </a:r>
              <a:r>
                <a:rPr lang="zh-TW" altLang="zh-TW" sz="2000" dirty="0">
                  <a:solidFill>
                    <a:prstClr val="black"/>
                  </a:solidFill>
                  <a:latin typeface="微軟正黑體" pitchFamily="34" charset="-120"/>
                  <a:ea typeface="微軟正黑體" pitchFamily="34" charset="-120"/>
                </a:rPr>
                <a:t>得依實際需求及運作狀況增刪組別</a:t>
              </a:r>
            </a:p>
          </p:txBody>
        </p:sp>
        <p:sp>
          <p:nvSpPr>
            <p:cNvPr id="51" name="向下箭號 7"/>
            <p:cNvSpPr>
              <a:spLocks noChangeArrowheads="1"/>
            </p:cNvSpPr>
            <p:nvPr/>
          </p:nvSpPr>
          <p:spPr bwMode="auto">
            <a:xfrm rot="16200000">
              <a:off x="6972692" y="5357076"/>
              <a:ext cx="575931" cy="401514"/>
            </a:xfrm>
            <a:prstGeom prst="downArrow">
              <a:avLst>
                <a:gd name="adj1" fmla="val 44898"/>
                <a:gd name="adj2" fmla="val 53993"/>
              </a:avLst>
            </a:prstGeom>
            <a:solidFill>
              <a:schemeClr val="accent1"/>
            </a:solidFill>
            <a:ln w="9525" algn="ctr">
              <a:solidFill>
                <a:schemeClr val="tx1"/>
              </a:solidFill>
              <a:round/>
              <a:headEnd/>
              <a:tailEnd/>
            </a:ln>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a:solidFill>
                  <a:prstClr val="black"/>
                </a:solidFill>
                <a:ea typeface="SimSun" pitchFamily="2" charset="-122"/>
              </a:endParaRPr>
            </a:p>
          </p:txBody>
        </p:sp>
        <p:sp>
          <p:nvSpPr>
            <p:cNvPr id="52" name="AutoShape 48"/>
            <p:cNvSpPr>
              <a:spLocks noChangeArrowheads="1"/>
            </p:cNvSpPr>
            <p:nvPr/>
          </p:nvSpPr>
          <p:spPr bwMode="auto">
            <a:xfrm>
              <a:off x="3809666" y="1383500"/>
              <a:ext cx="1570863" cy="675916"/>
            </a:xfrm>
            <a:prstGeom prst="bevel">
              <a:avLst>
                <a:gd name="adj" fmla="val 12500"/>
              </a:avLst>
            </a:prstGeom>
            <a:gradFill rotWithShape="1">
              <a:gsLst>
                <a:gs pos="0">
                  <a:srgbClr val="FFFFFF"/>
                </a:gs>
                <a:gs pos="100000">
                  <a:srgbClr val="FFFFFF">
                    <a:gamma/>
                    <a:shade val="46275"/>
                    <a:invGamma/>
                  </a:srgbClr>
                </a:gs>
              </a:gsLst>
              <a:path path="rect">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53" name="AutoShape 47"/>
            <p:cNvSpPr>
              <a:spLocks noChangeArrowheads="1"/>
            </p:cNvSpPr>
            <p:nvPr/>
          </p:nvSpPr>
          <p:spPr bwMode="auto">
            <a:xfrm>
              <a:off x="3809666" y="1408534"/>
              <a:ext cx="1570863" cy="675916"/>
            </a:xfrm>
            <a:prstGeom prst="bevel">
              <a:avLst>
                <a:gd name="adj" fmla="val 12500"/>
              </a:avLst>
            </a:prstGeom>
            <a:gradFill rotWithShape="1">
              <a:gsLst>
                <a:gs pos="0">
                  <a:srgbClr val="FFFFFF"/>
                </a:gs>
                <a:gs pos="100000">
                  <a:srgbClr val="FFFFFF">
                    <a:gamma/>
                    <a:shade val="46275"/>
                    <a:invGamma/>
                  </a:srgbClr>
                </a:gs>
              </a:gsLst>
              <a:path path="rect">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54" name="AutoShape 46"/>
            <p:cNvSpPr>
              <a:spLocks noChangeArrowheads="1"/>
            </p:cNvSpPr>
            <p:nvPr/>
          </p:nvSpPr>
          <p:spPr bwMode="auto">
            <a:xfrm>
              <a:off x="3809666" y="1433568"/>
              <a:ext cx="1570863" cy="675916"/>
            </a:xfrm>
            <a:prstGeom prst="bevel">
              <a:avLst>
                <a:gd name="adj" fmla="val 12500"/>
              </a:avLst>
            </a:prstGeom>
            <a:gradFill rotWithShape="1">
              <a:gsLst>
                <a:gs pos="0">
                  <a:srgbClr val="FFFFFF"/>
                </a:gs>
                <a:gs pos="100000">
                  <a:srgbClr val="FFFFFF">
                    <a:gamma/>
                    <a:shade val="46275"/>
                    <a:invGamma/>
                  </a:srgbClr>
                </a:gs>
              </a:gsLst>
              <a:path path="rect">
                <a:fillToRect l="50000" t="50000" r="50000" b="50000"/>
              </a:path>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55" name="Text Box 75"/>
            <p:cNvSpPr txBox="1">
              <a:spLocks noChangeArrowheads="1"/>
            </p:cNvSpPr>
            <p:nvPr/>
          </p:nvSpPr>
          <p:spPr bwMode="auto">
            <a:xfrm>
              <a:off x="3964572" y="1383500"/>
              <a:ext cx="1256690"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800" b="1" dirty="0">
                  <a:solidFill>
                    <a:prstClr val="black"/>
                  </a:solidFill>
                  <a:latin typeface="標楷體" pitchFamily="65" charset="-120"/>
                  <a:ea typeface="標楷體" pitchFamily="65" charset="-120"/>
                  <a:cs typeface="Times New Roman" pitchFamily="18" charset="0"/>
                </a:rPr>
                <a:t>召集人</a:t>
              </a:r>
              <a:endParaRPr lang="zh-TW" altLang="zh-TW" sz="2800" dirty="0">
                <a:solidFill>
                  <a:prstClr val="black"/>
                </a:solidFill>
                <a:latin typeface="Arial" pitchFamily="34" charset="0"/>
                <a:ea typeface="新細明體" pitchFamily="18" charset="-120"/>
                <a:cs typeface="新細明體" pitchFamily="18" charset="-120"/>
              </a:endParaRPr>
            </a:p>
          </p:txBody>
        </p:sp>
        <p:sp>
          <p:nvSpPr>
            <p:cNvPr id="56" name="Text Box 72"/>
            <p:cNvSpPr txBox="1">
              <a:spLocks noChangeArrowheads="1"/>
            </p:cNvSpPr>
            <p:nvPr/>
          </p:nvSpPr>
          <p:spPr bwMode="auto">
            <a:xfrm>
              <a:off x="3809666" y="2579509"/>
              <a:ext cx="1741448"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800" b="1" dirty="0">
                  <a:solidFill>
                    <a:prstClr val="black"/>
                  </a:solidFill>
                  <a:latin typeface="標楷體" pitchFamily="65" charset="-120"/>
                  <a:ea typeface="標楷體" pitchFamily="65" charset="-120"/>
                  <a:cs typeface="Times New Roman" pitchFamily="18" charset="0"/>
                </a:rPr>
                <a:t>副召集人</a:t>
              </a:r>
              <a:endParaRPr lang="zh-TW" altLang="zh-TW" sz="2800" dirty="0">
                <a:solidFill>
                  <a:prstClr val="black"/>
                </a:solidFill>
                <a:latin typeface="Arial" pitchFamily="34" charset="0"/>
                <a:ea typeface="新細明體" pitchFamily="18" charset="-120"/>
                <a:cs typeface="新細明體" pitchFamily="18" charset="-120"/>
              </a:endParaRPr>
            </a:p>
          </p:txBody>
        </p:sp>
        <p:sp>
          <p:nvSpPr>
            <p:cNvPr id="57" name="Line 69"/>
            <p:cNvSpPr>
              <a:spLocks noChangeShapeType="1"/>
            </p:cNvSpPr>
            <p:nvPr/>
          </p:nvSpPr>
          <p:spPr bwMode="auto">
            <a:xfrm>
              <a:off x="4595098" y="2053157"/>
              <a:ext cx="0" cy="45061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58" name="Text Box 68"/>
            <p:cNvSpPr txBox="1">
              <a:spLocks noChangeArrowheads="1"/>
            </p:cNvSpPr>
            <p:nvPr/>
          </p:nvSpPr>
          <p:spPr bwMode="auto">
            <a:xfrm>
              <a:off x="3788469" y="3748429"/>
              <a:ext cx="1741448"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800" b="1" dirty="0">
                  <a:solidFill>
                    <a:prstClr val="black"/>
                  </a:solidFill>
                  <a:latin typeface="標楷體" pitchFamily="65" charset="-120"/>
                  <a:ea typeface="標楷體" pitchFamily="65" charset="-120"/>
                  <a:cs typeface="Times New Roman" pitchFamily="18" charset="0"/>
                </a:rPr>
                <a:t>執行秘書</a:t>
              </a:r>
              <a:endParaRPr lang="zh-TW" altLang="zh-TW" sz="2800" dirty="0">
                <a:solidFill>
                  <a:prstClr val="black"/>
                </a:solidFill>
                <a:latin typeface="Arial" pitchFamily="34" charset="0"/>
                <a:ea typeface="新細明體" pitchFamily="18" charset="-120"/>
                <a:cs typeface="新細明體" pitchFamily="18" charset="-120"/>
              </a:endParaRPr>
            </a:p>
          </p:txBody>
        </p:sp>
        <p:sp>
          <p:nvSpPr>
            <p:cNvPr id="59" name="Line 65"/>
            <p:cNvSpPr>
              <a:spLocks noChangeShapeType="1"/>
            </p:cNvSpPr>
            <p:nvPr/>
          </p:nvSpPr>
          <p:spPr bwMode="auto">
            <a:xfrm>
              <a:off x="4603682" y="3297818"/>
              <a:ext cx="0" cy="45061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0" name="Line 64"/>
            <p:cNvSpPr>
              <a:spLocks noChangeShapeType="1"/>
            </p:cNvSpPr>
            <p:nvPr/>
          </p:nvSpPr>
          <p:spPr bwMode="auto">
            <a:xfrm>
              <a:off x="4595098" y="4424345"/>
              <a:ext cx="0" cy="4326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1" name="Line 63"/>
            <p:cNvSpPr>
              <a:spLocks noChangeShapeType="1"/>
            </p:cNvSpPr>
            <p:nvPr/>
          </p:nvSpPr>
          <p:spPr bwMode="auto">
            <a:xfrm>
              <a:off x="2710062" y="4844440"/>
              <a:ext cx="0" cy="45061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2" name="Line 62"/>
            <p:cNvSpPr>
              <a:spLocks noChangeShapeType="1"/>
            </p:cNvSpPr>
            <p:nvPr/>
          </p:nvSpPr>
          <p:spPr bwMode="auto">
            <a:xfrm>
              <a:off x="2710062" y="4844440"/>
              <a:ext cx="251338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3" name="Line 61"/>
            <p:cNvSpPr>
              <a:spLocks noChangeShapeType="1"/>
            </p:cNvSpPr>
            <p:nvPr/>
          </p:nvSpPr>
          <p:spPr bwMode="auto">
            <a:xfrm>
              <a:off x="5223443" y="4844440"/>
              <a:ext cx="2042122" cy="0"/>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4" name="Line 60"/>
            <p:cNvSpPr>
              <a:spLocks noChangeShapeType="1"/>
            </p:cNvSpPr>
            <p:nvPr/>
          </p:nvSpPr>
          <p:spPr bwMode="auto">
            <a:xfrm>
              <a:off x="3966753" y="4844440"/>
              <a:ext cx="0" cy="45061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5" name="Line 59"/>
            <p:cNvSpPr>
              <a:spLocks noChangeShapeType="1"/>
            </p:cNvSpPr>
            <p:nvPr/>
          </p:nvSpPr>
          <p:spPr bwMode="auto">
            <a:xfrm>
              <a:off x="5223443" y="4844440"/>
              <a:ext cx="0" cy="45061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6" name="Line 58"/>
            <p:cNvSpPr>
              <a:spLocks noChangeShapeType="1"/>
            </p:cNvSpPr>
            <p:nvPr/>
          </p:nvSpPr>
          <p:spPr bwMode="auto">
            <a:xfrm>
              <a:off x="6323047" y="4844440"/>
              <a:ext cx="0" cy="450611"/>
            </a:xfrm>
            <a:prstGeom prst="line">
              <a:avLst/>
            </a:prstGeom>
            <a:noFill/>
            <a:ln w="28575">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7" name="desk1"/>
            <p:cNvSpPr>
              <a:spLocks noEditPoints="1" noChangeArrowheads="1"/>
            </p:cNvSpPr>
            <p:nvPr/>
          </p:nvSpPr>
          <p:spPr bwMode="auto">
            <a:xfrm>
              <a:off x="2079536" y="5169881"/>
              <a:ext cx="1099604" cy="65088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rgbClr val="FFFFFF">
                    <a:gamma/>
                    <a:shade val="46275"/>
                    <a:invGamma/>
                  </a:srgbClr>
                </a:gs>
                <a:gs pos="50000">
                  <a:srgbClr val="FFFFFF"/>
                </a:gs>
                <a:gs pos="100000">
                  <a:srgbClr val="FFFFFF">
                    <a:gamma/>
                    <a:shade val="46275"/>
                    <a:invGamma/>
                  </a:srgbClr>
                </a:gs>
              </a:gsLst>
              <a:lin ang="2700000" scaled="1"/>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68" name="Text Box 55"/>
            <p:cNvSpPr txBox="1">
              <a:spLocks noChangeArrowheads="1"/>
            </p:cNvSpPr>
            <p:nvPr/>
          </p:nvSpPr>
          <p:spPr bwMode="auto">
            <a:xfrm>
              <a:off x="2081717" y="5169881"/>
              <a:ext cx="1099604"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400" b="1" dirty="0">
                  <a:solidFill>
                    <a:prstClr val="black"/>
                  </a:solidFill>
                  <a:latin typeface="標楷體" pitchFamily="65" charset="-120"/>
                  <a:ea typeface="標楷體" pitchFamily="65" charset="-120"/>
                  <a:cs typeface="Times New Roman" pitchFamily="18" charset="0"/>
                </a:rPr>
                <a:t>行政組</a:t>
              </a:r>
              <a:endParaRPr lang="zh-TW" altLang="zh-TW" sz="2400" dirty="0">
                <a:solidFill>
                  <a:prstClr val="black"/>
                </a:solidFill>
                <a:latin typeface="Arial" pitchFamily="34" charset="0"/>
                <a:ea typeface="新細明體" pitchFamily="18" charset="-120"/>
                <a:cs typeface="新細明體" pitchFamily="18" charset="-120"/>
              </a:endParaRPr>
            </a:p>
          </p:txBody>
        </p:sp>
        <p:sp>
          <p:nvSpPr>
            <p:cNvPr id="69" name="AutoShape 54"/>
            <p:cNvSpPr>
              <a:spLocks noEditPoints="1" noChangeArrowheads="1"/>
            </p:cNvSpPr>
            <p:nvPr/>
          </p:nvSpPr>
          <p:spPr bwMode="auto">
            <a:xfrm>
              <a:off x="3338407" y="5169881"/>
              <a:ext cx="1099604" cy="65088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rgbClr val="FFFFFF">
                    <a:gamma/>
                    <a:shade val="46275"/>
                    <a:invGamma/>
                  </a:srgbClr>
                </a:gs>
                <a:gs pos="50000">
                  <a:srgbClr val="FFFFFF"/>
                </a:gs>
                <a:gs pos="100000">
                  <a:srgbClr val="FFFFFF">
                    <a:gamma/>
                    <a:shade val="46275"/>
                    <a:invGamma/>
                  </a:srgbClr>
                </a:gs>
              </a:gsLst>
              <a:lin ang="2700000" scaled="1"/>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70" name="Text Box 53"/>
            <p:cNvSpPr txBox="1">
              <a:spLocks noChangeArrowheads="1"/>
            </p:cNvSpPr>
            <p:nvPr/>
          </p:nvSpPr>
          <p:spPr bwMode="auto">
            <a:xfrm>
              <a:off x="3338407" y="5169881"/>
              <a:ext cx="1099604"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400" b="1">
                  <a:solidFill>
                    <a:prstClr val="black"/>
                  </a:solidFill>
                  <a:latin typeface="標楷體" pitchFamily="65" charset="-120"/>
                  <a:ea typeface="標楷體" pitchFamily="65" charset="-120"/>
                  <a:cs typeface="Times New Roman" pitchFamily="18" charset="0"/>
                </a:rPr>
                <a:t>教學組</a:t>
              </a:r>
              <a:endParaRPr lang="zh-TW" altLang="zh-TW" sz="2400">
                <a:solidFill>
                  <a:prstClr val="black"/>
                </a:solidFill>
                <a:latin typeface="Arial" pitchFamily="34" charset="0"/>
                <a:ea typeface="新細明體" pitchFamily="18" charset="-120"/>
                <a:cs typeface="新細明體" pitchFamily="18" charset="-120"/>
              </a:endParaRPr>
            </a:p>
          </p:txBody>
        </p:sp>
        <p:sp>
          <p:nvSpPr>
            <p:cNvPr id="71" name="AutoShape 52"/>
            <p:cNvSpPr>
              <a:spLocks noEditPoints="1" noChangeArrowheads="1"/>
            </p:cNvSpPr>
            <p:nvPr/>
          </p:nvSpPr>
          <p:spPr bwMode="auto">
            <a:xfrm>
              <a:off x="4595098" y="5169881"/>
              <a:ext cx="1099604" cy="65088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rgbClr val="FFFFFF">
                    <a:gamma/>
                    <a:shade val="46275"/>
                    <a:invGamma/>
                  </a:srgbClr>
                </a:gs>
                <a:gs pos="50000">
                  <a:srgbClr val="FFFFFF"/>
                </a:gs>
                <a:gs pos="100000">
                  <a:srgbClr val="FFFFFF">
                    <a:gamma/>
                    <a:shade val="46275"/>
                    <a:invGamma/>
                  </a:srgbClr>
                </a:gs>
              </a:gsLst>
              <a:lin ang="2700000" scaled="1"/>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72" name="Text Box 51"/>
            <p:cNvSpPr txBox="1">
              <a:spLocks noChangeArrowheads="1"/>
            </p:cNvSpPr>
            <p:nvPr/>
          </p:nvSpPr>
          <p:spPr bwMode="auto">
            <a:xfrm>
              <a:off x="4595098" y="5169881"/>
              <a:ext cx="1099604"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400" b="1">
                  <a:solidFill>
                    <a:prstClr val="black"/>
                  </a:solidFill>
                  <a:latin typeface="標楷體" pitchFamily="65" charset="-120"/>
                  <a:ea typeface="標楷體" pitchFamily="65" charset="-120"/>
                  <a:cs typeface="Times New Roman" pitchFamily="18" charset="0"/>
                </a:rPr>
                <a:t>活動組</a:t>
              </a:r>
              <a:endParaRPr lang="zh-TW" altLang="zh-TW" sz="2400">
                <a:solidFill>
                  <a:prstClr val="black"/>
                </a:solidFill>
                <a:latin typeface="Arial" pitchFamily="34" charset="0"/>
                <a:ea typeface="新細明體" pitchFamily="18" charset="-120"/>
                <a:cs typeface="新細明體" pitchFamily="18" charset="-120"/>
              </a:endParaRPr>
            </a:p>
          </p:txBody>
        </p:sp>
        <p:sp>
          <p:nvSpPr>
            <p:cNvPr id="73" name="AutoShape 50"/>
            <p:cNvSpPr>
              <a:spLocks noEditPoints="1" noChangeArrowheads="1"/>
            </p:cNvSpPr>
            <p:nvPr/>
          </p:nvSpPr>
          <p:spPr bwMode="auto">
            <a:xfrm>
              <a:off x="5851788" y="5169881"/>
              <a:ext cx="1099604" cy="650882"/>
            </a:xfrm>
            <a:custGeom>
              <a:avLst/>
              <a:gdLst>
                <a:gd name="T0" fmla="*/ 0 w 21600"/>
                <a:gd name="T1" fmla="*/ 0 h 21600"/>
                <a:gd name="T2" fmla="*/ 21600 w 21600"/>
                <a:gd name="T3" fmla="*/ 0 h 21600"/>
                <a:gd name="T4" fmla="*/ 21600 w 21600"/>
                <a:gd name="T5" fmla="*/ 21600 h 21600"/>
                <a:gd name="T6" fmla="*/ 0 w 21600"/>
                <a:gd name="T7" fmla="*/ 21600 h 21600"/>
                <a:gd name="T8" fmla="*/ 10800 w 21600"/>
                <a:gd name="T9" fmla="*/ 0 h 21600"/>
                <a:gd name="T10" fmla="*/ 21600 w 21600"/>
                <a:gd name="T11" fmla="*/ 10800 h 21600"/>
                <a:gd name="T12" fmla="*/ 10800 w 21600"/>
                <a:gd name="T13" fmla="*/ 21600 h 21600"/>
                <a:gd name="T14" fmla="*/ 0 w 21600"/>
                <a:gd name="T15" fmla="*/ 10800 h 21600"/>
                <a:gd name="T16" fmla="*/ 1000 w 21600"/>
                <a:gd name="T17" fmla="*/ 1000 h 21600"/>
                <a:gd name="T18" fmla="*/ 20600 w 21600"/>
                <a:gd name="T19" fmla="*/ 2060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0"/>
                  </a:moveTo>
                  <a:lnTo>
                    <a:pt x="21600" y="0"/>
                  </a:lnTo>
                  <a:lnTo>
                    <a:pt x="21600" y="21600"/>
                  </a:lnTo>
                  <a:lnTo>
                    <a:pt x="0" y="21600"/>
                  </a:lnTo>
                  <a:lnTo>
                    <a:pt x="0" y="0"/>
                  </a:lnTo>
                  <a:close/>
                </a:path>
              </a:pathLst>
            </a:custGeom>
            <a:gradFill rotWithShape="1">
              <a:gsLst>
                <a:gs pos="0">
                  <a:srgbClr val="FFFFFF">
                    <a:gamma/>
                    <a:shade val="46275"/>
                    <a:invGamma/>
                  </a:srgbClr>
                </a:gs>
                <a:gs pos="50000">
                  <a:srgbClr val="FFFFFF"/>
                </a:gs>
                <a:gs pos="100000">
                  <a:srgbClr val="FFFFFF">
                    <a:gamma/>
                    <a:shade val="46275"/>
                    <a:invGamma/>
                  </a:srgbClr>
                </a:gs>
              </a:gsLst>
              <a:lin ang="2700000" scaled="1"/>
            </a:gra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74" name="Text Box 49"/>
            <p:cNvSpPr txBox="1">
              <a:spLocks noChangeArrowheads="1"/>
            </p:cNvSpPr>
            <p:nvPr/>
          </p:nvSpPr>
          <p:spPr bwMode="auto">
            <a:xfrm>
              <a:off x="5851788" y="5169881"/>
              <a:ext cx="1099604" cy="675916"/>
            </a:xfrm>
            <a:prstGeom prst="rect">
              <a:avLst/>
            </a:prstGeom>
            <a:noFill/>
            <a:ln>
              <a:noFill/>
            </a:ln>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285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zh-TW" altLang="zh-TW" sz="2400" b="1">
                  <a:solidFill>
                    <a:prstClr val="black"/>
                  </a:solidFill>
                  <a:latin typeface="標楷體" pitchFamily="65" charset="-120"/>
                  <a:ea typeface="標楷體" pitchFamily="65" charset="-120"/>
                  <a:cs typeface="Times New Roman" pitchFamily="18" charset="0"/>
                </a:rPr>
                <a:t>輔導組</a:t>
              </a:r>
              <a:endParaRPr lang="zh-TW" altLang="zh-TW" sz="2400">
                <a:solidFill>
                  <a:prstClr val="black"/>
                </a:solidFill>
                <a:latin typeface="Arial" pitchFamily="34" charset="0"/>
                <a:ea typeface="新細明體" pitchFamily="18" charset="-120"/>
                <a:cs typeface="新細明體" pitchFamily="18" charset="-120"/>
              </a:endParaRPr>
            </a:p>
          </p:txBody>
        </p:sp>
        <p:sp>
          <p:nvSpPr>
            <p:cNvPr id="75" name="Line 91"/>
            <p:cNvSpPr>
              <a:spLocks noChangeShapeType="1"/>
            </p:cNvSpPr>
            <p:nvPr/>
          </p:nvSpPr>
          <p:spPr bwMode="auto">
            <a:xfrm flipH="1">
              <a:off x="5408245" y="1793463"/>
              <a:ext cx="663486" cy="0"/>
            </a:xfrm>
            <a:prstGeom prst="line">
              <a:avLst/>
            </a:prstGeom>
            <a:noFill/>
            <a:ln w="19050">
              <a:solidFill>
                <a:srgbClr val="000000"/>
              </a:solidFill>
              <a:prstDash val="dash"/>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sp>
          <p:nvSpPr>
            <p:cNvPr id="76" name="Line 91"/>
            <p:cNvSpPr>
              <a:spLocks noChangeShapeType="1"/>
            </p:cNvSpPr>
            <p:nvPr/>
          </p:nvSpPr>
          <p:spPr bwMode="auto">
            <a:xfrm flipH="1" flipV="1">
              <a:off x="5408244" y="2917467"/>
              <a:ext cx="742997" cy="0"/>
            </a:xfrm>
            <a:prstGeom prst="line">
              <a:avLst/>
            </a:prstGeom>
            <a:noFill/>
            <a:ln w="19050">
              <a:solidFill>
                <a:srgbClr val="000000"/>
              </a:solidFill>
              <a:prstDash val="dash"/>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graphicFrame>
          <p:nvGraphicFramePr>
            <p:cNvPr id="77" name="資料庫圖表 76"/>
            <p:cNvGraphicFramePr/>
            <p:nvPr>
              <p:extLst>
                <p:ext uri="{D42A27DB-BD31-4B8C-83A1-F6EECF244321}">
                  <p14:modId xmlns:p14="http://schemas.microsoft.com/office/powerpoint/2010/main" val="447862245"/>
                </p:ext>
              </p:extLst>
            </p:nvPr>
          </p:nvGraphicFramePr>
          <p:xfrm>
            <a:off x="6104807" y="2278461"/>
            <a:ext cx="3018206" cy="11896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5" name="Line 91"/>
            <p:cNvSpPr>
              <a:spLocks noChangeShapeType="1"/>
            </p:cNvSpPr>
            <p:nvPr/>
          </p:nvSpPr>
          <p:spPr bwMode="auto">
            <a:xfrm flipH="1">
              <a:off x="5408245" y="4049588"/>
              <a:ext cx="822180" cy="0"/>
            </a:xfrm>
            <a:prstGeom prst="line">
              <a:avLst/>
            </a:prstGeom>
            <a:noFill/>
            <a:ln w="19050">
              <a:solidFill>
                <a:srgbClr val="000000"/>
              </a:solidFill>
              <a:prstDash val="dash"/>
              <a:round/>
              <a:headEnd/>
              <a:tailEnd type="stealth" w="med"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zh-TW" altLang="en-US">
                <a:solidFill>
                  <a:prstClr val="black"/>
                </a:solidFill>
              </a:endParaRPr>
            </a:p>
          </p:txBody>
        </p:sp>
        <p:grpSp>
          <p:nvGrpSpPr>
            <p:cNvPr id="86" name="群組 85"/>
            <p:cNvGrpSpPr/>
            <p:nvPr/>
          </p:nvGrpSpPr>
          <p:grpSpPr>
            <a:xfrm>
              <a:off x="6104806" y="3617778"/>
              <a:ext cx="3039193" cy="1035402"/>
              <a:chOff x="0" y="0"/>
              <a:chExt cx="3362027" cy="741520"/>
            </a:xfrm>
            <a:scene3d>
              <a:camera prst="orthographicFront"/>
              <a:lightRig rig="flat" dir="t"/>
            </a:scene3d>
          </p:grpSpPr>
          <p:sp>
            <p:nvSpPr>
              <p:cNvPr id="88" name="圓角矩形 87"/>
              <p:cNvSpPr/>
              <p:nvPr/>
            </p:nvSpPr>
            <p:spPr>
              <a:xfrm>
                <a:off x="0" y="0"/>
                <a:ext cx="3362027" cy="741520"/>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89" name="圓角矩形 4"/>
              <p:cNvSpPr/>
              <p:nvPr/>
            </p:nvSpPr>
            <p:spPr>
              <a:xfrm>
                <a:off x="41274" y="71909"/>
                <a:ext cx="3279479" cy="66961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1066800">
                  <a:lnSpc>
                    <a:spcPct val="90000"/>
                  </a:lnSpc>
                  <a:spcAft>
                    <a:spcPct val="35000"/>
                  </a:spcAft>
                </a:pPr>
                <a:r>
                  <a:rPr lang="zh-TW" altLang="en-US" sz="2000" b="1" dirty="0">
                    <a:solidFill>
                      <a:srgbClr val="FF0000"/>
                    </a:solidFill>
                    <a:latin typeface="Calibri"/>
                    <a:ea typeface="新細明體"/>
                  </a:rPr>
                  <a:t>輔導主任</a:t>
                </a:r>
                <a:r>
                  <a:rPr lang="zh-TW" altLang="en-US" sz="2000" b="1" dirty="0">
                    <a:solidFill>
                      <a:srgbClr val="EEECE1">
                        <a:lumMod val="10000"/>
                      </a:srgbClr>
                    </a:solidFill>
                    <a:latin typeface="Calibri"/>
                    <a:ea typeface="新細明體"/>
                  </a:rPr>
                  <a:t>為執行秘書，</a:t>
                </a:r>
                <a:r>
                  <a:rPr lang="zh-TW" altLang="zh-TW" sz="2000" b="1" dirty="0">
                    <a:solidFill>
                      <a:srgbClr val="EEECE1">
                        <a:lumMod val="10000"/>
                      </a:srgbClr>
                    </a:solidFill>
                    <a:latin typeface="Calibri"/>
                    <a:ea typeface="新細明體"/>
                  </a:rPr>
                  <a:t>協助與督導整體活動企畫與推動執行</a:t>
                </a:r>
                <a:endParaRPr lang="zh-TW" altLang="en-US" sz="2000" b="1" dirty="0">
                  <a:solidFill>
                    <a:srgbClr val="EEECE1">
                      <a:lumMod val="10000"/>
                    </a:srgbClr>
                  </a:solidFill>
                  <a:latin typeface="微軟正黑體" panose="020B0604030504040204" pitchFamily="34" charset="-120"/>
                  <a:ea typeface="微軟正黑體" panose="020B0604030504040204" pitchFamily="34" charset="-120"/>
                </a:endParaRPr>
              </a:p>
            </p:txBody>
          </p:sp>
        </p:grpSp>
        <p:grpSp>
          <p:nvGrpSpPr>
            <p:cNvPr id="90" name="群組 89"/>
            <p:cNvGrpSpPr/>
            <p:nvPr/>
          </p:nvGrpSpPr>
          <p:grpSpPr>
            <a:xfrm>
              <a:off x="6071730" y="1241995"/>
              <a:ext cx="3039193" cy="958925"/>
              <a:chOff x="0" y="-28630"/>
              <a:chExt cx="3362027" cy="873919"/>
            </a:xfrm>
            <a:scene3d>
              <a:camera prst="orthographicFront"/>
              <a:lightRig rig="flat" dir="t"/>
            </a:scene3d>
          </p:grpSpPr>
          <p:sp>
            <p:nvSpPr>
              <p:cNvPr id="91" name="圓角矩形 90"/>
              <p:cNvSpPr/>
              <p:nvPr/>
            </p:nvSpPr>
            <p:spPr>
              <a:xfrm>
                <a:off x="0" y="422"/>
                <a:ext cx="3362027" cy="844867"/>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3" name="圓角矩形 4"/>
              <p:cNvSpPr/>
              <p:nvPr/>
            </p:nvSpPr>
            <p:spPr>
              <a:xfrm>
                <a:off x="41243" y="-28630"/>
                <a:ext cx="3279541" cy="76238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defTabSz="1066800">
                  <a:lnSpc>
                    <a:spcPct val="90000"/>
                  </a:lnSpc>
                  <a:spcAft>
                    <a:spcPct val="35000"/>
                  </a:spcAft>
                </a:pPr>
                <a:r>
                  <a:rPr lang="zh-TW" altLang="en-US" sz="2000" b="1" dirty="0">
                    <a:solidFill>
                      <a:srgbClr val="FF0000"/>
                    </a:solidFill>
                    <a:latin typeface="微軟正黑體" panose="020B0604030504040204" pitchFamily="34" charset="-120"/>
                    <a:ea typeface="微軟正黑體" panose="020B0604030504040204" pitchFamily="34" charset="-120"/>
                  </a:rPr>
                  <a:t>校長</a:t>
                </a:r>
                <a:r>
                  <a:rPr lang="zh-TW" altLang="en-US" sz="2000" b="1" dirty="0">
                    <a:solidFill>
                      <a:srgbClr val="EEECE1">
                        <a:lumMod val="10000"/>
                      </a:srgbClr>
                    </a:solidFill>
                    <a:latin typeface="微軟正黑體" panose="020B0604030504040204" pitchFamily="34" charset="-120"/>
                    <a:ea typeface="微軟正黑體" panose="020B0604030504040204" pitchFamily="34" charset="-120"/>
                  </a:rPr>
                  <a:t>擔任召集人</a:t>
                </a:r>
                <a:r>
                  <a:rPr lang="zh-TW" altLang="en-US" sz="2000" b="1" dirty="0">
                    <a:solidFill>
                      <a:srgbClr val="EEECE1">
                        <a:lumMod val="10000"/>
                      </a:srgbClr>
                    </a:solidFill>
                    <a:latin typeface="新細明體"/>
                    <a:ea typeface="新細明體"/>
                  </a:rPr>
                  <a:t>，</a:t>
                </a:r>
                <a:r>
                  <a:rPr lang="zh-TW" altLang="en-US" sz="2000" b="1" dirty="0">
                    <a:solidFill>
                      <a:srgbClr val="EEECE1">
                        <a:lumMod val="10000"/>
                      </a:srgbClr>
                    </a:solidFill>
                    <a:latin typeface="微軟正黑體" panose="020B0604030504040204" pitchFamily="34" charset="-120"/>
                    <a:ea typeface="微軟正黑體" panose="020B0604030504040204" pitchFamily="34" charset="-120"/>
                  </a:rPr>
                  <a:t>督導生涯發展教育之推行</a:t>
                </a:r>
              </a:p>
            </p:txBody>
          </p:sp>
        </p:grpSp>
        <p:grpSp>
          <p:nvGrpSpPr>
            <p:cNvPr id="94" name="群組 93"/>
            <p:cNvGrpSpPr/>
            <p:nvPr/>
          </p:nvGrpSpPr>
          <p:grpSpPr>
            <a:xfrm>
              <a:off x="154878" y="3589301"/>
              <a:ext cx="1778175" cy="808002"/>
              <a:chOff x="0" y="-28630"/>
              <a:chExt cx="3362027" cy="873919"/>
            </a:xfrm>
            <a:scene3d>
              <a:camera prst="orthographicFront"/>
              <a:lightRig rig="flat" dir="t"/>
            </a:scene3d>
          </p:grpSpPr>
          <p:sp>
            <p:nvSpPr>
              <p:cNvPr id="95" name="圓角矩形 94"/>
              <p:cNvSpPr/>
              <p:nvPr/>
            </p:nvSpPr>
            <p:spPr>
              <a:xfrm>
                <a:off x="0" y="422"/>
                <a:ext cx="3362027" cy="844867"/>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6" name="圓角矩形 4"/>
              <p:cNvSpPr/>
              <p:nvPr/>
            </p:nvSpPr>
            <p:spPr>
              <a:xfrm>
                <a:off x="41243" y="-28630"/>
                <a:ext cx="3279541" cy="76238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zh-TW" altLang="en-US" sz="2600" b="1" dirty="0">
                    <a:solidFill>
                      <a:srgbClr val="FF0000"/>
                    </a:solidFill>
                    <a:latin typeface="微軟正黑體" panose="020B0604030504040204" pitchFamily="34" charset="-120"/>
                    <a:ea typeface="微軟正黑體" panose="020B0604030504040204" pitchFamily="34" charset="-120"/>
                  </a:rPr>
                  <a:t>輔導措施</a:t>
                </a:r>
              </a:p>
            </p:txBody>
          </p:sp>
        </p:grpSp>
        <p:grpSp>
          <p:nvGrpSpPr>
            <p:cNvPr id="97" name="群組 96"/>
            <p:cNvGrpSpPr/>
            <p:nvPr/>
          </p:nvGrpSpPr>
          <p:grpSpPr>
            <a:xfrm>
              <a:off x="2081717" y="3583043"/>
              <a:ext cx="1727949" cy="814260"/>
              <a:chOff x="0" y="-28630"/>
              <a:chExt cx="3362027" cy="873919"/>
            </a:xfrm>
            <a:scene3d>
              <a:camera prst="orthographicFront"/>
              <a:lightRig rig="flat" dir="t"/>
            </a:scene3d>
          </p:grpSpPr>
          <p:sp>
            <p:nvSpPr>
              <p:cNvPr id="98" name="圓角矩形 97"/>
              <p:cNvSpPr/>
              <p:nvPr/>
            </p:nvSpPr>
            <p:spPr>
              <a:xfrm>
                <a:off x="0" y="422"/>
                <a:ext cx="3362027" cy="844867"/>
              </a:xfrm>
              <a:prstGeom prst="roundRect">
                <a:avLst/>
              </a:prstGeom>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9" name="圓角矩形 4"/>
              <p:cNvSpPr/>
              <p:nvPr/>
            </p:nvSpPr>
            <p:spPr>
              <a:xfrm>
                <a:off x="41243" y="-28630"/>
                <a:ext cx="3279541" cy="762381"/>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algn="ctr" defTabSz="1066800">
                  <a:lnSpc>
                    <a:spcPct val="90000"/>
                  </a:lnSpc>
                  <a:spcAft>
                    <a:spcPct val="35000"/>
                  </a:spcAft>
                </a:pPr>
                <a:r>
                  <a:rPr lang="zh-TW" altLang="en-US" sz="2600" b="1" dirty="0">
                    <a:solidFill>
                      <a:srgbClr val="FF0000"/>
                    </a:solidFill>
                    <a:latin typeface="微軟正黑體" panose="020B0604030504040204" pitchFamily="34" charset="-120"/>
                    <a:ea typeface="微軟正黑體" panose="020B0604030504040204" pitchFamily="34" charset="-120"/>
                  </a:rPr>
                  <a:t>行政業務</a:t>
                </a:r>
              </a:p>
            </p:txBody>
          </p:sp>
        </p:grpSp>
      </p:grpSp>
    </p:spTree>
    <p:extLst>
      <p:ext uri="{BB962C8B-B14F-4D97-AF65-F5344CB8AC3E}">
        <p14:creationId xmlns:p14="http://schemas.microsoft.com/office/powerpoint/2010/main" val="1902424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6" name="矩形: 圓角 1"/>
          <p:cNvSpPr/>
          <p:nvPr/>
        </p:nvSpPr>
        <p:spPr>
          <a:xfrm>
            <a:off x="184809" y="1397017"/>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b="1" dirty="0">
                <a:solidFill>
                  <a:prstClr val="white"/>
                </a:solidFill>
                <a:latin typeface="微軟正黑體" panose="020B0604030504040204" pitchFamily="34" charset="-120"/>
                <a:ea typeface="微軟正黑體" panose="020B0604030504040204" pitchFamily="34" charset="-120"/>
              </a:rPr>
              <a:t>國中學校系統合作與分工</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pic>
        <p:nvPicPr>
          <p:cNvPr id="100" name="Picture 2" descr="D:\學輔科資料\簡報圖案\志願選填分工圖-103-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62561" y="1309461"/>
            <a:ext cx="7094814" cy="464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50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zh-TW" altLang="en-US" sz="2800" b="1" dirty="0">
                <a:solidFill>
                  <a:prstClr val="white"/>
                </a:solidFill>
                <a:latin typeface="微軟正黑體" panose="020B0604030504040204" pitchFamily="34" charset="-120"/>
                <a:ea typeface="微軟正黑體" panose="020B0604030504040204" pitchFamily="34" charset="-120"/>
              </a:rPr>
              <a:t>國中學校應提供的資源</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16" name="資料庫圖表 15"/>
          <p:cNvGraphicFramePr/>
          <p:nvPr>
            <p:extLst>
              <p:ext uri="{D42A27DB-BD31-4B8C-83A1-F6EECF244321}">
                <p14:modId xmlns:p14="http://schemas.microsoft.com/office/powerpoint/2010/main" val="864552378"/>
              </p:ext>
            </p:extLst>
          </p:nvPr>
        </p:nvGraphicFramePr>
        <p:xfrm>
          <a:off x="179512" y="1340867"/>
          <a:ext cx="8784976" cy="5231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740279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1" name="矩形: 圓角 1"/>
          <p:cNvSpPr/>
          <p:nvPr/>
        </p:nvSpPr>
        <p:spPr>
          <a:xfrm>
            <a:off x="184809" y="1473196"/>
            <a:ext cx="8827210" cy="4824536"/>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0"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909968" y="44624"/>
            <a:ext cx="4054520"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志願選填試探作業</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78" name="群組 77"/>
          <p:cNvGrpSpPr/>
          <p:nvPr/>
        </p:nvGrpSpPr>
        <p:grpSpPr>
          <a:xfrm>
            <a:off x="2411760" y="44624"/>
            <a:ext cx="2480725" cy="361199"/>
            <a:chOff x="2411760" y="44624"/>
            <a:chExt cx="2480725" cy="361199"/>
          </a:xfrm>
        </p:grpSpPr>
        <p:sp>
          <p:nvSpPr>
            <p:cNvPr id="79" name="橢圓 78"/>
            <p:cNvSpPr/>
            <p:nvPr/>
          </p:nvSpPr>
          <p:spPr>
            <a:xfrm>
              <a:off x="3707904"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4</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80" name="橢圓 7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1" name="橢圓 8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2" name="橢圓 8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83" name="橢圓 8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92" name="橢圓 91"/>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0" name="矩形 6"/>
          <p:cNvSpPr>
            <a:spLocks noChangeArrowheads="1"/>
          </p:cNvSpPr>
          <p:nvPr/>
        </p:nvSpPr>
        <p:spPr bwMode="auto">
          <a:xfrm>
            <a:off x="0" y="692696"/>
            <a:ext cx="9144000" cy="648171"/>
          </a:xfrm>
          <a:prstGeom prst="rect">
            <a:avLst/>
          </a:prstGeom>
          <a:solidFill>
            <a:srgbClr val="800080"/>
          </a:solidFill>
          <a:ln w="25400" algn="ctr">
            <a:noFill/>
            <a:round/>
            <a:headEnd/>
            <a:tailEnd/>
          </a:ln>
        </p:spPr>
        <p:txBody>
          <a:bodyPr anchor="ctr"/>
          <a:lstStyle/>
          <a:p>
            <a:pPr marL="165100" indent="-165100" algn="just"/>
            <a:r>
              <a:rPr lang="en-US" altLang="zh-TW" sz="2800" b="1" dirty="0">
                <a:solidFill>
                  <a:prstClr val="white"/>
                </a:solidFill>
                <a:latin typeface="微軟正黑體" panose="020B0604030504040204" pitchFamily="34" charset="-120"/>
                <a:ea typeface="微軟正黑體" panose="020B0604030504040204" pitchFamily="34" charset="-120"/>
              </a:rPr>
              <a:t>106</a:t>
            </a:r>
            <a:r>
              <a:rPr lang="zh-TW" altLang="en-US" sz="2800" b="1" dirty="0">
                <a:solidFill>
                  <a:prstClr val="white"/>
                </a:solidFill>
                <a:latin typeface="微軟正黑體" panose="020B0604030504040204" pitchFamily="34" charset="-120"/>
                <a:ea typeface="微軟正黑體" panose="020B0604030504040204" pitchFamily="34" charset="-120"/>
              </a:rPr>
              <a:t>年志願選填試探與輔導作業日程</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23" name="表格 22"/>
          <p:cNvGraphicFramePr>
            <a:graphicFrameLocks noGrp="1"/>
          </p:cNvGraphicFramePr>
          <p:nvPr>
            <p:extLst>
              <p:ext uri="{D42A27DB-BD31-4B8C-83A1-F6EECF244321}">
                <p14:modId xmlns:p14="http://schemas.microsoft.com/office/powerpoint/2010/main" val="370008087"/>
              </p:ext>
            </p:extLst>
          </p:nvPr>
        </p:nvGraphicFramePr>
        <p:xfrm>
          <a:off x="268756" y="1473196"/>
          <a:ext cx="8640962" cy="3132350"/>
        </p:xfrm>
        <a:graphic>
          <a:graphicData uri="http://schemas.openxmlformats.org/drawingml/2006/table">
            <a:tbl>
              <a:tblPr firstRow="1" firstCol="1" bandRow="1">
                <a:tableStyleId>{5C22544A-7EE6-4342-B048-85BDC9FD1C3A}</a:tableStyleId>
              </a:tblPr>
              <a:tblGrid>
                <a:gridCol w="2103763">
                  <a:extLst>
                    <a:ext uri="{9D8B030D-6E8A-4147-A177-3AD203B41FA5}">
                      <a16:colId xmlns:a16="http://schemas.microsoft.com/office/drawing/2014/main" val="20000"/>
                    </a:ext>
                  </a:extLst>
                </a:gridCol>
                <a:gridCol w="463367">
                  <a:extLst>
                    <a:ext uri="{9D8B030D-6E8A-4147-A177-3AD203B41FA5}">
                      <a16:colId xmlns:a16="http://schemas.microsoft.com/office/drawing/2014/main" val="20001"/>
                    </a:ext>
                  </a:extLst>
                </a:gridCol>
                <a:gridCol w="463367">
                  <a:extLst>
                    <a:ext uri="{9D8B030D-6E8A-4147-A177-3AD203B41FA5}">
                      <a16:colId xmlns:a16="http://schemas.microsoft.com/office/drawing/2014/main" val="20002"/>
                    </a:ext>
                  </a:extLst>
                </a:gridCol>
                <a:gridCol w="463367">
                  <a:extLst>
                    <a:ext uri="{9D8B030D-6E8A-4147-A177-3AD203B41FA5}">
                      <a16:colId xmlns:a16="http://schemas.microsoft.com/office/drawing/2014/main" val="20003"/>
                    </a:ext>
                  </a:extLst>
                </a:gridCol>
                <a:gridCol w="463367">
                  <a:extLst>
                    <a:ext uri="{9D8B030D-6E8A-4147-A177-3AD203B41FA5}">
                      <a16:colId xmlns:a16="http://schemas.microsoft.com/office/drawing/2014/main" val="20004"/>
                    </a:ext>
                  </a:extLst>
                </a:gridCol>
                <a:gridCol w="463367">
                  <a:extLst>
                    <a:ext uri="{9D8B030D-6E8A-4147-A177-3AD203B41FA5}">
                      <a16:colId xmlns:a16="http://schemas.microsoft.com/office/drawing/2014/main" val="20005"/>
                    </a:ext>
                  </a:extLst>
                </a:gridCol>
                <a:gridCol w="463367">
                  <a:extLst>
                    <a:ext uri="{9D8B030D-6E8A-4147-A177-3AD203B41FA5}">
                      <a16:colId xmlns:a16="http://schemas.microsoft.com/office/drawing/2014/main" val="20006"/>
                    </a:ext>
                  </a:extLst>
                </a:gridCol>
                <a:gridCol w="463367">
                  <a:extLst>
                    <a:ext uri="{9D8B030D-6E8A-4147-A177-3AD203B41FA5}">
                      <a16:colId xmlns:a16="http://schemas.microsoft.com/office/drawing/2014/main" val="20007"/>
                    </a:ext>
                  </a:extLst>
                </a:gridCol>
                <a:gridCol w="463367">
                  <a:extLst>
                    <a:ext uri="{9D8B030D-6E8A-4147-A177-3AD203B41FA5}">
                      <a16:colId xmlns:a16="http://schemas.microsoft.com/office/drawing/2014/main" val="20008"/>
                    </a:ext>
                  </a:extLst>
                </a:gridCol>
                <a:gridCol w="463367">
                  <a:extLst>
                    <a:ext uri="{9D8B030D-6E8A-4147-A177-3AD203B41FA5}">
                      <a16:colId xmlns:a16="http://schemas.microsoft.com/office/drawing/2014/main" val="20009"/>
                    </a:ext>
                  </a:extLst>
                </a:gridCol>
                <a:gridCol w="463367">
                  <a:extLst>
                    <a:ext uri="{9D8B030D-6E8A-4147-A177-3AD203B41FA5}">
                      <a16:colId xmlns:a16="http://schemas.microsoft.com/office/drawing/2014/main" val="20010"/>
                    </a:ext>
                  </a:extLst>
                </a:gridCol>
                <a:gridCol w="463367">
                  <a:extLst>
                    <a:ext uri="{9D8B030D-6E8A-4147-A177-3AD203B41FA5}">
                      <a16:colId xmlns:a16="http://schemas.microsoft.com/office/drawing/2014/main" val="20011"/>
                    </a:ext>
                  </a:extLst>
                </a:gridCol>
                <a:gridCol w="1440162">
                  <a:extLst>
                    <a:ext uri="{9D8B030D-6E8A-4147-A177-3AD203B41FA5}">
                      <a16:colId xmlns:a16="http://schemas.microsoft.com/office/drawing/2014/main" val="20012"/>
                    </a:ext>
                  </a:extLst>
                </a:gridCol>
              </a:tblGrid>
              <a:tr h="441049">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年度</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gridSpan="4">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105</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7">
                  <a:txBody>
                    <a:bodyPr/>
                    <a:lstStyle/>
                    <a:p>
                      <a:pPr algn="ctr">
                        <a:spcAft>
                          <a:spcPts val="0"/>
                        </a:spcAft>
                      </a:pPr>
                      <a:r>
                        <a:rPr lang="en-US" sz="2400" kern="100" dirty="0">
                          <a:effectLst/>
                          <a:latin typeface="標楷體" panose="03000509000000000000" pitchFamily="65" charset="-120"/>
                          <a:ea typeface="標楷體" panose="03000509000000000000" pitchFamily="65" charset="-120"/>
                        </a:rPr>
                        <a:t>106</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備註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extLst>
                  <a:ext uri="{0D108BD9-81ED-4DB2-BD59-A6C34878D82A}">
                    <a16:rowId xmlns:a16="http://schemas.microsoft.com/office/drawing/2014/main" val="10000"/>
                  </a:ext>
                </a:extLst>
              </a:tr>
              <a:tr h="441049">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月份</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9</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10</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11</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12</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1</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2</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3</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4</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5</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6</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7</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extLst>
                  <a:ext uri="{0D108BD9-81ED-4DB2-BD59-A6C34878D82A}">
                    <a16:rowId xmlns:a16="http://schemas.microsoft.com/office/drawing/2014/main" val="10001"/>
                  </a:ext>
                </a:extLst>
              </a:tr>
              <a:tr h="486056">
                <a:tc>
                  <a:txBody>
                    <a:bodyPr/>
                    <a:lstStyle/>
                    <a:p>
                      <a:pPr>
                        <a:spcAft>
                          <a:spcPts val="0"/>
                        </a:spcAft>
                      </a:pPr>
                      <a:r>
                        <a:rPr lang="zh-TW" altLang="en-US" sz="2400" kern="100" dirty="0">
                          <a:effectLst/>
                          <a:latin typeface="標楷體" panose="03000509000000000000" pitchFamily="65" charset="-120"/>
                          <a:ea typeface="標楷體" panose="03000509000000000000" pitchFamily="65" charset="-120"/>
                          <a:cs typeface="Times New Roman"/>
                        </a:rPr>
                        <a:t>宣導研習</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spcAft>
                          <a:spcPts val="0"/>
                        </a:spcAft>
                      </a:pPr>
                      <a:endParaRPr lang="zh-TW" sz="2400" kern="100" dirty="0">
                        <a:solidFill>
                          <a:schemeClr val="dk1"/>
                        </a:solidFill>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spcAft>
                          <a:spcPts val="0"/>
                        </a:spcAft>
                      </a:pPr>
                      <a:endParaRPr lang="zh-TW" sz="2400" kern="100" dirty="0">
                        <a:solidFill>
                          <a:schemeClr val="dk1"/>
                        </a:solidFill>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marL="0" algn="l" defTabSz="914400" rtl="0" eaLnBrk="1" latinLnBrk="0" hangingPunct="1">
                        <a:spcAft>
                          <a:spcPts val="0"/>
                        </a:spcAft>
                      </a:pPr>
                      <a:endParaRPr lang="zh-TW" sz="2400" kern="100" dirty="0">
                        <a:solidFill>
                          <a:srgbClr val="7030A0"/>
                        </a:solidFill>
                        <a:effectLst/>
                        <a:latin typeface="標楷體" panose="03000509000000000000" pitchFamily="65" charset="-120"/>
                        <a:ea typeface="標楷體" panose="03000509000000000000" pitchFamily="65" charset="-120"/>
                        <a:cs typeface="Times New Roman"/>
                      </a:endParaRPr>
                    </a:p>
                  </a:txBody>
                  <a:tcPr marL="68580" marR="68580" marT="0" marB="0">
                    <a:solidFill>
                      <a:srgbClr val="FF9900"/>
                    </a:solidFill>
                  </a:tcPr>
                </a:tc>
                <a:tc>
                  <a:txBody>
                    <a:bodyPr/>
                    <a:lstStyle/>
                    <a:p>
                      <a:pPr>
                        <a:spcAft>
                          <a:spcPts val="0"/>
                        </a:spcAft>
                      </a:pPr>
                      <a:endParaRPr lang="zh-TW" sz="2400" kern="100" dirty="0">
                        <a:solidFill>
                          <a:srgbClr val="7030A0"/>
                        </a:solidFill>
                        <a:effectLst/>
                        <a:latin typeface="標楷體" panose="03000509000000000000" pitchFamily="65" charset="-120"/>
                        <a:ea typeface="標楷體" panose="03000509000000000000" pitchFamily="65" charset="-120"/>
                        <a:cs typeface="Times New Roman"/>
                      </a:endParaRPr>
                    </a:p>
                  </a:txBody>
                  <a:tcPr marL="68580" marR="68580" marT="0" marB="0">
                    <a:solidFill>
                      <a:srgbClr val="FF9900"/>
                    </a:solidFill>
                  </a:tcPr>
                </a:tc>
                <a:tc>
                  <a:txBody>
                    <a:bodyPr/>
                    <a:lstStyle/>
                    <a:p>
                      <a:pPr>
                        <a:spcAft>
                          <a:spcPts val="0"/>
                        </a:spcAft>
                      </a:pPr>
                      <a:endParaRPr lang="zh-TW" sz="2400" kern="100" dirty="0">
                        <a:solidFill>
                          <a:srgbClr val="7030A0"/>
                        </a:solidFill>
                        <a:effectLst/>
                        <a:latin typeface="標楷體" panose="03000509000000000000" pitchFamily="65" charset="-120"/>
                        <a:ea typeface="標楷體" panose="03000509000000000000" pitchFamily="65" charset="-120"/>
                        <a:cs typeface="Times New Roman"/>
                      </a:endParaRPr>
                    </a:p>
                  </a:txBody>
                  <a:tcPr marL="68580" marR="68580" marT="0" marB="0">
                    <a:solidFill>
                      <a:srgbClr val="FF9900"/>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extLst>
                  <a:ext uri="{0D108BD9-81ED-4DB2-BD59-A6C34878D82A}">
                    <a16:rowId xmlns:a16="http://schemas.microsoft.com/office/drawing/2014/main" val="10002"/>
                  </a:ext>
                </a:extLst>
              </a:tr>
              <a:tr h="441049">
                <a:tc>
                  <a:txBody>
                    <a:bodyPr/>
                    <a:lstStyle/>
                    <a:p>
                      <a:pPr>
                        <a:spcAft>
                          <a:spcPts val="0"/>
                        </a:spcAft>
                      </a:pPr>
                      <a:r>
                        <a:rPr lang="zh-TW" altLang="zh-TW" sz="2400" kern="100" dirty="0">
                          <a:effectLst/>
                          <a:latin typeface="標楷體" panose="03000509000000000000" pitchFamily="65" charset="-120"/>
                          <a:ea typeface="標楷體" panose="03000509000000000000" pitchFamily="65" charset="-120"/>
                        </a:rPr>
                        <a:t>線上</a:t>
                      </a:r>
                      <a:r>
                        <a:rPr lang="zh-TW" sz="2400" kern="100" dirty="0">
                          <a:effectLst/>
                          <a:latin typeface="標楷體" panose="03000509000000000000" pitchFamily="65" charset="-120"/>
                          <a:ea typeface="標楷體" panose="03000509000000000000" pitchFamily="65" charset="-120"/>
                        </a:rPr>
                        <a:t>選填作業</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altLang="zh-TW" sz="2400" kern="100" dirty="0">
                          <a:effectLst/>
                          <a:latin typeface="標楷體" panose="03000509000000000000" pitchFamily="65" charset="-120"/>
                          <a:ea typeface="標楷體" panose="03000509000000000000" pitchFamily="65" charset="-120"/>
                        </a:rPr>
                        <a:t> </a:t>
                      </a:r>
                      <a:endParaRPr lang="zh-TW" alt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0C03BD"/>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0C03BD"/>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CCFF99"/>
                    </a:solidFill>
                  </a:tcPr>
                </a:tc>
                <a:extLst>
                  <a:ext uri="{0D108BD9-81ED-4DB2-BD59-A6C34878D82A}">
                    <a16:rowId xmlns:a16="http://schemas.microsoft.com/office/drawing/2014/main" val="10003"/>
                  </a:ext>
                </a:extLst>
              </a:tr>
              <a:tr h="441049">
                <a:tc>
                  <a:txBody>
                    <a:bodyPr/>
                    <a:lstStyle/>
                    <a:p>
                      <a:pPr>
                        <a:spcAft>
                          <a:spcPts val="0"/>
                        </a:spcAft>
                      </a:pPr>
                      <a:r>
                        <a:rPr lang="zh-TW" sz="2400" kern="100" dirty="0">
                          <a:solidFill>
                            <a:srgbClr val="FF0000"/>
                          </a:solidFill>
                          <a:effectLst/>
                          <a:latin typeface="標楷體" panose="03000509000000000000" pitchFamily="65" charset="-120"/>
                          <a:ea typeface="標楷體" panose="03000509000000000000" pitchFamily="65" charset="-120"/>
                        </a:rPr>
                        <a:t>後</a:t>
                      </a:r>
                      <a:r>
                        <a:rPr lang="zh-TW" altLang="en-US" sz="2400" kern="100" dirty="0">
                          <a:solidFill>
                            <a:srgbClr val="FF0000"/>
                          </a:solidFill>
                          <a:effectLst/>
                          <a:latin typeface="標楷體" panose="03000509000000000000" pitchFamily="65" charset="-120"/>
                          <a:ea typeface="標楷體" panose="03000509000000000000" pitchFamily="65" charset="-120"/>
                        </a:rPr>
                        <a:t>續</a:t>
                      </a:r>
                      <a:r>
                        <a:rPr lang="zh-TW" sz="2400" kern="100" dirty="0">
                          <a:solidFill>
                            <a:srgbClr val="FF0000"/>
                          </a:solidFill>
                          <a:effectLst/>
                          <a:latin typeface="標楷體" panose="03000509000000000000" pitchFamily="65" charset="-120"/>
                          <a:ea typeface="標楷體" panose="03000509000000000000" pitchFamily="65" charset="-120"/>
                        </a:rPr>
                        <a:t>輔導作業</a:t>
                      </a:r>
                      <a:endParaRPr lang="zh-TW" sz="240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FF0000"/>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FF0000"/>
                    </a:solidFill>
                  </a:tcPr>
                </a:tc>
                <a:tc>
                  <a:txBody>
                    <a:bodyPr/>
                    <a:lstStyle/>
                    <a:p>
                      <a:pPr>
                        <a:spcAft>
                          <a:spcPts val="0"/>
                        </a:spcAft>
                      </a:pPr>
                      <a:r>
                        <a:rPr lang="en-US" sz="2400" kern="100" dirty="0">
                          <a:solidFill>
                            <a:srgbClr val="FF0000"/>
                          </a:solidFill>
                          <a:effectLst/>
                          <a:latin typeface="標楷體" panose="03000509000000000000" pitchFamily="65" charset="-120"/>
                          <a:ea typeface="標楷體" panose="03000509000000000000" pitchFamily="65" charset="-120"/>
                        </a:rPr>
                        <a:t> </a:t>
                      </a:r>
                      <a:endParaRPr lang="zh-TW" sz="240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solidFill>
                      <a:srgbClr val="FF0000"/>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FF0000"/>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no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extLst>
                  <a:ext uri="{0D108BD9-81ED-4DB2-BD59-A6C34878D82A}">
                    <a16:rowId xmlns:a16="http://schemas.microsoft.com/office/drawing/2014/main" val="10004"/>
                  </a:ext>
                </a:extLst>
              </a:tr>
              <a:tr h="441049">
                <a:tc>
                  <a:txBody>
                    <a:bodyPr/>
                    <a:lstStyle/>
                    <a:p>
                      <a:pPr>
                        <a:spcAft>
                          <a:spcPts val="0"/>
                        </a:spcAft>
                      </a:pPr>
                      <a:r>
                        <a:rPr lang="zh-TW" sz="2400" kern="100">
                          <a:effectLst/>
                          <a:latin typeface="標楷體" panose="03000509000000000000" pitchFamily="65" charset="-120"/>
                          <a:ea typeface="標楷體" panose="03000509000000000000" pitchFamily="65" charset="-120"/>
                        </a:rPr>
                        <a:t>國中教育會考</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00B050"/>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extLst>
                  <a:ext uri="{0D108BD9-81ED-4DB2-BD59-A6C34878D82A}">
                    <a16:rowId xmlns:a16="http://schemas.microsoft.com/office/drawing/2014/main" val="10005"/>
                  </a:ext>
                </a:extLst>
              </a:tr>
              <a:tr h="441049">
                <a:tc>
                  <a:txBody>
                    <a:bodyPr/>
                    <a:lstStyle/>
                    <a:p>
                      <a:pPr>
                        <a:spcAft>
                          <a:spcPts val="0"/>
                        </a:spcAft>
                      </a:pPr>
                      <a:r>
                        <a:rPr lang="zh-TW" sz="2400" kern="100">
                          <a:effectLst/>
                          <a:latin typeface="標楷體" panose="03000509000000000000" pitchFamily="65" charset="-120"/>
                          <a:ea typeface="標楷體" panose="03000509000000000000" pitchFamily="65" charset="-120"/>
                        </a:rPr>
                        <a:t>免試入學作業</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a:effectLst/>
                          <a:latin typeface="標楷體" panose="03000509000000000000" pitchFamily="65" charset="-120"/>
                          <a:ea typeface="標楷體" panose="03000509000000000000" pitchFamily="65" charset="-120"/>
                        </a:rPr>
                        <a:t> </a:t>
                      </a:r>
                      <a:endParaRPr lang="zh-TW" sz="2400" kern="100">
                        <a:effectLst/>
                        <a:latin typeface="標楷體" panose="03000509000000000000" pitchFamily="65" charset="-120"/>
                        <a:ea typeface="標楷體" panose="03000509000000000000" pitchFamily="65" charset="-120"/>
                        <a:cs typeface="Times New Roman"/>
                      </a:endParaRPr>
                    </a:p>
                  </a:txBody>
                  <a:tcPr marL="68580" marR="68580" marT="0" marB="0"/>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006600"/>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solidFill>
                      <a:srgbClr val="FFC000"/>
                    </a:solidFill>
                  </a:tcPr>
                </a:tc>
                <a:tc>
                  <a:txBody>
                    <a:bodyPr/>
                    <a:lstStyle/>
                    <a:p>
                      <a:pPr>
                        <a:spcAft>
                          <a:spcPts val="0"/>
                        </a:spcAft>
                      </a:pPr>
                      <a:r>
                        <a:rPr lang="en-US" sz="2400" kern="100" dirty="0">
                          <a:effectLst/>
                          <a:latin typeface="標楷體" panose="03000509000000000000" pitchFamily="65" charset="-120"/>
                          <a:ea typeface="標楷體" panose="03000509000000000000" pitchFamily="65" charset="-120"/>
                        </a:rPr>
                        <a:t> </a:t>
                      </a:r>
                      <a:endParaRPr lang="zh-TW" sz="2400" kern="100" dirty="0">
                        <a:effectLst/>
                        <a:latin typeface="標楷體" panose="03000509000000000000" pitchFamily="65" charset="-120"/>
                        <a:ea typeface="標楷體" panose="03000509000000000000" pitchFamily="65" charset="-120"/>
                        <a:cs typeface="Times New Roman"/>
                      </a:endParaRPr>
                    </a:p>
                  </a:txBody>
                  <a:tcPr marL="68580" marR="68580" marT="0" marB="0"/>
                </a:tc>
                <a:extLst>
                  <a:ext uri="{0D108BD9-81ED-4DB2-BD59-A6C34878D82A}">
                    <a16:rowId xmlns:a16="http://schemas.microsoft.com/office/drawing/2014/main" val="10006"/>
                  </a:ext>
                </a:extLst>
              </a:tr>
            </a:tbl>
          </a:graphicData>
        </a:graphic>
      </p:graphicFrame>
      <p:graphicFrame>
        <p:nvGraphicFramePr>
          <p:cNvPr id="24" name="內容版面配置區 6"/>
          <p:cNvGraphicFramePr>
            <a:graphicFrameLocks/>
          </p:cNvGraphicFramePr>
          <p:nvPr>
            <p:extLst>
              <p:ext uri="{D42A27DB-BD31-4B8C-83A1-F6EECF244321}">
                <p14:modId xmlns:p14="http://schemas.microsoft.com/office/powerpoint/2010/main" val="2522187451"/>
              </p:ext>
            </p:extLst>
          </p:nvPr>
        </p:nvGraphicFramePr>
        <p:xfrm>
          <a:off x="1006716" y="4569540"/>
          <a:ext cx="7521574" cy="180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25" name="直線單箭頭接點 24"/>
          <p:cNvCxnSpPr/>
          <p:nvPr/>
        </p:nvCxnSpPr>
        <p:spPr bwMode="auto">
          <a:xfrm flipH="1">
            <a:off x="3797148" y="3705444"/>
            <a:ext cx="864096" cy="1371598"/>
          </a:xfrm>
          <a:prstGeom prst="straightConnector1">
            <a:avLst/>
          </a:prstGeom>
          <a:solidFill>
            <a:schemeClr val="accent1"/>
          </a:solidFill>
          <a:ln w="63500" cap="flat" cmpd="sng" algn="ctr">
            <a:solidFill>
              <a:srgbClr val="FFFF00">
                <a:alpha val="91000"/>
              </a:srgbClr>
            </a:solidFill>
            <a:prstDash val="solid"/>
            <a:round/>
            <a:headEnd type="none" w="med" len="med"/>
            <a:tailEnd type="arrow"/>
          </a:ln>
          <a:effectLst>
            <a:prstShdw prst="shdw17" dist="17961" dir="2700000">
              <a:schemeClr val="tx1">
                <a:gamma/>
                <a:shade val="60000"/>
                <a:invGamma/>
              </a:schemeClr>
            </a:prstShdw>
          </a:effectLst>
        </p:spPr>
      </p:cxnSp>
      <p:cxnSp>
        <p:nvCxnSpPr>
          <p:cNvPr id="26" name="直線單箭頭接點 25"/>
          <p:cNvCxnSpPr/>
          <p:nvPr/>
        </p:nvCxnSpPr>
        <p:spPr bwMode="auto">
          <a:xfrm>
            <a:off x="5813372" y="3705444"/>
            <a:ext cx="576065" cy="1371598"/>
          </a:xfrm>
          <a:prstGeom prst="straightConnector1">
            <a:avLst/>
          </a:prstGeom>
          <a:solidFill>
            <a:schemeClr val="accent1"/>
          </a:solidFill>
          <a:ln w="63500" cap="flat" cmpd="sng" algn="ctr">
            <a:solidFill>
              <a:srgbClr val="FFFF00">
                <a:alpha val="91000"/>
              </a:srgbClr>
            </a:solidFill>
            <a:prstDash val="solid"/>
            <a:round/>
            <a:headEnd type="none" w="med" len="med"/>
            <a:tailEnd type="arrow"/>
          </a:ln>
          <a:effectLst>
            <a:prstShdw prst="shdw17" dist="17961" dir="2700000">
              <a:schemeClr val="tx1">
                <a:gamma/>
                <a:shade val="60000"/>
                <a:invGamma/>
              </a:schemeClr>
            </a:prstShdw>
          </a:effectLst>
        </p:spPr>
      </p:cxnSp>
      <p:cxnSp>
        <p:nvCxnSpPr>
          <p:cNvPr id="27" name="直線單箭頭接點 26"/>
          <p:cNvCxnSpPr/>
          <p:nvPr/>
        </p:nvCxnSpPr>
        <p:spPr bwMode="auto">
          <a:xfrm flipH="1">
            <a:off x="2356988" y="2769340"/>
            <a:ext cx="1440160" cy="2307702"/>
          </a:xfrm>
          <a:prstGeom prst="straightConnector1">
            <a:avLst/>
          </a:prstGeom>
          <a:solidFill>
            <a:schemeClr val="accent1"/>
          </a:solidFill>
          <a:ln w="63500" cap="flat" cmpd="sng" algn="ctr">
            <a:solidFill>
              <a:srgbClr val="FFFF00">
                <a:alpha val="91000"/>
              </a:srgbClr>
            </a:solidFill>
            <a:prstDash val="solid"/>
            <a:round/>
            <a:headEnd type="none" w="med" len="med"/>
            <a:tailEnd type="arrow"/>
          </a:ln>
          <a:effectLst>
            <a:prstShdw prst="shdw17" dist="17961" dir="2700000">
              <a:schemeClr val="tx1">
                <a:gamma/>
                <a:shade val="60000"/>
                <a:invGamma/>
              </a:schemeClr>
            </a:prstShdw>
          </a:effectLst>
        </p:spPr>
      </p:cxnSp>
      <p:sp>
        <p:nvSpPr>
          <p:cNvPr id="28" name="圓角矩形圖說文字 27"/>
          <p:cNvSpPr/>
          <p:nvPr/>
        </p:nvSpPr>
        <p:spPr bwMode="auto">
          <a:xfrm>
            <a:off x="6893493" y="2337292"/>
            <a:ext cx="1584177" cy="1224136"/>
          </a:xfrm>
          <a:prstGeom prst="wedgeRoundRectCallout">
            <a:avLst>
              <a:gd name="adj1" fmla="val -72994"/>
              <a:gd name="adj2" fmla="val 28071"/>
              <a:gd name="adj3" fmla="val 16667"/>
            </a:avLst>
          </a:prstGeom>
          <a:solidFill>
            <a:schemeClr val="bg1">
              <a:alpha val="0"/>
            </a:schemeClr>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vert="horz" wrap="square" lIns="91440" tIns="45720" rIns="91440" bIns="45720" numCol="1" rtlCol="0" anchor="t" anchorCtr="0" compatLnSpc="1">
            <a:prstTxWarp prst="textNoShape">
              <a:avLst/>
            </a:prstTxWarp>
          </a:bodyPr>
          <a:lstStyle/>
          <a:p>
            <a:r>
              <a:rPr lang="zh-TW" altLang="en-US" sz="2400" b="1" dirty="0">
                <a:solidFill>
                  <a:srgbClr val="FF0000"/>
                </a:solidFill>
                <a:latin typeface="標楷體" panose="03000509000000000000" pitchFamily="65" charset="-120"/>
                <a:ea typeface="標楷體" panose="03000509000000000000" pitchFamily="65" charset="-120"/>
              </a:rPr>
              <a:t>協助完成生涯發展規劃書</a:t>
            </a:r>
          </a:p>
        </p:txBody>
      </p:sp>
      <p:sp>
        <p:nvSpPr>
          <p:cNvPr id="2" name="圓角矩形 1"/>
          <p:cNvSpPr/>
          <p:nvPr/>
        </p:nvSpPr>
        <p:spPr>
          <a:xfrm>
            <a:off x="2733309" y="3724480"/>
            <a:ext cx="4895436" cy="1019911"/>
          </a:xfrm>
          <a:prstGeom prst="roundRect">
            <a:avLst/>
          </a:prstGeom>
          <a:blipFill>
            <a:blip r:embed="rId9">
              <a:extLst>
                <a:ext uri="{28A0092B-C50C-407E-A947-70E740481C1C}">
                  <a14:useLocalDpi xmlns:a14="http://schemas.microsoft.com/office/drawing/2010/main" val="0"/>
                </a:ext>
              </a:extLst>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第</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1</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階段：</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106.01.10-18</a:t>
            </a:r>
          </a:p>
          <a:p>
            <a:pPr lvl="0" algn="ct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第</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2</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階段：</a:t>
            </a:r>
            <a:r>
              <a:rPr lang="en-US" altLang="zh-TW" sz="3200" b="1" dirty="0">
                <a:effectLst>
                  <a:outerShdw blurRad="38100" dist="38100" dir="2700000" algn="tl">
                    <a:srgbClr val="000000">
                      <a:alpha val="43137"/>
                    </a:srgbClr>
                  </a:outerShdw>
                </a:effectLst>
                <a:latin typeface="標楷體" pitchFamily="65" charset="-120"/>
                <a:ea typeface="標楷體" pitchFamily="65" charset="-120"/>
              </a:rPr>
              <a:t>106.04.10-14</a:t>
            </a:r>
            <a:endParaRPr lang="zh-TW"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71899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heel(1)">
                                      <p:cBhvr>
                                        <p:cTn id="25" dur="20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AsOne/>
      </p:bldGraphic>
      <p:bldP spid="28" grpId="0" animBg="1"/>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5" name="圖片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bwMode="auto">
          <a:xfrm>
            <a:off x="-642974" y="714356"/>
            <a:ext cx="10715700" cy="6500858"/>
          </a:xfrm>
          <a:prstGeom prst="rect">
            <a:avLst/>
          </a:prstGeom>
          <a:ln>
            <a:noFill/>
          </a:ln>
          <a:effectLst>
            <a:softEdge rad="317500"/>
          </a:effectLst>
        </p:spPr>
      </p:pic>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志願選填試探後輔導策略與特色作法</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sp>
        <p:nvSpPr>
          <p:cNvPr id="85" name="矩形 84"/>
          <p:cNvSpPr/>
          <p:nvPr/>
        </p:nvSpPr>
        <p:spPr>
          <a:xfrm>
            <a:off x="-23928" y="740906"/>
            <a:ext cx="9167927" cy="1368151"/>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a:ea typeface="新細明體"/>
            </a:endParaRPr>
          </a:p>
        </p:txBody>
      </p:sp>
      <p:sp>
        <p:nvSpPr>
          <p:cNvPr id="86" name="內容版面配置區 2"/>
          <p:cNvSpPr>
            <a:spLocks noGrp="1"/>
          </p:cNvSpPr>
          <p:nvPr>
            <p:ph idx="1"/>
          </p:nvPr>
        </p:nvSpPr>
        <p:spPr>
          <a:xfrm>
            <a:off x="323528" y="1095850"/>
            <a:ext cx="8352928" cy="809295"/>
          </a:xfrm>
        </p:spPr>
        <p:txBody>
          <a:bodyPr>
            <a:noAutofit/>
          </a:bodyPr>
          <a:lstStyle/>
          <a:p>
            <a:pPr marL="0" indent="0" algn="ctr">
              <a:lnSpc>
                <a:spcPct val="110000"/>
              </a:lnSpc>
              <a:spcBef>
                <a:spcPts val="600"/>
              </a:spcBef>
              <a:buNone/>
              <a:defRPr/>
            </a:pPr>
            <a:r>
              <a:rPr lang="zh-TW" altLang="en-US" sz="3600" b="1" dirty="0">
                <a:solidFill>
                  <a:srgbClr val="FFFF99"/>
                </a:solidFill>
                <a:latin typeface="Adobe 繁黑體 Std B" pitchFamily="34" charset="-120"/>
                <a:ea typeface="Adobe 繁黑體 Std B" pitchFamily="34" charset="-120"/>
              </a:rPr>
              <a:t>伍、輔導策略及特色作法</a:t>
            </a:r>
            <a:endParaRPr lang="zh-TW" altLang="en-US" sz="3600" b="1" dirty="0">
              <a:solidFill>
                <a:srgbClr val="FFFF99"/>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6" name="矩形 25"/>
          <p:cNvSpPr/>
          <p:nvPr/>
        </p:nvSpPr>
        <p:spPr>
          <a:xfrm>
            <a:off x="2048407" y="5720380"/>
            <a:ext cx="5166799" cy="923330"/>
          </a:xfrm>
          <a:prstGeom prst="rect">
            <a:avLst/>
          </a:prstGeom>
          <a:effectLst>
            <a:glow rad="228600">
              <a:schemeClr val="accent6">
                <a:satMod val="175000"/>
                <a:alpha val="40000"/>
              </a:schemeClr>
            </a:glow>
          </a:effectLst>
          <a:scene3d>
            <a:camera prst="orthographicFront"/>
            <a:lightRig rig="threePt" dir="t"/>
          </a:scene3d>
          <a:sp3d>
            <a:bevelT/>
          </a:sp3d>
        </p:spPr>
        <p:txBody>
          <a:bodyPr wrap="none">
            <a:spAutoFit/>
          </a:bodyPr>
          <a:lstStyle/>
          <a:p>
            <a:r>
              <a:rPr lang="zh-TW" altLang="en-US" sz="5400" b="1" dirty="0">
                <a:solidFill>
                  <a:prstClr val="white"/>
                </a:solidFill>
                <a:effectLst>
                  <a:outerShdw blurRad="38100" dist="38100" dir="2700000" algn="tl">
                    <a:srgbClr val="000000">
                      <a:alpha val="43137"/>
                    </a:srgbClr>
                  </a:outerShdw>
                </a:effectLst>
                <a:latin typeface="Adobe 繁黑體 Std B" pitchFamily="34" charset="-120"/>
                <a:ea typeface="Adobe 繁黑體 Std B" pitchFamily="34" charset="-120"/>
              </a:rPr>
              <a:t>成就每一個孩子</a:t>
            </a:r>
          </a:p>
        </p:txBody>
      </p:sp>
    </p:spTree>
    <p:extLst>
      <p:ext uri="{BB962C8B-B14F-4D97-AF65-F5344CB8AC3E}">
        <p14:creationId xmlns:p14="http://schemas.microsoft.com/office/powerpoint/2010/main" val="40221802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49804" y="1428937"/>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1" name="矩形 30"/>
          <p:cNvSpPr/>
          <p:nvPr/>
        </p:nvSpPr>
        <p:spPr>
          <a:xfrm>
            <a:off x="194247" y="617421"/>
            <a:ext cx="8005718" cy="523220"/>
          </a:xfrm>
          <a:prstGeom prst="rect">
            <a:avLst/>
          </a:prstGeom>
        </p:spPr>
        <p:txBody>
          <a:bodyPr wrap="none">
            <a:spAutoFit/>
          </a:bodyPr>
          <a:lstStyle/>
          <a:p>
            <a:pPr marL="165100" indent="-165100"/>
            <a:r>
              <a:rPr lang="en-US" altLang="zh-TW" sz="2800" b="1" dirty="0">
                <a:solidFill>
                  <a:prstClr val="white"/>
                </a:solidFill>
                <a:latin typeface="微軟正黑體" panose="020B0604030504040204" pitchFamily="34" charset="-120"/>
                <a:ea typeface="微軟正黑體" panose="020B0604030504040204" pitchFamily="34" charset="-120"/>
              </a:rPr>
              <a:t>105</a:t>
            </a:r>
            <a:r>
              <a:rPr lang="zh-TW" altLang="en-US" sz="2800" b="1" dirty="0">
                <a:solidFill>
                  <a:prstClr val="white"/>
                </a:solidFill>
                <a:latin typeface="微軟正黑體" panose="020B0604030504040204" pitchFamily="34" charset="-120"/>
                <a:ea typeface="微軟正黑體" panose="020B0604030504040204" pitchFamily="34" charset="-120"/>
              </a:rPr>
              <a:t>學年度志願選填試探作業後輔導措施辦理主軸</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32" name="內容版面配置區 1"/>
          <p:cNvGraphicFramePr>
            <a:graphicFrameLocks noGrp="1"/>
          </p:cNvGraphicFramePr>
          <p:nvPr>
            <p:ph idx="1"/>
            <p:extLst>
              <p:ext uri="{D42A27DB-BD31-4B8C-83A1-F6EECF244321}">
                <p14:modId xmlns:p14="http://schemas.microsoft.com/office/powerpoint/2010/main" val="1953064475"/>
              </p:ext>
            </p:extLst>
          </p:nvPr>
        </p:nvGraphicFramePr>
        <p:xfrm>
          <a:off x="337684" y="1257073"/>
          <a:ext cx="8780399" cy="5072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120048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714356"/>
            <a:ext cx="9144000" cy="6143644"/>
          </a:xfrm>
          <a:prstGeom prst="rect">
            <a:avLst/>
          </a:prstGeom>
          <a:gradFill>
            <a:gsLst>
              <a:gs pos="0">
                <a:schemeClr val="bg2">
                  <a:tint val="100000"/>
                  <a:satMod val="140000"/>
                  <a:lumMod val="105000"/>
                </a:schemeClr>
              </a:gs>
              <a:gs pos="100000">
                <a:schemeClr val="bg2">
                  <a:shade val="20000"/>
                  <a:satMod val="250000"/>
                  <a:lumMod val="110000"/>
                  <a:alpha val="12000"/>
                </a:schemeClr>
              </a:gs>
            </a:gsLst>
            <a:path path="circle">
              <a:fillToRect l="50000" t="50000" r="50000" b="50000"/>
            </a:path>
          </a:gradFill>
          <a:ln w="38100" cmpd="dbl">
            <a:noFill/>
            <a:miter lim="800000"/>
            <a:headEnd/>
            <a:tailEn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graphicFrame>
        <p:nvGraphicFramePr>
          <p:cNvPr id="3075" name="Object 3"/>
          <p:cNvGraphicFramePr>
            <a:graphicFrameLocks noChangeAspect="1"/>
          </p:cNvGraphicFramePr>
          <p:nvPr/>
        </p:nvGraphicFramePr>
        <p:xfrm>
          <a:off x="5929322" y="1761628"/>
          <a:ext cx="1071570" cy="1097083"/>
        </p:xfrm>
        <a:graphic>
          <a:graphicData uri="http://schemas.openxmlformats.org/presentationml/2006/ole">
            <mc:AlternateContent xmlns:mc="http://schemas.openxmlformats.org/markup-compatibility/2006">
              <mc:Choice xmlns:v="urn:schemas-microsoft-com:vml" Requires="v">
                <p:oleObj spid="_x0000_s35071" name="多媒體項目" r:id="rId4" imgW="1581150" imgH="1617980" progId="">
                  <p:embed/>
                </p:oleObj>
              </mc:Choice>
              <mc:Fallback>
                <p:oleObj name="多媒體項目" r:id="rId4" imgW="1581150" imgH="1617980" progId="">
                  <p:embed/>
                  <p:pic>
                    <p:nvPicPr>
                      <p:cNvPr id="0" name="Picture 3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322" y="1761628"/>
                        <a:ext cx="1071570" cy="1097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785918" y="5128049"/>
          <a:ext cx="1071570" cy="1016810"/>
        </p:xfrm>
        <a:graphic>
          <a:graphicData uri="http://schemas.openxmlformats.org/presentationml/2006/ole">
            <mc:AlternateContent xmlns:mc="http://schemas.openxmlformats.org/markup-compatibility/2006">
              <mc:Choice xmlns:v="urn:schemas-microsoft-com:vml" Requires="v">
                <p:oleObj spid="_x0000_s35072" name="多媒體項目" r:id="rId6" imgW="988060" imgH="937260" progId="">
                  <p:embed/>
                </p:oleObj>
              </mc:Choice>
              <mc:Fallback>
                <p:oleObj name="多媒體項目" r:id="rId6" imgW="988060" imgH="937260" progId="">
                  <p:embed/>
                  <p:pic>
                    <p:nvPicPr>
                      <p:cNvPr id="0" name="Picture 3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5918" y="5128049"/>
                        <a:ext cx="1071570" cy="10168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5"/>
          <p:cNvGraphicFramePr>
            <a:graphicFrameLocks noChangeAspect="1"/>
          </p:cNvGraphicFramePr>
          <p:nvPr/>
        </p:nvGraphicFramePr>
        <p:xfrm>
          <a:off x="3929058" y="2215769"/>
          <a:ext cx="1282381" cy="853978"/>
        </p:xfrm>
        <a:graphic>
          <a:graphicData uri="http://schemas.openxmlformats.org/presentationml/2006/ole">
            <mc:AlternateContent xmlns:mc="http://schemas.openxmlformats.org/markup-compatibility/2006">
              <mc:Choice xmlns:v="urn:schemas-microsoft-com:vml" Requires="v">
                <p:oleObj spid="_x0000_s35073" name="多媒體項目" r:id="rId8" imgW="5120640" imgH="3404212" progId="">
                  <p:embed/>
                </p:oleObj>
              </mc:Choice>
              <mc:Fallback>
                <p:oleObj name="多媒體項目" r:id="rId8" imgW="5120640" imgH="3404212" progId="">
                  <p:embed/>
                  <p:pic>
                    <p:nvPicPr>
                      <p:cNvPr id="0" name="Picture 3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29058" y="2215769"/>
                        <a:ext cx="1282381" cy="8539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6"/>
          <p:cNvGraphicFramePr>
            <a:graphicFrameLocks noChangeAspect="1"/>
          </p:cNvGraphicFramePr>
          <p:nvPr/>
        </p:nvGraphicFramePr>
        <p:xfrm>
          <a:off x="3857620" y="5216165"/>
          <a:ext cx="1649989" cy="1071715"/>
        </p:xfrm>
        <a:graphic>
          <a:graphicData uri="http://schemas.openxmlformats.org/presentationml/2006/ole">
            <mc:AlternateContent xmlns:mc="http://schemas.openxmlformats.org/markup-compatibility/2006">
              <mc:Choice xmlns:v="urn:schemas-microsoft-com:vml" Requires="v">
                <p:oleObj spid="_x0000_s35074" name="多媒體項目" r:id="rId10" imgW="2192020" imgH="1424940" progId="">
                  <p:embed/>
                </p:oleObj>
              </mc:Choice>
              <mc:Fallback>
                <p:oleObj name="多媒體項目" r:id="rId10" imgW="2192020" imgH="1424940" progId="">
                  <p:embed/>
                  <p:pic>
                    <p:nvPicPr>
                      <p:cNvPr id="0" name="Picture 3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7620" y="5216165"/>
                        <a:ext cx="1649989" cy="10717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7"/>
          <p:cNvGraphicFramePr>
            <a:graphicFrameLocks noChangeAspect="1"/>
          </p:cNvGraphicFramePr>
          <p:nvPr/>
        </p:nvGraphicFramePr>
        <p:xfrm>
          <a:off x="6832844" y="5216165"/>
          <a:ext cx="1411044" cy="951536"/>
        </p:xfrm>
        <a:graphic>
          <a:graphicData uri="http://schemas.openxmlformats.org/presentationml/2006/ole">
            <mc:AlternateContent xmlns:mc="http://schemas.openxmlformats.org/markup-compatibility/2006">
              <mc:Choice xmlns:v="urn:schemas-microsoft-com:vml" Requires="v">
                <p:oleObj spid="_x0000_s35075" name="多媒體項目" r:id="rId12" imgW="2305050" imgH="1884680" progId="">
                  <p:embed/>
                </p:oleObj>
              </mc:Choice>
              <mc:Fallback>
                <p:oleObj name="多媒體項目" r:id="rId12" imgW="2305050" imgH="1884680" progId="">
                  <p:embed/>
                  <p:pic>
                    <p:nvPicPr>
                      <p:cNvPr id="0" name="Picture 31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32844" y="5216165"/>
                        <a:ext cx="1411044" cy="9515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0" name="Object 8"/>
          <p:cNvGraphicFramePr>
            <a:graphicFrameLocks noChangeAspect="1"/>
          </p:cNvGraphicFramePr>
          <p:nvPr/>
        </p:nvGraphicFramePr>
        <p:xfrm>
          <a:off x="1000100" y="3358777"/>
          <a:ext cx="1001021" cy="1187652"/>
        </p:xfrm>
        <a:graphic>
          <a:graphicData uri="http://schemas.openxmlformats.org/presentationml/2006/ole">
            <mc:AlternateContent xmlns:mc="http://schemas.openxmlformats.org/markup-compatibility/2006">
              <mc:Choice xmlns:v="urn:schemas-microsoft-com:vml" Requires="v">
                <p:oleObj spid="_x0000_s35076" name="多媒體項目" r:id="rId14" imgW="2383790" imgH="3258820" progId="">
                  <p:embed/>
                </p:oleObj>
              </mc:Choice>
              <mc:Fallback>
                <p:oleObj name="多媒體項目" r:id="rId14" imgW="2383790" imgH="3258820" progId="">
                  <p:embed/>
                  <p:pic>
                    <p:nvPicPr>
                      <p:cNvPr id="0" name="Picture 31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00" y="3358777"/>
                        <a:ext cx="1001021" cy="11876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81" name="Object 9"/>
          <p:cNvGraphicFramePr>
            <a:graphicFrameLocks noChangeAspect="1"/>
          </p:cNvGraphicFramePr>
          <p:nvPr/>
        </p:nvGraphicFramePr>
        <p:xfrm>
          <a:off x="2386234" y="1848800"/>
          <a:ext cx="899882" cy="1009911"/>
        </p:xfrm>
        <a:graphic>
          <a:graphicData uri="http://schemas.openxmlformats.org/presentationml/2006/ole">
            <mc:AlternateContent xmlns:mc="http://schemas.openxmlformats.org/markup-compatibility/2006">
              <mc:Choice xmlns:v="urn:schemas-microsoft-com:vml" Requires="v">
                <p:oleObj spid="_x0000_s35077" name="多媒體項目" r:id="rId16" imgW="933450" imgH="1046480" progId="">
                  <p:embed/>
                </p:oleObj>
              </mc:Choice>
              <mc:Fallback>
                <p:oleObj name="多媒體項目" r:id="rId16" imgW="933450" imgH="1046480" progId="">
                  <p:embed/>
                  <p:pic>
                    <p:nvPicPr>
                      <p:cNvPr id="0" name="Picture 3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86234" y="1848800"/>
                        <a:ext cx="899882" cy="1009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Text Box 10"/>
          <p:cNvSpPr txBox="1">
            <a:spLocks noChangeArrowheads="1"/>
          </p:cNvSpPr>
          <p:nvPr/>
        </p:nvSpPr>
        <p:spPr bwMode="auto">
          <a:xfrm>
            <a:off x="3399873" y="3330341"/>
            <a:ext cx="2180190" cy="668199"/>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3200" b="1" dirty="0">
                <a:solidFill>
                  <a:srgbClr val="FF3300"/>
                </a:solidFill>
                <a:latin typeface="微軟正黑體" pitchFamily="34" charset="-120"/>
                <a:ea typeface="微軟正黑體" pitchFamily="34" charset="-120"/>
              </a:rPr>
              <a:t>多元智能</a:t>
            </a:r>
          </a:p>
        </p:txBody>
      </p:sp>
      <p:sp>
        <p:nvSpPr>
          <p:cNvPr id="3083" name="Line 11"/>
          <p:cNvSpPr>
            <a:spLocks noChangeShapeType="1"/>
          </p:cNvSpPr>
          <p:nvPr/>
        </p:nvSpPr>
        <p:spPr bwMode="auto">
          <a:xfrm flipH="1" flipV="1">
            <a:off x="3357553" y="2858711"/>
            <a:ext cx="376245" cy="347666"/>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84" name="Line 12"/>
          <p:cNvSpPr>
            <a:spLocks noChangeShapeType="1"/>
          </p:cNvSpPr>
          <p:nvPr/>
        </p:nvSpPr>
        <p:spPr bwMode="auto">
          <a:xfrm flipH="1" flipV="1">
            <a:off x="4454843" y="2930148"/>
            <a:ext cx="45719" cy="285751"/>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85" name="Line 13"/>
          <p:cNvSpPr>
            <a:spLocks noChangeShapeType="1"/>
          </p:cNvSpPr>
          <p:nvPr/>
        </p:nvSpPr>
        <p:spPr bwMode="auto">
          <a:xfrm flipV="1">
            <a:off x="5529631" y="2715835"/>
            <a:ext cx="471129" cy="498480"/>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86" name="Line 14"/>
          <p:cNvSpPr>
            <a:spLocks noChangeShapeType="1"/>
          </p:cNvSpPr>
          <p:nvPr/>
        </p:nvSpPr>
        <p:spPr bwMode="auto">
          <a:xfrm flipH="1">
            <a:off x="2571736" y="3741686"/>
            <a:ext cx="714380" cy="45719"/>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87" name="Line 15"/>
          <p:cNvSpPr>
            <a:spLocks noChangeShapeType="1"/>
          </p:cNvSpPr>
          <p:nvPr/>
        </p:nvSpPr>
        <p:spPr bwMode="auto">
          <a:xfrm flipH="1">
            <a:off x="3357554" y="4073158"/>
            <a:ext cx="497608" cy="357190"/>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88" name="Line 16"/>
          <p:cNvSpPr>
            <a:spLocks noChangeShapeType="1"/>
          </p:cNvSpPr>
          <p:nvPr/>
        </p:nvSpPr>
        <p:spPr bwMode="auto">
          <a:xfrm>
            <a:off x="4714876" y="4073158"/>
            <a:ext cx="45719" cy="498850"/>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89" name="Line 17"/>
          <p:cNvSpPr>
            <a:spLocks noChangeShapeType="1"/>
          </p:cNvSpPr>
          <p:nvPr/>
        </p:nvSpPr>
        <p:spPr bwMode="auto">
          <a:xfrm flipV="1">
            <a:off x="5627289" y="3430215"/>
            <a:ext cx="659223" cy="144462"/>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90" name="Text Box 18"/>
          <p:cNvSpPr txBox="1">
            <a:spLocks noChangeArrowheads="1"/>
          </p:cNvSpPr>
          <p:nvPr/>
        </p:nvSpPr>
        <p:spPr bwMode="auto">
          <a:xfrm>
            <a:off x="3416269" y="1643050"/>
            <a:ext cx="1731993" cy="429843"/>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語文</a:t>
            </a:r>
            <a:r>
              <a:rPr kumimoji="0" lang="en-US" altLang="zh-TW" sz="2000">
                <a:solidFill>
                  <a:srgbClr val="0000FF"/>
                </a:solidFill>
                <a:latin typeface="微軟正黑體" pitchFamily="34" charset="-120"/>
                <a:ea typeface="微軟正黑體" pitchFamily="34" charset="-120"/>
              </a:rPr>
              <a:t>/</a:t>
            </a:r>
            <a:r>
              <a:rPr kumimoji="0" lang="zh-TW" altLang="en-US" sz="2000">
                <a:solidFill>
                  <a:srgbClr val="0000FF"/>
                </a:solidFill>
                <a:latin typeface="微軟正黑體" pitchFamily="34" charset="-120"/>
                <a:ea typeface="微軟正黑體" pitchFamily="34" charset="-120"/>
              </a:rPr>
              <a:t>語言</a:t>
            </a:r>
          </a:p>
        </p:txBody>
      </p:sp>
      <p:sp>
        <p:nvSpPr>
          <p:cNvPr id="3091" name="Text Box 19"/>
          <p:cNvSpPr txBox="1">
            <a:spLocks noChangeArrowheads="1"/>
          </p:cNvSpPr>
          <p:nvPr/>
        </p:nvSpPr>
        <p:spPr bwMode="auto">
          <a:xfrm>
            <a:off x="7143769" y="2075695"/>
            <a:ext cx="1428760" cy="425826"/>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音樂</a:t>
            </a:r>
            <a:r>
              <a:rPr kumimoji="0" lang="en-US" altLang="zh-TW" sz="2000">
                <a:solidFill>
                  <a:srgbClr val="0000FF"/>
                </a:solidFill>
                <a:latin typeface="微軟正黑體" pitchFamily="34" charset="-120"/>
                <a:ea typeface="微軟正黑體" pitchFamily="34" charset="-120"/>
              </a:rPr>
              <a:t>/</a:t>
            </a:r>
            <a:r>
              <a:rPr kumimoji="0" lang="zh-TW" altLang="en-US" sz="2000">
                <a:solidFill>
                  <a:srgbClr val="0000FF"/>
                </a:solidFill>
                <a:latin typeface="微軟正黑體" pitchFamily="34" charset="-120"/>
                <a:ea typeface="微軟正黑體" pitchFamily="34" charset="-120"/>
              </a:rPr>
              <a:t>節奏</a:t>
            </a:r>
          </a:p>
        </p:txBody>
      </p:sp>
      <p:sp>
        <p:nvSpPr>
          <p:cNvPr id="3092" name="Text Box 20"/>
          <p:cNvSpPr txBox="1">
            <a:spLocks noChangeArrowheads="1"/>
          </p:cNvSpPr>
          <p:nvPr/>
        </p:nvSpPr>
        <p:spPr bwMode="auto">
          <a:xfrm>
            <a:off x="7010376" y="2930149"/>
            <a:ext cx="1562152" cy="411474"/>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dirty="0">
                <a:solidFill>
                  <a:srgbClr val="0000FF"/>
                </a:solidFill>
                <a:latin typeface="微軟正黑體" pitchFamily="34" charset="-120"/>
                <a:ea typeface="微軟正黑體" pitchFamily="34" charset="-120"/>
              </a:rPr>
              <a:t>視覺</a:t>
            </a:r>
            <a:r>
              <a:rPr kumimoji="0" lang="en-US" altLang="zh-TW" sz="2000" dirty="0">
                <a:solidFill>
                  <a:srgbClr val="0000FF"/>
                </a:solidFill>
                <a:latin typeface="微軟正黑體" pitchFamily="34" charset="-120"/>
                <a:ea typeface="微軟正黑體" pitchFamily="34" charset="-120"/>
              </a:rPr>
              <a:t>/</a:t>
            </a:r>
            <a:r>
              <a:rPr kumimoji="0" lang="zh-TW" altLang="en-US" sz="2000" dirty="0">
                <a:solidFill>
                  <a:srgbClr val="0000FF"/>
                </a:solidFill>
                <a:latin typeface="微軟正黑體" pitchFamily="34" charset="-120"/>
                <a:ea typeface="微軟正黑體" pitchFamily="34" charset="-120"/>
              </a:rPr>
              <a:t>空間</a:t>
            </a:r>
          </a:p>
        </p:txBody>
      </p:sp>
      <p:sp>
        <p:nvSpPr>
          <p:cNvPr id="3093" name="Text Box 21"/>
          <p:cNvSpPr txBox="1">
            <a:spLocks noChangeArrowheads="1"/>
          </p:cNvSpPr>
          <p:nvPr/>
        </p:nvSpPr>
        <p:spPr bwMode="auto">
          <a:xfrm>
            <a:off x="6357950" y="4644661"/>
            <a:ext cx="1698060" cy="428628"/>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人際關係</a:t>
            </a:r>
          </a:p>
        </p:txBody>
      </p:sp>
      <p:sp>
        <p:nvSpPr>
          <p:cNvPr id="3094" name="Text Box 22"/>
          <p:cNvSpPr txBox="1">
            <a:spLocks noChangeArrowheads="1"/>
          </p:cNvSpPr>
          <p:nvPr/>
        </p:nvSpPr>
        <p:spPr bwMode="auto">
          <a:xfrm>
            <a:off x="3929058" y="4644662"/>
            <a:ext cx="1603330" cy="428628"/>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邏輯</a:t>
            </a:r>
            <a:r>
              <a:rPr kumimoji="0" lang="en-US" altLang="zh-TW" sz="2000">
                <a:solidFill>
                  <a:srgbClr val="0000FF"/>
                </a:solidFill>
                <a:latin typeface="微軟正黑體" pitchFamily="34" charset="-120"/>
                <a:ea typeface="微軟正黑體" pitchFamily="34" charset="-120"/>
              </a:rPr>
              <a:t>/</a:t>
            </a:r>
            <a:r>
              <a:rPr kumimoji="0" lang="zh-TW" altLang="en-US" sz="2000">
                <a:solidFill>
                  <a:srgbClr val="0000FF"/>
                </a:solidFill>
                <a:latin typeface="微軟正黑體" pitchFamily="34" charset="-120"/>
                <a:ea typeface="微軟正黑體" pitchFamily="34" charset="-120"/>
              </a:rPr>
              <a:t>數學</a:t>
            </a:r>
          </a:p>
        </p:txBody>
      </p:sp>
      <p:sp>
        <p:nvSpPr>
          <p:cNvPr id="3095" name="Line 23"/>
          <p:cNvSpPr>
            <a:spLocks noChangeShapeType="1"/>
          </p:cNvSpPr>
          <p:nvPr/>
        </p:nvSpPr>
        <p:spPr bwMode="auto">
          <a:xfrm>
            <a:off x="5690317" y="4119013"/>
            <a:ext cx="739071" cy="311334"/>
          </a:xfrm>
          <a:prstGeom prst="line">
            <a:avLst/>
          </a:prstGeom>
          <a:noFill/>
          <a:ln w="9525">
            <a:solidFill>
              <a:srgbClr val="000000"/>
            </a:solidFill>
            <a:round/>
            <a:headEnd/>
            <a:tailEnd type="triangle" w="med" len="me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3096" name="Text Box 24"/>
          <p:cNvSpPr txBox="1">
            <a:spLocks noChangeArrowheads="1"/>
          </p:cNvSpPr>
          <p:nvPr/>
        </p:nvSpPr>
        <p:spPr bwMode="auto">
          <a:xfrm>
            <a:off x="1643042" y="4659752"/>
            <a:ext cx="1731993" cy="415113"/>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肢體</a:t>
            </a:r>
            <a:r>
              <a:rPr kumimoji="0" lang="en-US" altLang="zh-TW" sz="2000">
                <a:solidFill>
                  <a:srgbClr val="0000FF"/>
                </a:solidFill>
                <a:latin typeface="微軟正黑體" pitchFamily="34" charset="-120"/>
                <a:ea typeface="微軟正黑體" pitchFamily="34" charset="-120"/>
              </a:rPr>
              <a:t>/</a:t>
            </a:r>
            <a:r>
              <a:rPr kumimoji="0" lang="zh-TW" altLang="en-US" sz="2000">
                <a:solidFill>
                  <a:srgbClr val="0000FF"/>
                </a:solidFill>
                <a:latin typeface="微軟正黑體" pitchFamily="34" charset="-120"/>
                <a:ea typeface="微軟正黑體" pitchFamily="34" charset="-120"/>
              </a:rPr>
              <a:t>動作</a:t>
            </a:r>
          </a:p>
        </p:txBody>
      </p:sp>
      <p:sp>
        <p:nvSpPr>
          <p:cNvPr id="3097" name="Text Box 25"/>
          <p:cNvSpPr txBox="1">
            <a:spLocks noChangeArrowheads="1"/>
          </p:cNvSpPr>
          <p:nvPr/>
        </p:nvSpPr>
        <p:spPr bwMode="auto">
          <a:xfrm>
            <a:off x="682654" y="2858711"/>
            <a:ext cx="1603330" cy="449929"/>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自然觀察</a:t>
            </a:r>
          </a:p>
        </p:txBody>
      </p:sp>
      <p:sp>
        <p:nvSpPr>
          <p:cNvPr id="3098" name="Text Box 26"/>
          <p:cNvSpPr txBox="1">
            <a:spLocks noChangeArrowheads="1"/>
          </p:cNvSpPr>
          <p:nvPr/>
        </p:nvSpPr>
        <p:spPr bwMode="auto">
          <a:xfrm>
            <a:off x="700959" y="1970781"/>
            <a:ext cx="1442149" cy="459302"/>
          </a:xfrm>
          <a:prstGeom prst="rect">
            <a:avLst/>
          </a:prstGeom>
          <a:solidFill>
            <a:srgbClr val="FFFFFF"/>
          </a:solidFill>
          <a:ln w="9525">
            <a:solidFill>
              <a:srgbClr val="000000"/>
            </a:solidFill>
            <a:miter lim="800000"/>
            <a:headEnd/>
            <a:tailEnd/>
          </a:ln>
        </p:spPr>
        <p:txBody>
          <a:bodyPr/>
          <a:lstStyle/>
          <a:p>
            <a:pPr algn="ctr" defTabSz="457200" fontAlgn="auto">
              <a:spcBef>
                <a:spcPts val="0"/>
              </a:spcBef>
              <a:spcAft>
                <a:spcPts val="0"/>
              </a:spcAft>
            </a:pPr>
            <a:r>
              <a:rPr kumimoji="0" lang="zh-TW" altLang="en-US" sz="2000">
                <a:solidFill>
                  <a:srgbClr val="0000FF"/>
                </a:solidFill>
                <a:latin typeface="微軟正黑體" pitchFamily="34" charset="-120"/>
                <a:ea typeface="微軟正黑體" pitchFamily="34" charset="-120"/>
              </a:rPr>
              <a:t>個人內省</a:t>
            </a:r>
          </a:p>
        </p:txBody>
      </p:sp>
      <p:pic>
        <p:nvPicPr>
          <p:cNvPr id="3099" name="Picture 27" descr="BL00261_[1]"/>
          <p:cNvPicPr>
            <a:picLocks noGrp="1" noChangeAspect="1" noChangeArrowheads="1"/>
          </p:cNvPicPr>
          <p:nvPr>
            <p:ph idx="1"/>
          </p:nvPr>
        </p:nvPicPr>
        <p:blipFill>
          <a:blip r:embed="rId18" cstate="print">
            <a:extLst>
              <a:ext uri="{28A0092B-C50C-407E-A947-70E740481C1C}">
                <a14:useLocalDpi xmlns:a14="http://schemas.microsoft.com/office/drawing/2010/main" val="0"/>
              </a:ext>
            </a:extLst>
          </a:blip>
          <a:srcRect/>
          <a:stretch>
            <a:fillRect/>
          </a:stretch>
        </p:blipFill>
        <p:spPr>
          <a:xfrm>
            <a:off x="7072330" y="3394921"/>
            <a:ext cx="928694" cy="1249740"/>
          </a:xfrm>
          <a:noFill/>
          <a:ln/>
        </p:spPr>
      </p:pic>
      <p:sp>
        <p:nvSpPr>
          <p:cNvPr id="3100" name="Text Box 28"/>
          <p:cNvSpPr txBox="1">
            <a:spLocks noGrp="1" noChangeArrowheads="1"/>
          </p:cNvSpPr>
          <p:nvPr>
            <p:ph type="title"/>
          </p:nvPr>
        </p:nvSpPr>
        <p:spPr>
          <a:xfrm>
            <a:off x="-142908" y="634988"/>
            <a:ext cx="9072626" cy="1079500"/>
          </a:xfrm>
          <a:noFill/>
          <a:ln/>
        </p:spPr>
        <p:txBody>
          <a:bodyPr/>
          <a:lstStyle/>
          <a:p>
            <a:pPr marL="989013" indent="-457200">
              <a:lnSpc>
                <a:spcPct val="90000"/>
              </a:lnSpc>
              <a:buFont typeface="Wingdings" pitchFamily="2" charset="2"/>
              <a:buNone/>
            </a:pPr>
            <a:r>
              <a:rPr lang="zh-TW" altLang="en-US" sz="2400" b="1" dirty="0">
                <a:latin typeface="微軟正黑體" pitchFamily="34" charset="-120"/>
                <a:ea typeface="微軟正黑體" pitchFamily="34" charset="-120"/>
              </a:rPr>
              <a:t>美國哈佛大學心理學家</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嘉納（</a:t>
            </a:r>
            <a:r>
              <a:rPr lang="en-US" altLang="zh-TW" sz="2400" b="1" dirty="0">
                <a:latin typeface="微軟正黑體" pitchFamily="34" charset="-120"/>
                <a:ea typeface="微軟正黑體" pitchFamily="34" charset="-120"/>
              </a:rPr>
              <a:t>Howard Gardner</a:t>
            </a:r>
            <a:r>
              <a:rPr lang="zh-TW" altLang="en-US" sz="2400" b="1" dirty="0">
                <a:latin typeface="微軟正黑體" pitchFamily="34" charset="-120"/>
                <a:ea typeface="微軟正黑體" pitchFamily="34" charset="-120"/>
              </a:rPr>
              <a:t>）多元智能</a:t>
            </a:r>
          </a:p>
        </p:txBody>
      </p:sp>
      <p:sp>
        <p:nvSpPr>
          <p:cNvPr id="29" name="矩形 28"/>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32" name="群組 31"/>
          <p:cNvGrpSpPr/>
          <p:nvPr/>
        </p:nvGrpSpPr>
        <p:grpSpPr>
          <a:xfrm>
            <a:off x="2781559" y="116632"/>
            <a:ext cx="2056588" cy="360040"/>
            <a:chOff x="2835897" y="44624"/>
            <a:chExt cx="2056588" cy="360040"/>
          </a:xfrm>
        </p:grpSpPr>
        <p:sp>
          <p:nvSpPr>
            <p:cNvPr id="33" name="橢圓 32"/>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4" name="橢圓 33"/>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5" name="橢圓 34"/>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6" name="橢圓 35"/>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37" name="橢圓 36"/>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38" name="橢圓 37"/>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39" name="矩形 38"/>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40" name="Picture 2" descr="D:\學輔科資料\簡報圖案\12.png"/>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41"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1" name="矩形 30"/>
          <p:cNvSpPr/>
          <p:nvPr/>
        </p:nvSpPr>
        <p:spPr>
          <a:xfrm>
            <a:off x="194247" y="617421"/>
            <a:ext cx="6210354" cy="523220"/>
          </a:xfrm>
          <a:prstGeom prst="rect">
            <a:avLst/>
          </a:prstGeom>
        </p:spPr>
        <p:txBody>
          <a:bodyPr wrap="none">
            <a:spAutoFit/>
          </a:bodyPr>
          <a:lstStyle/>
          <a:p>
            <a:pPr marL="165100" indent="-165100"/>
            <a:r>
              <a:rPr lang="en-US" altLang="zh-TW" sz="2800" b="1" dirty="0">
                <a:solidFill>
                  <a:prstClr val="white"/>
                </a:solidFill>
                <a:latin typeface="微軟正黑體" panose="020B0604030504040204" pitchFamily="34" charset="-120"/>
                <a:ea typeface="微軟正黑體" panose="020B0604030504040204" pitchFamily="34" charset="-120"/>
              </a:rPr>
              <a:t>105</a:t>
            </a:r>
            <a:r>
              <a:rPr lang="zh-TW" altLang="en-US" sz="2800" b="1" dirty="0">
                <a:solidFill>
                  <a:prstClr val="white"/>
                </a:solidFill>
                <a:latin typeface="微軟正黑體" panose="020B0604030504040204" pitchFamily="34" charset="-120"/>
                <a:ea typeface="微軟正黑體" panose="020B0604030504040204" pitchFamily="34" charset="-120"/>
              </a:rPr>
              <a:t>學年度</a:t>
            </a:r>
            <a:r>
              <a:rPr lang="zh-TW" altLang="en-US" sz="2800" b="1" dirty="0">
                <a:solidFill>
                  <a:srgbClr val="FFFF00"/>
                </a:solidFill>
                <a:latin typeface="微軟正黑體" panose="020B0604030504040204" pitchFamily="34" charset="-120"/>
                <a:ea typeface="微軟正黑體" panose="020B0604030504040204" pitchFamily="34" charset="-120"/>
              </a:rPr>
              <a:t>第一階段</a:t>
            </a:r>
            <a:r>
              <a:rPr lang="zh-TW" altLang="en-US" sz="2800" b="1" dirty="0">
                <a:solidFill>
                  <a:prstClr val="white"/>
                </a:solidFill>
                <a:latin typeface="微軟正黑體" panose="020B0604030504040204" pitchFamily="34" charset="-120"/>
                <a:ea typeface="微軟正黑體" panose="020B0604030504040204" pitchFamily="34" charset="-120"/>
              </a:rPr>
              <a:t>選填輔導預定目標</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pSp>
        <p:nvGrpSpPr>
          <p:cNvPr id="36" name="群組 35"/>
          <p:cNvGrpSpPr/>
          <p:nvPr/>
        </p:nvGrpSpPr>
        <p:grpSpPr>
          <a:xfrm>
            <a:off x="194247" y="1032630"/>
            <a:ext cx="8770089" cy="5240799"/>
            <a:chOff x="323528" y="620688"/>
            <a:chExt cx="8712968" cy="5328592"/>
          </a:xfrm>
        </p:grpSpPr>
        <p:graphicFrame>
          <p:nvGraphicFramePr>
            <p:cNvPr id="37" name="資料庫圖表 36"/>
            <p:cNvGraphicFramePr/>
            <p:nvPr>
              <p:extLst>
                <p:ext uri="{D42A27DB-BD31-4B8C-83A1-F6EECF244321}">
                  <p14:modId xmlns:p14="http://schemas.microsoft.com/office/powerpoint/2010/main" val="3065873005"/>
                </p:ext>
              </p:extLst>
            </p:nvPr>
          </p:nvGraphicFramePr>
          <p:xfrm>
            <a:off x="323528" y="620688"/>
            <a:ext cx="8712968"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矩形 37"/>
            <p:cNvSpPr/>
            <p:nvPr/>
          </p:nvSpPr>
          <p:spPr>
            <a:xfrm>
              <a:off x="666327" y="1124744"/>
              <a:ext cx="521297" cy="646331"/>
            </a:xfrm>
            <a:prstGeom prst="rect">
              <a:avLst/>
            </a:prstGeom>
          </p:spPr>
          <p:txBody>
            <a:bodyPr wrap="none">
              <a:spAutoFit/>
            </a:bodyPr>
            <a:lstStyle/>
            <a:p>
              <a:pPr lvl="0"/>
              <a:r>
                <a:rPr lang="en-US" altLang="zh-TW" sz="3600" b="1" dirty="0">
                  <a:latin typeface="Segoe Script" panose="020B0504020000000003" pitchFamily="34" charset="0"/>
                  <a:ea typeface="Droid Serif" panose="02020600060500020200" pitchFamily="18" charset="0"/>
                  <a:cs typeface="Droid Serif" panose="02020600060500020200" pitchFamily="18" charset="0"/>
                </a:rPr>
                <a:t>1</a:t>
              </a:r>
              <a:endParaRPr lang="zh-TW" altLang="en-US" sz="3600" dirty="0">
                <a:latin typeface="Segoe Script" panose="020B0504020000000003" pitchFamily="34" charset="0"/>
                <a:cs typeface="Droid Serif" panose="02020600060500020200" pitchFamily="18" charset="0"/>
              </a:endParaRPr>
            </a:p>
          </p:txBody>
        </p:sp>
        <p:sp>
          <p:nvSpPr>
            <p:cNvPr id="39" name="矩形 38"/>
            <p:cNvSpPr/>
            <p:nvPr/>
          </p:nvSpPr>
          <p:spPr>
            <a:xfrm>
              <a:off x="1098375" y="2350621"/>
              <a:ext cx="521297" cy="646331"/>
            </a:xfrm>
            <a:prstGeom prst="rect">
              <a:avLst/>
            </a:prstGeom>
          </p:spPr>
          <p:txBody>
            <a:bodyPr wrap="none">
              <a:spAutoFit/>
            </a:bodyPr>
            <a:lstStyle/>
            <a:p>
              <a:pPr lvl="0"/>
              <a:r>
                <a:rPr lang="en-US" altLang="zh-TW" sz="3600" b="1" dirty="0">
                  <a:latin typeface="Segoe Script" panose="020B0504020000000003" pitchFamily="34" charset="0"/>
                  <a:ea typeface="Droid Serif" panose="02020600060500020200" pitchFamily="18" charset="0"/>
                  <a:cs typeface="Droid Serif" panose="02020600060500020200" pitchFamily="18" charset="0"/>
                </a:rPr>
                <a:t>2</a:t>
              </a:r>
              <a:endParaRPr lang="zh-TW" altLang="en-US" sz="3600" dirty="0">
                <a:latin typeface="Segoe Script" panose="020B0504020000000003" pitchFamily="34" charset="0"/>
                <a:cs typeface="Droid Serif" panose="02020600060500020200" pitchFamily="18" charset="0"/>
              </a:endParaRPr>
            </a:p>
          </p:txBody>
        </p:sp>
        <p:sp>
          <p:nvSpPr>
            <p:cNvPr id="40" name="矩形 39"/>
            <p:cNvSpPr/>
            <p:nvPr/>
          </p:nvSpPr>
          <p:spPr>
            <a:xfrm>
              <a:off x="1170383" y="3645024"/>
              <a:ext cx="521297" cy="646331"/>
            </a:xfrm>
            <a:prstGeom prst="rect">
              <a:avLst/>
            </a:prstGeom>
          </p:spPr>
          <p:txBody>
            <a:bodyPr wrap="none">
              <a:spAutoFit/>
            </a:bodyPr>
            <a:lstStyle/>
            <a:p>
              <a:pPr lvl="0"/>
              <a:r>
                <a:rPr lang="en-US" altLang="zh-TW" sz="3600" b="1" dirty="0">
                  <a:latin typeface="Segoe Script" panose="020B0504020000000003" pitchFamily="34" charset="0"/>
                  <a:ea typeface="Droid Serif" panose="02020600060500020200" pitchFamily="18" charset="0"/>
                  <a:cs typeface="Droid Serif" panose="02020600060500020200" pitchFamily="18" charset="0"/>
                </a:rPr>
                <a:t>3</a:t>
              </a:r>
              <a:endParaRPr lang="zh-TW" altLang="en-US" sz="3600" dirty="0">
                <a:latin typeface="Segoe Script" panose="020B0504020000000003" pitchFamily="34" charset="0"/>
                <a:cs typeface="Droid Serif" panose="02020600060500020200" pitchFamily="18" charset="0"/>
              </a:endParaRPr>
            </a:p>
          </p:txBody>
        </p:sp>
        <p:sp>
          <p:nvSpPr>
            <p:cNvPr id="42" name="矩形 41"/>
            <p:cNvSpPr/>
            <p:nvPr/>
          </p:nvSpPr>
          <p:spPr>
            <a:xfrm>
              <a:off x="683568" y="4869160"/>
              <a:ext cx="521297" cy="646331"/>
            </a:xfrm>
            <a:prstGeom prst="rect">
              <a:avLst/>
            </a:prstGeom>
          </p:spPr>
          <p:txBody>
            <a:bodyPr wrap="none">
              <a:spAutoFit/>
            </a:bodyPr>
            <a:lstStyle/>
            <a:p>
              <a:pPr lvl="0"/>
              <a:r>
                <a:rPr lang="en-US" altLang="zh-TW" sz="3600" b="1" dirty="0">
                  <a:latin typeface="Segoe Script" panose="020B0504020000000003" pitchFamily="34" charset="0"/>
                  <a:ea typeface="Droid Serif" panose="02020600060500020200" pitchFamily="18" charset="0"/>
                  <a:cs typeface="Droid Serif" panose="02020600060500020200" pitchFamily="18" charset="0"/>
                </a:rPr>
                <a:t>4</a:t>
              </a:r>
              <a:endParaRPr lang="zh-TW" altLang="en-US" sz="3600" dirty="0">
                <a:latin typeface="Segoe Script" panose="020B0504020000000003" pitchFamily="34" charset="0"/>
                <a:cs typeface="Droid Serif" panose="02020600060500020200" pitchFamily="18" charset="0"/>
              </a:endParaRPr>
            </a:p>
          </p:txBody>
        </p:sp>
      </p:grpSp>
    </p:spTree>
    <p:extLst>
      <p:ext uri="{BB962C8B-B14F-4D97-AF65-F5344CB8AC3E}">
        <p14:creationId xmlns:p14="http://schemas.microsoft.com/office/powerpoint/2010/main" val="412890334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1" name="矩形 30"/>
          <p:cNvSpPr/>
          <p:nvPr/>
        </p:nvSpPr>
        <p:spPr>
          <a:xfrm>
            <a:off x="194247" y="617421"/>
            <a:ext cx="7646645" cy="523220"/>
          </a:xfrm>
          <a:prstGeom prst="rect">
            <a:avLst/>
          </a:prstGeom>
        </p:spPr>
        <p:txBody>
          <a:bodyPr wrap="none">
            <a:spAutoFit/>
          </a:bodyPr>
          <a:lstStyle/>
          <a:p>
            <a:pPr marL="165100" indent="-165100"/>
            <a:r>
              <a:rPr lang="en-US" altLang="zh-TW" sz="2800" b="1" dirty="0">
                <a:solidFill>
                  <a:prstClr val="white"/>
                </a:solidFill>
                <a:latin typeface="微軟正黑體" panose="020B0604030504040204" pitchFamily="34" charset="-120"/>
                <a:ea typeface="微軟正黑體" panose="020B0604030504040204" pitchFamily="34" charset="-120"/>
              </a:rPr>
              <a:t>105</a:t>
            </a:r>
            <a:r>
              <a:rPr lang="zh-TW" altLang="en-US" sz="2800" b="1" dirty="0">
                <a:solidFill>
                  <a:prstClr val="white"/>
                </a:solidFill>
                <a:latin typeface="微軟正黑體" panose="020B0604030504040204" pitchFamily="34" charset="-120"/>
                <a:ea typeface="微軟正黑體" panose="020B0604030504040204" pitchFamily="34" charset="-120"/>
              </a:rPr>
              <a:t>學年度</a:t>
            </a: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第一階段</a:t>
            </a:r>
            <a:r>
              <a:rPr lang="zh-TW" altLang="en-US" sz="2800" b="1" dirty="0">
                <a:solidFill>
                  <a:prstClr val="white"/>
                </a:solidFill>
                <a:latin typeface="微軟正黑體" panose="020B0604030504040204" pitchFamily="34" charset="-120"/>
                <a:ea typeface="微軟正黑體" panose="020B0604030504040204" pitchFamily="34" charset="-120"/>
              </a:rPr>
              <a:t>選填輔導作業預定重點工作</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25" name="資料庫圖表 24"/>
          <p:cNvGraphicFramePr/>
          <p:nvPr>
            <p:extLst>
              <p:ext uri="{D42A27DB-BD31-4B8C-83A1-F6EECF244321}">
                <p14:modId xmlns:p14="http://schemas.microsoft.com/office/powerpoint/2010/main" val="933767422"/>
              </p:ext>
            </p:extLst>
          </p:nvPr>
        </p:nvGraphicFramePr>
        <p:xfrm>
          <a:off x="194247" y="825025"/>
          <a:ext cx="8856984" cy="5994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2665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194247" y="1412776"/>
            <a:ext cx="8698233" cy="4457019"/>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1" name="矩形 30"/>
          <p:cNvSpPr/>
          <p:nvPr/>
        </p:nvSpPr>
        <p:spPr>
          <a:xfrm>
            <a:off x="194247" y="617421"/>
            <a:ext cx="6210354" cy="523220"/>
          </a:xfrm>
          <a:prstGeom prst="rect">
            <a:avLst/>
          </a:prstGeom>
        </p:spPr>
        <p:txBody>
          <a:bodyPr wrap="none">
            <a:spAutoFit/>
          </a:bodyPr>
          <a:lstStyle/>
          <a:p>
            <a:pPr marL="165100" indent="-165100"/>
            <a:r>
              <a:rPr lang="en-US" altLang="zh-TW" sz="2800" b="1" dirty="0">
                <a:solidFill>
                  <a:prstClr val="white"/>
                </a:solidFill>
                <a:latin typeface="微軟正黑體" panose="020B0604030504040204" pitchFamily="34" charset="-120"/>
                <a:ea typeface="微軟正黑體" panose="020B0604030504040204" pitchFamily="34" charset="-120"/>
              </a:rPr>
              <a:t>105</a:t>
            </a:r>
            <a:r>
              <a:rPr lang="zh-TW" altLang="en-US" sz="2800" b="1" dirty="0">
                <a:solidFill>
                  <a:prstClr val="white"/>
                </a:solidFill>
                <a:latin typeface="微軟正黑體" panose="020B0604030504040204" pitchFamily="34" charset="-120"/>
                <a:ea typeface="微軟正黑體" panose="020B0604030504040204" pitchFamily="34" charset="-120"/>
              </a:rPr>
              <a:t>學年度</a:t>
            </a:r>
            <a:r>
              <a:rPr lang="zh-TW" altLang="en-US" sz="2800" b="1" dirty="0">
                <a:solidFill>
                  <a:srgbClr val="FFFF00"/>
                </a:solidFill>
                <a:latin typeface="微軟正黑體" panose="020B0604030504040204" pitchFamily="34" charset="-120"/>
                <a:ea typeface="微軟正黑體" panose="020B0604030504040204" pitchFamily="34" charset="-120"/>
              </a:rPr>
              <a:t>第二階段</a:t>
            </a:r>
            <a:r>
              <a:rPr lang="zh-TW" altLang="en-US" sz="2800" b="1" dirty="0">
                <a:solidFill>
                  <a:prstClr val="white"/>
                </a:solidFill>
                <a:latin typeface="微軟正黑體" panose="020B0604030504040204" pitchFamily="34" charset="-120"/>
                <a:ea typeface="微軟正黑體" panose="020B0604030504040204" pitchFamily="34" charset="-120"/>
              </a:rPr>
              <a:t>選填輔導預定目標</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1715783709"/>
              </p:ext>
            </p:extLst>
          </p:nvPr>
        </p:nvGraphicFramePr>
        <p:xfrm>
          <a:off x="431540" y="681952"/>
          <a:ext cx="8316924" cy="53318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69492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1" name="矩形 30"/>
          <p:cNvSpPr/>
          <p:nvPr/>
        </p:nvSpPr>
        <p:spPr>
          <a:xfrm>
            <a:off x="194247" y="617421"/>
            <a:ext cx="8127546" cy="523220"/>
          </a:xfrm>
          <a:prstGeom prst="rect">
            <a:avLst/>
          </a:prstGeom>
        </p:spPr>
        <p:txBody>
          <a:bodyPr wrap="none">
            <a:spAutoFit/>
          </a:bodyPr>
          <a:lstStyle/>
          <a:p>
            <a:pPr marL="165100" indent="-165100"/>
            <a:r>
              <a:rPr lang="en-US" altLang="zh-TW" sz="2800" b="1" dirty="0">
                <a:solidFill>
                  <a:prstClr val="white"/>
                </a:solidFill>
                <a:latin typeface="微軟正黑體" panose="020B0604030504040204" pitchFamily="34" charset="-120"/>
                <a:ea typeface="微軟正黑體" panose="020B0604030504040204" pitchFamily="34" charset="-120"/>
              </a:rPr>
              <a:t>105</a:t>
            </a:r>
            <a:r>
              <a:rPr lang="zh-TW" altLang="en-US" sz="2800" b="1" dirty="0">
                <a:solidFill>
                  <a:prstClr val="white"/>
                </a:solidFill>
                <a:latin typeface="微軟正黑體" panose="020B0604030504040204" pitchFamily="34" charset="-120"/>
                <a:ea typeface="微軟正黑體" panose="020B0604030504040204" pitchFamily="34" charset="-120"/>
              </a:rPr>
              <a:t>學年度</a:t>
            </a: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第二階段</a:t>
            </a:r>
            <a:r>
              <a:rPr lang="zh-TW" altLang="en-US" sz="2800" b="1" dirty="0">
                <a:solidFill>
                  <a:prstClr val="white"/>
                </a:solidFill>
                <a:latin typeface="微軟正黑體" panose="020B0604030504040204" pitchFamily="34" charset="-120"/>
                <a:ea typeface="微軟正黑體" panose="020B0604030504040204" pitchFamily="34" charset="-120"/>
              </a:rPr>
              <a:t>選填輔導作業預定重點工作</a:t>
            </a:r>
            <a:r>
              <a:rPr lang="en-US" altLang="zh-TW" sz="2800" b="1" dirty="0">
                <a:solidFill>
                  <a:prstClr val="white"/>
                </a:solidFill>
                <a:latin typeface="微軟正黑體" panose="020B0604030504040204" pitchFamily="34" charset="-120"/>
                <a:ea typeface="微軟正黑體" panose="020B0604030504040204" pitchFamily="34" charset="-120"/>
              </a:rPr>
              <a:t>Ⅰ</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pSp>
        <p:nvGrpSpPr>
          <p:cNvPr id="25" name="群組 24"/>
          <p:cNvGrpSpPr/>
          <p:nvPr/>
        </p:nvGrpSpPr>
        <p:grpSpPr>
          <a:xfrm>
            <a:off x="-86798" y="825025"/>
            <a:ext cx="9108255" cy="5544021"/>
            <a:chOff x="35744" y="549275"/>
            <a:chExt cx="9108255" cy="5544021"/>
          </a:xfrm>
        </p:grpSpPr>
        <p:graphicFrame>
          <p:nvGraphicFramePr>
            <p:cNvPr id="26" name="資料庫圖表 25"/>
            <p:cNvGraphicFramePr/>
            <p:nvPr>
              <p:extLst>
                <p:ext uri="{D42A27DB-BD31-4B8C-83A1-F6EECF244321}">
                  <p14:modId xmlns:p14="http://schemas.microsoft.com/office/powerpoint/2010/main" val="2347003672"/>
                </p:ext>
              </p:extLst>
            </p:nvPr>
          </p:nvGraphicFramePr>
          <p:xfrm>
            <a:off x="35744" y="549275"/>
            <a:ext cx="9108255" cy="55440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2" name="矩形 31"/>
            <p:cNvSpPr/>
            <p:nvPr/>
          </p:nvSpPr>
          <p:spPr>
            <a:xfrm>
              <a:off x="539552" y="1229851"/>
              <a:ext cx="635110" cy="830997"/>
            </a:xfrm>
            <a:prstGeom prst="rect">
              <a:avLst/>
            </a:prstGeom>
          </p:spPr>
          <p:txBody>
            <a:bodyPr wrap="none">
              <a:spAutoFit/>
            </a:bodyPr>
            <a:lstStyle/>
            <a:p>
              <a:pPr lvl="0"/>
              <a:r>
                <a:rPr lang="en-US" altLang="zh-TW" sz="4800" b="1" dirty="0">
                  <a:latin typeface="Segoe Script" panose="020B0504020000000003" pitchFamily="34" charset="0"/>
                  <a:ea typeface="Droid Serif" panose="02020600060500020200" pitchFamily="18" charset="0"/>
                  <a:cs typeface="Droid Serif" panose="02020600060500020200" pitchFamily="18" charset="0"/>
                </a:rPr>
                <a:t>1</a:t>
              </a:r>
              <a:endParaRPr lang="zh-TW" altLang="en-US" sz="4800" dirty="0">
                <a:latin typeface="Segoe Script" panose="020B0504020000000003" pitchFamily="34" charset="0"/>
                <a:cs typeface="Droid Serif" panose="02020600060500020200" pitchFamily="18" charset="0"/>
              </a:endParaRPr>
            </a:p>
          </p:txBody>
        </p:sp>
        <p:sp>
          <p:nvSpPr>
            <p:cNvPr id="33" name="矩形 32"/>
            <p:cNvSpPr/>
            <p:nvPr/>
          </p:nvSpPr>
          <p:spPr>
            <a:xfrm>
              <a:off x="899592" y="2924944"/>
              <a:ext cx="635110" cy="830997"/>
            </a:xfrm>
            <a:prstGeom prst="rect">
              <a:avLst/>
            </a:prstGeom>
          </p:spPr>
          <p:txBody>
            <a:bodyPr wrap="none">
              <a:spAutoFit/>
            </a:bodyPr>
            <a:lstStyle/>
            <a:p>
              <a:pPr lvl="0"/>
              <a:r>
                <a:rPr lang="en-US" altLang="zh-TW" sz="4800" b="1" dirty="0">
                  <a:latin typeface="Segoe Script" panose="020B0504020000000003" pitchFamily="34" charset="0"/>
                  <a:ea typeface="Droid Serif" panose="02020600060500020200" pitchFamily="18" charset="0"/>
                  <a:cs typeface="Droid Serif" panose="02020600060500020200" pitchFamily="18" charset="0"/>
                </a:rPr>
                <a:t>2</a:t>
              </a:r>
              <a:endParaRPr lang="zh-TW" altLang="en-US" sz="4800" dirty="0">
                <a:latin typeface="Segoe Script" panose="020B0504020000000003" pitchFamily="34" charset="0"/>
                <a:cs typeface="Droid Serif" panose="02020600060500020200" pitchFamily="18" charset="0"/>
              </a:endParaRPr>
            </a:p>
          </p:txBody>
        </p:sp>
        <p:sp>
          <p:nvSpPr>
            <p:cNvPr id="34" name="矩形 33"/>
            <p:cNvSpPr/>
            <p:nvPr/>
          </p:nvSpPr>
          <p:spPr>
            <a:xfrm>
              <a:off x="539552" y="4614227"/>
              <a:ext cx="635110" cy="830997"/>
            </a:xfrm>
            <a:prstGeom prst="rect">
              <a:avLst/>
            </a:prstGeom>
          </p:spPr>
          <p:txBody>
            <a:bodyPr wrap="none">
              <a:spAutoFit/>
            </a:bodyPr>
            <a:lstStyle/>
            <a:p>
              <a:pPr lvl="0"/>
              <a:r>
                <a:rPr lang="en-US" altLang="zh-TW" sz="4800" b="1" dirty="0">
                  <a:latin typeface="Segoe Script" panose="020B0504020000000003" pitchFamily="34" charset="0"/>
                  <a:ea typeface="Droid Serif" panose="02020600060500020200" pitchFamily="18" charset="0"/>
                  <a:cs typeface="Droid Serif" panose="02020600060500020200" pitchFamily="18" charset="0"/>
                </a:rPr>
                <a:t>3</a:t>
              </a:r>
              <a:endParaRPr lang="zh-TW" altLang="en-US" sz="4800" dirty="0">
                <a:latin typeface="Segoe Script" panose="020B0504020000000003" pitchFamily="34" charset="0"/>
                <a:cs typeface="Droid Serif" panose="02020600060500020200" pitchFamily="18" charset="0"/>
              </a:endParaRPr>
            </a:p>
          </p:txBody>
        </p:sp>
      </p:grpSp>
    </p:spTree>
    <p:extLst>
      <p:ext uri="{BB962C8B-B14F-4D97-AF65-F5344CB8AC3E}">
        <p14:creationId xmlns:p14="http://schemas.microsoft.com/office/powerpoint/2010/main" val="160909924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1" name="矩形 30"/>
          <p:cNvSpPr/>
          <p:nvPr/>
        </p:nvSpPr>
        <p:spPr>
          <a:xfrm>
            <a:off x="194247" y="617421"/>
            <a:ext cx="8127546" cy="523220"/>
          </a:xfrm>
          <a:prstGeom prst="rect">
            <a:avLst/>
          </a:prstGeom>
        </p:spPr>
        <p:txBody>
          <a:bodyPr wrap="none">
            <a:spAutoFit/>
          </a:bodyPr>
          <a:lstStyle/>
          <a:p>
            <a:pPr marL="165100" indent="-165100"/>
            <a:r>
              <a:rPr lang="en-US" altLang="zh-TW" sz="2800" b="1" dirty="0">
                <a:solidFill>
                  <a:prstClr val="white"/>
                </a:solidFill>
                <a:latin typeface="微軟正黑體" panose="020B0604030504040204" pitchFamily="34" charset="-120"/>
                <a:ea typeface="微軟正黑體" panose="020B0604030504040204" pitchFamily="34" charset="-120"/>
              </a:rPr>
              <a:t>105</a:t>
            </a:r>
            <a:r>
              <a:rPr lang="zh-TW" altLang="en-US" sz="2800" b="1" dirty="0">
                <a:solidFill>
                  <a:prstClr val="white"/>
                </a:solidFill>
                <a:latin typeface="微軟正黑體" panose="020B0604030504040204" pitchFamily="34" charset="-120"/>
                <a:ea typeface="微軟正黑體" panose="020B0604030504040204" pitchFamily="34" charset="-120"/>
              </a:rPr>
              <a:t>學年度</a:t>
            </a:r>
            <a:r>
              <a:rPr lang="zh-TW" altLang="en-US" sz="2800" b="1" dirty="0">
                <a:solidFill>
                  <a:schemeClr val="accent5">
                    <a:lumMod val="60000"/>
                    <a:lumOff val="40000"/>
                  </a:schemeClr>
                </a:solidFill>
                <a:latin typeface="微軟正黑體" panose="020B0604030504040204" pitchFamily="34" charset="-120"/>
                <a:ea typeface="微軟正黑體" panose="020B0604030504040204" pitchFamily="34" charset="-120"/>
              </a:rPr>
              <a:t>第二階段</a:t>
            </a:r>
            <a:r>
              <a:rPr lang="zh-TW" altLang="en-US" sz="2800" b="1" dirty="0">
                <a:solidFill>
                  <a:prstClr val="white"/>
                </a:solidFill>
                <a:latin typeface="微軟正黑體" panose="020B0604030504040204" pitchFamily="34" charset="-120"/>
                <a:ea typeface="微軟正黑體" panose="020B0604030504040204" pitchFamily="34" charset="-120"/>
              </a:rPr>
              <a:t>選填輔導作業預定重點工作</a:t>
            </a:r>
            <a:r>
              <a:rPr lang="en-US" altLang="zh-TW" sz="2800" b="1" dirty="0">
                <a:solidFill>
                  <a:prstClr val="white"/>
                </a:solidFill>
                <a:latin typeface="微軟正黑體" panose="020B0604030504040204" pitchFamily="34" charset="-120"/>
                <a:ea typeface="微軟正黑體" panose="020B0604030504040204" pitchFamily="34" charset="-120"/>
              </a:rPr>
              <a:t>Ⅱ</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40" name="資料庫圖表 39"/>
          <p:cNvGraphicFramePr/>
          <p:nvPr>
            <p:extLst>
              <p:ext uri="{D42A27DB-BD31-4B8C-83A1-F6EECF244321}">
                <p14:modId xmlns:p14="http://schemas.microsoft.com/office/powerpoint/2010/main" val="1879126484"/>
              </p:ext>
            </p:extLst>
          </p:nvPr>
        </p:nvGraphicFramePr>
        <p:xfrm>
          <a:off x="67949" y="879031"/>
          <a:ext cx="8928992"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5" name="矩形 24"/>
          <p:cNvSpPr/>
          <p:nvPr/>
        </p:nvSpPr>
        <p:spPr>
          <a:xfrm>
            <a:off x="524993" y="1505601"/>
            <a:ext cx="635110" cy="830997"/>
          </a:xfrm>
          <a:prstGeom prst="rect">
            <a:avLst/>
          </a:prstGeom>
        </p:spPr>
        <p:txBody>
          <a:bodyPr wrap="none">
            <a:spAutoFit/>
          </a:bodyPr>
          <a:lstStyle/>
          <a:p>
            <a:pPr lvl="0"/>
            <a:r>
              <a:rPr lang="en-US" altLang="zh-TW" sz="4800" b="1" dirty="0">
                <a:latin typeface="Segoe Script" panose="020B0504020000000003" pitchFamily="34" charset="0"/>
                <a:cs typeface="Droid Serif" panose="02020600060500020200" pitchFamily="18" charset="0"/>
              </a:rPr>
              <a:t>4</a:t>
            </a:r>
            <a:endParaRPr lang="zh-TW" altLang="en-US" sz="4800" dirty="0">
              <a:latin typeface="Segoe Script" panose="020B0504020000000003" pitchFamily="34" charset="0"/>
              <a:cs typeface="Droid Serif" panose="02020600060500020200" pitchFamily="18" charset="0"/>
            </a:endParaRPr>
          </a:p>
        </p:txBody>
      </p:sp>
      <p:sp>
        <p:nvSpPr>
          <p:cNvPr id="26" name="矩形 25"/>
          <p:cNvSpPr/>
          <p:nvPr/>
        </p:nvSpPr>
        <p:spPr>
          <a:xfrm>
            <a:off x="908079" y="3212976"/>
            <a:ext cx="635110" cy="830997"/>
          </a:xfrm>
          <a:prstGeom prst="rect">
            <a:avLst/>
          </a:prstGeom>
        </p:spPr>
        <p:txBody>
          <a:bodyPr wrap="none">
            <a:spAutoFit/>
          </a:bodyPr>
          <a:lstStyle/>
          <a:p>
            <a:pPr lvl="0"/>
            <a:r>
              <a:rPr lang="en-US" altLang="zh-TW" sz="4800" b="1" dirty="0">
                <a:latin typeface="Segoe Script" panose="020B0504020000000003" pitchFamily="34" charset="0"/>
                <a:cs typeface="Droid Serif" panose="02020600060500020200" pitchFamily="18" charset="0"/>
              </a:rPr>
              <a:t>5</a:t>
            </a:r>
            <a:endParaRPr lang="zh-TW" altLang="en-US" sz="4800" dirty="0">
              <a:latin typeface="Segoe Script" panose="020B0504020000000003" pitchFamily="34" charset="0"/>
              <a:cs typeface="Droid Serif" panose="02020600060500020200" pitchFamily="18" charset="0"/>
            </a:endParaRPr>
          </a:p>
        </p:txBody>
      </p:sp>
      <p:sp>
        <p:nvSpPr>
          <p:cNvPr id="32" name="矩形 31"/>
          <p:cNvSpPr/>
          <p:nvPr/>
        </p:nvSpPr>
        <p:spPr>
          <a:xfrm>
            <a:off x="539068" y="4869160"/>
            <a:ext cx="635110" cy="830997"/>
          </a:xfrm>
          <a:prstGeom prst="rect">
            <a:avLst/>
          </a:prstGeom>
        </p:spPr>
        <p:txBody>
          <a:bodyPr wrap="none">
            <a:spAutoFit/>
          </a:bodyPr>
          <a:lstStyle/>
          <a:p>
            <a:pPr lvl="0"/>
            <a:r>
              <a:rPr lang="en-US" altLang="zh-TW" sz="4800" b="1" dirty="0">
                <a:latin typeface="Segoe Script" panose="020B0504020000000003" pitchFamily="34" charset="0"/>
                <a:cs typeface="Droid Serif" panose="02020600060500020200" pitchFamily="18" charset="0"/>
              </a:rPr>
              <a:t>6</a:t>
            </a:r>
            <a:endParaRPr lang="zh-TW" altLang="en-US" sz="4800" dirty="0">
              <a:latin typeface="Segoe Script" panose="020B0504020000000003" pitchFamily="34" charset="0"/>
              <a:cs typeface="Droid Serif" panose="02020600060500020200" pitchFamily="18" charset="0"/>
            </a:endParaRPr>
          </a:p>
        </p:txBody>
      </p:sp>
    </p:spTree>
    <p:extLst>
      <p:ext uri="{BB962C8B-B14F-4D97-AF65-F5344CB8AC3E}">
        <p14:creationId xmlns:p14="http://schemas.microsoft.com/office/powerpoint/2010/main" val="245040720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7"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5" name="直線接點 24"/>
          <p:cNvCxnSpPr/>
          <p:nvPr/>
        </p:nvCxnSpPr>
        <p:spPr>
          <a:xfrm>
            <a:off x="-34814" y="825025"/>
            <a:ext cx="9264044"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927" y="1041049"/>
            <a:ext cx="925129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2852" y="590999"/>
            <a:ext cx="9239867" cy="539122"/>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4" name="矩形 33"/>
          <p:cNvSpPr/>
          <p:nvPr/>
        </p:nvSpPr>
        <p:spPr>
          <a:xfrm>
            <a:off x="194246" y="617421"/>
            <a:ext cx="8219235" cy="523220"/>
          </a:xfrm>
          <a:prstGeom prst="rect">
            <a:avLst/>
          </a:prstGeom>
        </p:spPr>
        <p:txBody>
          <a:bodyPr wrap="squar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試探作業後輸出報表格式</a:t>
            </a:r>
            <a:r>
              <a:rPr lang="en-US" altLang="zh-TW"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prstClr val="white"/>
                </a:solidFill>
                <a:latin typeface="微軟正黑體" panose="020B0604030504040204" pitchFamily="34" charset="-120"/>
                <a:ea typeface="微軟正黑體" panose="020B0604030504040204" pitchFamily="34" charset="-120"/>
              </a:rPr>
              <a:t>個人超額比序積分</a:t>
            </a:r>
            <a:r>
              <a:rPr lang="en-US" altLang="zh-TW" sz="2800" b="1" dirty="0">
                <a:solidFill>
                  <a:srgbClr val="FFFF00"/>
                </a:solidFill>
                <a:latin typeface="微軟正黑體" panose="020B0604030504040204" pitchFamily="34" charset="-120"/>
                <a:ea typeface="微軟正黑體" panose="020B0604030504040204" pitchFamily="34" charset="-120"/>
              </a:rPr>
              <a:t>(</a:t>
            </a:r>
            <a:r>
              <a:rPr lang="zh-TW" altLang="en-US" sz="2800" b="1" dirty="0">
                <a:solidFill>
                  <a:srgbClr val="FFFF00"/>
                </a:solidFill>
                <a:latin typeface="微軟正黑體" panose="020B0604030504040204" pitchFamily="34" charset="-120"/>
                <a:ea typeface="微軟正黑體" panose="020B0604030504040204" pitchFamily="34" charset="-120"/>
              </a:rPr>
              <a:t>參考</a:t>
            </a:r>
            <a:r>
              <a:rPr lang="en-US" altLang="zh-TW" sz="2800" b="1" dirty="0">
                <a:solidFill>
                  <a:srgbClr val="FFFF00"/>
                </a:solidFill>
                <a:latin typeface="微軟正黑體" panose="020B0604030504040204" pitchFamily="34" charset="-120"/>
                <a:ea typeface="微軟正黑體" panose="020B0604030504040204" pitchFamily="34" charset="-120"/>
              </a:rPr>
              <a:t>)</a:t>
            </a:r>
            <a:endParaRPr lang="zh-TW" altLang="zh-TW" sz="2800" b="1" dirty="0">
              <a:solidFill>
                <a:srgbClr val="FFFF00"/>
              </a:solidFill>
              <a:latin typeface="微軟正黑體" panose="020B0604030504040204" pitchFamily="34" charset="-120"/>
              <a:ea typeface="微軟正黑體" panose="020B0604030504040204" pitchFamily="34" charset="-120"/>
            </a:endParaRPr>
          </a:p>
        </p:txBody>
      </p:sp>
      <p:graphicFrame>
        <p:nvGraphicFramePr>
          <p:cNvPr id="28" name="表格 27"/>
          <p:cNvGraphicFramePr>
            <a:graphicFrameLocks noGrp="1"/>
          </p:cNvGraphicFramePr>
          <p:nvPr>
            <p:extLst>
              <p:ext uri="{D42A27DB-BD31-4B8C-83A1-F6EECF244321}">
                <p14:modId xmlns:p14="http://schemas.microsoft.com/office/powerpoint/2010/main" val="1349115649"/>
              </p:ext>
            </p:extLst>
          </p:nvPr>
        </p:nvGraphicFramePr>
        <p:xfrm>
          <a:off x="287371" y="1346144"/>
          <a:ext cx="8640962" cy="4464490"/>
        </p:xfrm>
        <a:graphic>
          <a:graphicData uri="http://schemas.openxmlformats.org/drawingml/2006/table">
            <a:tbl>
              <a:tblPr>
                <a:tableStyleId>{08FB837D-C827-4EFA-A057-4D05807E0F7C}</a:tableStyleId>
              </a:tblPr>
              <a:tblGrid>
                <a:gridCol w="2017364">
                  <a:extLst>
                    <a:ext uri="{9D8B030D-6E8A-4147-A177-3AD203B41FA5}">
                      <a16:colId xmlns:a16="http://schemas.microsoft.com/office/drawing/2014/main" val="20000"/>
                    </a:ext>
                  </a:extLst>
                </a:gridCol>
                <a:gridCol w="1227679">
                  <a:extLst>
                    <a:ext uri="{9D8B030D-6E8A-4147-A177-3AD203B41FA5}">
                      <a16:colId xmlns:a16="http://schemas.microsoft.com/office/drawing/2014/main" val="20001"/>
                    </a:ext>
                  </a:extLst>
                </a:gridCol>
                <a:gridCol w="1216281">
                  <a:extLst>
                    <a:ext uri="{9D8B030D-6E8A-4147-A177-3AD203B41FA5}">
                      <a16:colId xmlns:a16="http://schemas.microsoft.com/office/drawing/2014/main" val="20002"/>
                    </a:ext>
                  </a:extLst>
                </a:gridCol>
                <a:gridCol w="1406781">
                  <a:extLst>
                    <a:ext uri="{9D8B030D-6E8A-4147-A177-3AD203B41FA5}">
                      <a16:colId xmlns:a16="http://schemas.microsoft.com/office/drawing/2014/main" val="20003"/>
                    </a:ext>
                  </a:extLst>
                </a:gridCol>
                <a:gridCol w="2772857">
                  <a:extLst>
                    <a:ext uri="{9D8B030D-6E8A-4147-A177-3AD203B41FA5}">
                      <a16:colId xmlns:a16="http://schemas.microsoft.com/office/drawing/2014/main" val="20004"/>
                    </a:ext>
                  </a:extLst>
                </a:gridCol>
              </a:tblGrid>
              <a:tr h="500978">
                <a:tc gridSpan="5">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u="none" strike="noStrike" cap="none" normalizeH="0" baseline="0" dirty="0">
                          <a:ln>
                            <a:noFill/>
                          </a:ln>
                          <a:solidFill>
                            <a:schemeClr val="bg1"/>
                          </a:solidFill>
                          <a:effectLst/>
                        </a:rPr>
                        <a:t>超額比序項目積分</a:t>
                      </a:r>
                      <a:r>
                        <a:rPr kumimoji="0" lang="en-US" altLang="zh-TW" sz="2000" u="none" strike="noStrike" cap="none" normalizeH="0" baseline="0" dirty="0">
                          <a:ln>
                            <a:noFill/>
                          </a:ln>
                          <a:solidFill>
                            <a:schemeClr val="bg1"/>
                          </a:solidFill>
                          <a:effectLst/>
                        </a:rPr>
                        <a:t>(</a:t>
                      </a:r>
                      <a:r>
                        <a:rPr kumimoji="0" lang="zh-TW" altLang="en-US" sz="2000" u="none" strike="noStrike" cap="none" normalizeH="0" baseline="0" dirty="0">
                          <a:ln>
                            <a:noFill/>
                          </a:ln>
                          <a:solidFill>
                            <a:schemeClr val="bg1"/>
                          </a:solidFill>
                          <a:effectLst/>
                        </a:rPr>
                        <a:t>不含志願序及國中教育會考</a:t>
                      </a:r>
                      <a:r>
                        <a:rPr kumimoji="0" lang="en-US" altLang="zh-TW" sz="2000" u="none" strike="noStrike" cap="none" normalizeH="0" baseline="0" dirty="0">
                          <a:ln>
                            <a:noFill/>
                          </a:ln>
                          <a:solidFill>
                            <a:schemeClr val="bg1"/>
                          </a:solidFill>
                          <a:effectLst/>
                        </a:rPr>
                        <a:t>)</a:t>
                      </a:r>
                      <a:endParaRPr kumimoji="0" lang="zh-TW" altLang="zh-TW" sz="2000" b="0" i="0" u="none" strike="noStrike" cap="none" normalizeH="0" baseline="0" dirty="0">
                        <a:ln>
                          <a:noFill/>
                        </a:ln>
                        <a:solidFill>
                          <a:schemeClr val="bg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1">
                        <a:lumMod val="75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8195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項目</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1">
                        <a:lumMod val="60000"/>
                        <a:lumOff val="4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a:ln>
                            <a:noFill/>
                          </a:ln>
                          <a:effectLst/>
                        </a:rPr>
                        <a:t>分項目</a:t>
                      </a:r>
                      <a:endParaRPr kumimoji="0" lang="zh-TW" altLang="en-US" sz="16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1">
                        <a:lumMod val="60000"/>
                        <a:lumOff val="4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a:ln>
                            <a:noFill/>
                          </a:ln>
                          <a:effectLst/>
                        </a:rPr>
                        <a:t>分項目積分</a:t>
                      </a:r>
                      <a:endParaRPr kumimoji="0" lang="zh-TW" altLang="en-US" sz="16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1">
                        <a:lumMod val="60000"/>
                        <a:lumOff val="4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a:ln>
                            <a:noFill/>
                          </a:ln>
                          <a:effectLst/>
                        </a:rPr>
                        <a:t>項目原始積分</a:t>
                      </a:r>
                      <a:endParaRPr kumimoji="0" lang="zh-TW" altLang="en-US" sz="16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1">
                        <a:lumMod val="60000"/>
                        <a:lumOff val="4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項目實際積分</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1">
                        <a:lumMod val="60000"/>
                        <a:lumOff val="40000"/>
                      </a:schemeClr>
                    </a:solidFill>
                  </a:tcPr>
                </a:tc>
                <a:extLst>
                  <a:ext uri="{0D108BD9-81ED-4DB2-BD59-A6C34878D82A}">
                    <a16:rowId xmlns:a16="http://schemas.microsoft.com/office/drawing/2014/main" val="10001"/>
                  </a:ext>
                </a:extLst>
              </a:tr>
              <a:tr h="58006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志願序</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a:t>
                      </a:r>
                      <a:r>
                        <a:rPr kumimoji="0" lang="zh-TW" altLang="en-US" sz="1600" u="none" strike="noStrike" cap="none" normalizeH="0" baseline="0" dirty="0">
                          <a:ln>
                            <a:noFill/>
                          </a:ln>
                          <a:effectLst/>
                        </a:rPr>
                        <a:t>不含志願分</a:t>
                      </a:r>
                      <a:r>
                        <a:rPr kumimoji="0" lang="en-US" altLang="zh-TW" sz="1600" u="none" strike="noStrike" cap="none" normalizeH="0" baseline="0" dirty="0">
                          <a:ln>
                            <a:noFill/>
                          </a:ln>
                          <a:effectLst/>
                        </a:rPr>
                        <a:t>)</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生涯發展</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6</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6</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6</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extLst>
                  <a:ext uri="{0D108BD9-81ED-4DB2-BD59-A6C34878D82A}">
                    <a16:rowId xmlns:a16="http://schemas.microsoft.com/office/drawing/2014/main" val="10002"/>
                  </a:ext>
                </a:extLst>
              </a:tr>
              <a:tr h="281954">
                <a:tc rowSpan="7">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多元學習表現</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競賽表現</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a:ln>
                            <a:noFill/>
                          </a:ln>
                          <a:effectLst/>
                        </a:rPr>
                        <a:t>20</a:t>
                      </a:r>
                      <a:endParaRPr kumimoji="0" lang="zh-TW" altLang="zh-TW" sz="16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rowSpan="7">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a:ln>
                            <a:noFill/>
                          </a:ln>
                          <a:effectLst/>
                        </a:rPr>
                        <a:t>62</a:t>
                      </a:r>
                      <a:endParaRPr kumimoji="0" lang="zh-TW" altLang="zh-TW" sz="16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rowSpan="7">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a:ln>
                            <a:noFill/>
                          </a:ln>
                          <a:effectLst/>
                        </a:rPr>
                        <a:t>50</a:t>
                      </a:r>
                      <a:endParaRPr kumimoji="0" lang="zh-TW" altLang="zh-TW" sz="16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extLst>
                  <a:ext uri="{0D108BD9-81ED-4DB2-BD59-A6C34878D82A}">
                    <a16:rowId xmlns:a16="http://schemas.microsoft.com/office/drawing/2014/main" val="10003"/>
                  </a:ext>
                </a:extLst>
              </a:tr>
              <a:tr h="281954">
                <a:tc vMerge="1">
                  <a:txBody>
                    <a:bodyPr/>
                    <a:lstStyle/>
                    <a:p>
                      <a:endParaRPr lang="zh-TW" altLang="en-US"/>
                    </a:p>
                  </a:txBody>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獎勵紀錄</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8</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81954">
                <a:tc vMerge="1">
                  <a:txBody>
                    <a:bodyPr/>
                    <a:lstStyle/>
                    <a:p>
                      <a:endParaRPr lang="zh-TW" altLang="en-US"/>
                    </a:p>
                  </a:txBody>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幹部任期</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8</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281954">
                <a:tc vMerge="1">
                  <a:txBody>
                    <a:bodyPr/>
                    <a:lstStyle/>
                    <a:p>
                      <a:endParaRPr lang="zh-TW" altLang="en-US"/>
                    </a:p>
                  </a:txBody>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社團參與</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8</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81954">
                <a:tc vMerge="1">
                  <a:txBody>
                    <a:bodyPr/>
                    <a:lstStyle/>
                    <a:p>
                      <a:endParaRPr lang="zh-TW" altLang="en-US"/>
                    </a:p>
                  </a:txBody>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a:ln>
                            <a:noFill/>
                          </a:ln>
                          <a:effectLst/>
                        </a:rPr>
                        <a:t>服務學習</a:t>
                      </a:r>
                      <a:endParaRPr kumimoji="0" lang="zh-TW" altLang="en-US" sz="16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8</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81954">
                <a:tc vMerge="1">
                  <a:txBody>
                    <a:bodyPr/>
                    <a:lstStyle/>
                    <a:p>
                      <a:endParaRPr lang="zh-TW" altLang="en-US"/>
                    </a:p>
                  </a:txBody>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a:ln>
                            <a:noFill/>
                          </a:ln>
                          <a:effectLst/>
                        </a:rPr>
                        <a:t>體適能</a:t>
                      </a:r>
                      <a:endParaRPr kumimoji="0" lang="zh-TW" altLang="en-US" sz="16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8</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81954">
                <a:tc vMerge="1">
                  <a:txBody>
                    <a:bodyPr/>
                    <a:lstStyle/>
                    <a:p>
                      <a:endParaRPr lang="zh-TW" altLang="en-US"/>
                    </a:p>
                  </a:txBody>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a:ln>
                            <a:noFill/>
                          </a:ln>
                          <a:effectLst/>
                        </a:rPr>
                        <a:t>技職證照</a:t>
                      </a:r>
                      <a:endParaRPr kumimoji="0" lang="zh-TW" altLang="en-US" sz="16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2</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9"/>
                  </a:ext>
                </a:extLst>
              </a:tr>
              <a:tr h="28195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均衡學習</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2</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2</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extLst>
                  <a:ext uri="{0D108BD9-81ED-4DB2-BD59-A6C34878D82A}">
                    <a16:rowId xmlns:a16="http://schemas.microsoft.com/office/drawing/2014/main" val="10010"/>
                  </a:ext>
                </a:extLst>
              </a:tr>
              <a:tr h="28195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就近入學</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10</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10</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extLst>
                  <a:ext uri="{0D108BD9-81ED-4DB2-BD59-A6C34878D82A}">
                    <a16:rowId xmlns:a16="http://schemas.microsoft.com/office/drawing/2014/main" val="10011"/>
                  </a:ext>
                </a:extLst>
              </a:tr>
              <a:tr h="28195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國中教育會考</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25</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3">
                        <a:lumMod val="20000"/>
                        <a:lumOff val="80000"/>
                      </a:schemeClr>
                    </a:solidFill>
                  </a:tcPr>
                </a:tc>
                <a:extLst>
                  <a:ext uri="{0D108BD9-81ED-4DB2-BD59-A6C34878D82A}">
                    <a16:rowId xmlns:a16="http://schemas.microsoft.com/office/drawing/2014/main" val="10012"/>
                  </a:ext>
                </a:extLst>
              </a:tr>
              <a:tr h="28195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累積積分</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u="none" strike="noStrike" cap="none" normalizeH="0" baseline="0" dirty="0">
                          <a:ln>
                            <a:noFill/>
                          </a:ln>
                          <a:effectLst/>
                        </a:rPr>
                        <a:t>　</a:t>
                      </a:r>
                      <a:endParaRPr kumimoji="0" lang="zh-TW" altLang="en-US" sz="16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112</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u="none" strike="noStrike" cap="none" normalizeH="0" baseline="0" dirty="0">
                          <a:ln>
                            <a:noFill/>
                          </a:ln>
                          <a:effectLst/>
                        </a:rPr>
                        <a:t>68</a:t>
                      </a:r>
                      <a:endParaRPr kumimoji="0" lang="zh-TW" altLang="zh-TW" sz="16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solidFill>
                      <a:schemeClr val="accent6">
                        <a:lumMod val="20000"/>
                        <a:lumOff val="80000"/>
                      </a:schemeClr>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01707017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8"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p:cNvCxnSpPr/>
          <p:nvPr/>
        </p:nvCxnSpPr>
        <p:spPr>
          <a:xfrm>
            <a:off x="-36512" y="1833137"/>
            <a:ext cx="9264043"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9" name="矩形 38"/>
          <p:cNvSpPr/>
          <p:nvPr/>
        </p:nvSpPr>
        <p:spPr>
          <a:xfrm>
            <a:off x="1" y="617421"/>
            <a:ext cx="9144000" cy="523220"/>
          </a:xfrm>
          <a:prstGeom prst="rect">
            <a:avLst/>
          </a:prstGeom>
        </p:spPr>
        <p:txBody>
          <a:bodyPr wrap="squar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試探作業後輸出報表格式</a:t>
            </a:r>
            <a:r>
              <a:rPr lang="en-US" altLang="zh-TW"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prstClr val="white"/>
                </a:solidFill>
                <a:latin typeface="微軟正黑體" panose="020B0604030504040204" pitchFamily="34" charset="-120"/>
                <a:ea typeface="微軟正黑體" panose="020B0604030504040204" pitchFamily="34" charset="-120"/>
              </a:rPr>
              <a:t>就學區志願選填人次分布</a:t>
            </a:r>
            <a:r>
              <a:rPr lang="en-US" altLang="zh-TW"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prstClr val="white"/>
                </a:solidFill>
                <a:latin typeface="微軟正黑體" panose="020B0604030504040204" pitchFamily="34" charset="-120"/>
                <a:ea typeface="微軟正黑體" panose="020B0604030504040204" pitchFamily="34" charset="-120"/>
              </a:rPr>
              <a:t>參考</a:t>
            </a:r>
            <a:r>
              <a:rPr lang="en-US" altLang="zh-TW" sz="2800" b="1" dirty="0">
                <a:solidFill>
                  <a:prstClr val="white"/>
                </a:solidFill>
                <a:latin typeface="微軟正黑體" panose="020B0604030504040204" pitchFamily="34" charset="-120"/>
                <a:ea typeface="微軟正黑體" panose="020B0604030504040204" pitchFamily="34" charset="-120"/>
              </a:rPr>
              <a:t>)</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40" name="表格 39"/>
          <p:cNvGraphicFramePr>
            <a:graphicFrameLocks noGrp="1"/>
          </p:cNvGraphicFramePr>
          <p:nvPr>
            <p:extLst>
              <p:ext uri="{D42A27DB-BD31-4B8C-83A1-F6EECF244321}">
                <p14:modId xmlns:p14="http://schemas.microsoft.com/office/powerpoint/2010/main" val="630688052"/>
              </p:ext>
            </p:extLst>
          </p:nvPr>
        </p:nvGraphicFramePr>
        <p:xfrm>
          <a:off x="484491" y="1520932"/>
          <a:ext cx="8246721" cy="4582266"/>
        </p:xfrm>
        <a:graphic>
          <a:graphicData uri="http://schemas.openxmlformats.org/drawingml/2006/table">
            <a:tbl>
              <a:tblPr/>
              <a:tblGrid>
                <a:gridCol w="211334">
                  <a:extLst>
                    <a:ext uri="{9D8B030D-6E8A-4147-A177-3AD203B41FA5}">
                      <a16:colId xmlns:a16="http://schemas.microsoft.com/office/drawing/2014/main" val="20000"/>
                    </a:ext>
                  </a:extLst>
                </a:gridCol>
                <a:gridCol w="433547">
                  <a:extLst>
                    <a:ext uri="{9D8B030D-6E8A-4147-A177-3AD203B41FA5}">
                      <a16:colId xmlns:a16="http://schemas.microsoft.com/office/drawing/2014/main" val="20001"/>
                    </a:ext>
                  </a:extLst>
                </a:gridCol>
                <a:gridCol w="2152197">
                  <a:extLst>
                    <a:ext uri="{9D8B030D-6E8A-4147-A177-3AD203B41FA5}">
                      <a16:colId xmlns:a16="http://schemas.microsoft.com/office/drawing/2014/main" val="20002"/>
                    </a:ext>
                  </a:extLst>
                </a:gridCol>
                <a:gridCol w="602926">
                  <a:extLst>
                    <a:ext uri="{9D8B030D-6E8A-4147-A177-3AD203B41FA5}">
                      <a16:colId xmlns:a16="http://schemas.microsoft.com/office/drawing/2014/main" val="20003"/>
                    </a:ext>
                  </a:extLst>
                </a:gridCol>
                <a:gridCol w="627789">
                  <a:extLst>
                    <a:ext uri="{9D8B030D-6E8A-4147-A177-3AD203B41FA5}">
                      <a16:colId xmlns:a16="http://schemas.microsoft.com/office/drawing/2014/main" val="20004"/>
                    </a:ext>
                  </a:extLst>
                </a:gridCol>
                <a:gridCol w="862433">
                  <a:extLst>
                    <a:ext uri="{9D8B030D-6E8A-4147-A177-3AD203B41FA5}">
                      <a16:colId xmlns:a16="http://schemas.microsoft.com/office/drawing/2014/main" val="20005"/>
                    </a:ext>
                  </a:extLst>
                </a:gridCol>
                <a:gridCol w="671299">
                  <a:extLst>
                    <a:ext uri="{9D8B030D-6E8A-4147-A177-3AD203B41FA5}">
                      <a16:colId xmlns:a16="http://schemas.microsoft.com/office/drawing/2014/main" val="20006"/>
                    </a:ext>
                  </a:extLst>
                </a:gridCol>
                <a:gridCol w="671299">
                  <a:extLst>
                    <a:ext uri="{9D8B030D-6E8A-4147-A177-3AD203B41FA5}">
                      <a16:colId xmlns:a16="http://schemas.microsoft.com/office/drawing/2014/main" val="20007"/>
                    </a:ext>
                  </a:extLst>
                </a:gridCol>
                <a:gridCol w="671299">
                  <a:extLst>
                    <a:ext uri="{9D8B030D-6E8A-4147-A177-3AD203B41FA5}">
                      <a16:colId xmlns:a16="http://schemas.microsoft.com/office/drawing/2014/main" val="20008"/>
                    </a:ext>
                  </a:extLst>
                </a:gridCol>
                <a:gridCol w="671299">
                  <a:extLst>
                    <a:ext uri="{9D8B030D-6E8A-4147-A177-3AD203B41FA5}">
                      <a16:colId xmlns:a16="http://schemas.microsoft.com/office/drawing/2014/main" val="20009"/>
                    </a:ext>
                  </a:extLst>
                </a:gridCol>
                <a:gridCol w="671299">
                  <a:extLst>
                    <a:ext uri="{9D8B030D-6E8A-4147-A177-3AD203B41FA5}">
                      <a16:colId xmlns:a16="http://schemas.microsoft.com/office/drawing/2014/main" val="20010"/>
                    </a:ext>
                  </a:extLst>
                </a:gridCol>
              </a:tblGrid>
              <a:tr h="223052">
                <a:tc gridSpan="11">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2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365F9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308874">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Calibri" pitchFamily="34" charset="0"/>
                          <a:ea typeface="華康中黑體" pitchFamily="49" charset="-120"/>
                          <a:cs typeface="新細明體" pitchFamily="18" charset="-120"/>
                        </a:rPr>
                        <a:t>流水號</a:t>
                      </a:r>
                      <a:endPar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志願序</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志願學校科別</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招生名額</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志願序積分</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超額比序項目累積積分</a:t>
                      </a:r>
                      <a:r>
                        <a:rPr kumimoji="0" lang="en-US" altLang="zh-TW"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不含會考</a:t>
                      </a:r>
                      <a:r>
                        <a:rPr kumimoji="0" lang="en-US" altLang="zh-TW"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第</a:t>
                      </a:r>
                      <a:r>
                        <a:rPr kumimoji="0" lang="en-US" altLang="zh-TW"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1</a:t>
                      </a: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志願人次</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第</a:t>
                      </a:r>
                      <a:r>
                        <a:rPr kumimoji="0" lang="en-US" altLang="zh-TW"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2</a:t>
                      </a: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志願人次</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第</a:t>
                      </a:r>
                      <a:r>
                        <a:rPr kumimoji="0" lang="en-US" altLang="zh-TW"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3</a:t>
                      </a: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志願人次</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第</a:t>
                      </a:r>
                      <a:r>
                        <a:rPr kumimoji="0" lang="en-US" altLang="zh-TW"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4</a:t>
                      </a:r>
                      <a:r>
                        <a:rPr kumimoji="0" lang="zh-TW" altLang="en-US" sz="1800" b="0" i="0" u="none" strike="noStrike" cap="none" normalizeH="0" baseline="0">
                          <a:ln>
                            <a:noFill/>
                          </a:ln>
                          <a:solidFill>
                            <a:srgbClr val="000000"/>
                          </a:solidFill>
                          <a:effectLst/>
                          <a:latin typeface="Calibri" pitchFamily="34" charset="0"/>
                          <a:ea typeface="華康中黑體" pitchFamily="49" charset="-120"/>
                          <a:cs typeface="新細明體" pitchFamily="18" charset="-120"/>
                        </a:rPr>
                        <a:t>志願人次</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rgbClr val="000000"/>
                          </a:solidFill>
                          <a:effectLst/>
                          <a:latin typeface="Calibri" pitchFamily="34" charset="0"/>
                          <a:ea typeface="華康中黑體" pitchFamily="49" charset="-120"/>
                          <a:cs typeface="新細明體" pitchFamily="18" charset="-120"/>
                        </a:rPr>
                        <a:t>第</a:t>
                      </a:r>
                      <a:r>
                        <a:rPr kumimoji="0" lang="en-US" altLang="zh-TW" sz="1800" b="0" i="0" u="none" strike="noStrike" cap="none" normalizeH="0" baseline="0" dirty="0">
                          <a:ln>
                            <a:noFill/>
                          </a:ln>
                          <a:solidFill>
                            <a:srgbClr val="000000"/>
                          </a:solidFill>
                          <a:effectLst/>
                          <a:latin typeface="Calibri" pitchFamily="34" charset="0"/>
                          <a:ea typeface="華康中黑體" pitchFamily="49" charset="-120"/>
                          <a:cs typeface="新細明體" pitchFamily="18" charset="-120"/>
                        </a:rPr>
                        <a:t>5</a:t>
                      </a:r>
                      <a:r>
                        <a:rPr kumimoji="0" lang="zh-TW" altLang="en-US" sz="1800" b="0" i="0" u="none" strike="noStrike" cap="none" normalizeH="0" baseline="0" dirty="0">
                          <a:ln>
                            <a:noFill/>
                          </a:ln>
                          <a:solidFill>
                            <a:srgbClr val="000000"/>
                          </a:solidFill>
                          <a:effectLst/>
                          <a:latin typeface="Calibri" pitchFamily="34" charset="0"/>
                          <a:ea typeface="華康中黑體" pitchFamily="49" charset="-120"/>
                          <a:cs typeface="新細明體" pitchFamily="18" charset="-120"/>
                        </a:rPr>
                        <a:t>志願人次</a:t>
                      </a:r>
                      <a:endPar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C5D9F1"/>
                    </a:solidFill>
                  </a:tcPr>
                </a:tc>
                <a:extLst>
                  <a:ext uri="{0D108BD9-81ED-4DB2-BD59-A6C34878D82A}">
                    <a16:rowId xmlns:a16="http://schemas.microsoft.com/office/drawing/2014/main" val="10001"/>
                  </a:ext>
                </a:extLst>
              </a:tr>
              <a:tr h="579936">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學校○○科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群科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7</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68</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351</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290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74</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198</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51</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extLst>
                  <a:ext uri="{0D108BD9-81ED-4DB2-BD59-A6C34878D82A}">
                    <a16:rowId xmlns:a16="http://schemas.microsoft.com/office/drawing/2014/main" val="10002"/>
                  </a:ext>
                </a:extLst>
              </a:tr>
              <a:tr h="579936">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學校○○科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群科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7</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68</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211</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310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190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97</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105</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579936">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3</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學校○○科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群科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3</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65</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235</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323</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455</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214</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59</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extLst>
                  <a:ext uri="{0D108BD9-81ED-4DB2-BD59-A6C34878D82A}">
                    <a16:rowId xmlns:a16="http://schemas.microsoft.com/office/drawing/2014/main" val="10004"/>
                  </a:ext>
                </a:extLst>
              </a:tr>
              <a:tr h="579936">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4</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學校○○科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群科</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0</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3</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　</a:t>
                      </a:r>
                      <a:r>
                        <a:rPr kumimoji="0" lang="en-US" altLang="zh-TW" sz="1800" b="0" i="0" u="none" strike="noStrike" cap="none" normalizeH="0" baseline="0">
                          <a:ln>
                            <a:noFill/>
                          </a:ln>
                          <a:solidFill>
                            <a:srgbClr val="333333"/>
                          </a:solidFill>
                          <a:effectLst/>
                          <a:latin typeface="Calibri" pitchFamily="34" charset="0"/>
                          <a:ea typeface="華康中黑體" pitchFamily="49" charset="-120"/>
                          <a:cs typeface="新細明體" pitchFamily="18" charset="-120"/>
                        </a:rPr>
                        <a:t>65</a:t>
                      </a:r>
                      <a:endParaRPr kumimoji="0" lang="zh-TW" altLang="zh-TW"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76</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284</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119</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204</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243</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33935">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5</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 </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8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E3EAEB"/>
                    </a:solidFill>
                  </a:tcPr>
                </a:tc>
                <a:extLst>
                  <a:ext uri="{0D108BD9-81ED-4DB2-BD59-A6C34878D82A}">
                    <a16:rowId xmlns:a16="http://schemas.microsoft.com/office/drawing/2014/main" val="10006"/>
                  </a:ext>
                </a:extLst>
              </a:tr>
              <a:tr h="333935">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333333"/>
                          </a:solidFill>
                          <a:effectLst/>
                          <a:latin typeface="華康中黑體" pitchFamily="49" charset="-120"/>
                          <a:ea typeface="新細明體" pitchFamily="18" charset="-120"/>
                        </a:rPr>
                        <a:t>6</a:t>
                      </a:r>
                      <a:endParaRPr kumimoji="0" lang="zh-TW" altLang="zh-TW"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0" i="0" u="none" strike="noStrike" cap="none" normalizeH="0" baseline="0">
                          <a:ln>
                            <a:noFill/>
                          </a:ln>
                          <a:solidFill>
                            <a:srgbClr val="333333"/>
                          </a:solidFill>
                          <a:effectLst/>
                          <a:latin typeface="華康中黑體" pitchFamily="49" charset="-120"/>
                          <a:ea typeface="新細明體" pitchFamily="18" charset="-120"/>
                        </a:rPr>
                        <a:t> </a:t>
                      </a:r>
                      <a:endParaRPr kumimoji="0" lang="zh-TW" altLang="zh-TW" sz="12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1000" b="0" i="0" u="none" strike="noStrike" cap="none" normalizeH="0" baseline="0" dirty="0">
                        <a:ln>
                          <a:noFill/>
                        </a:ln>
                        <a:solidFill>
                          <a:schemeClr val="tx1"/>
                        </a:solidFill>
                        <a:effectLst/>
                        <a:latin typeface="Calibri" pitchFamily="34" charset="0"/>
                        <a:ea typeface="新細明體" pitchFamily="18" charset="-12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86536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8"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5" name="直線接點 24"/>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2" name="矩形 31"/>
          <p:cNvSpPr/>
          <p:nvPr/>
        </p:nvSpPr>
        <p:spPr>
          <a:xfrm>
            <a:off x="194247" y="617421"/>
            <a:ext cx="7629012"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試探作業適性輔導評估與決定問卷題目</a:t>
            </a:r>
            <a:r>
              <a:rPr lang="en-US" altLang="zh-TW" sz="2800" b="1" dirty="0">
                <a:solidFill>
                  <a:prstClr val="white"/>
                </a:solidFill>
                <a:latin typeface="微軟正黑體" panose="020B0604030504040204" pitchFamily="34" charset="-120"/>
                <a:ea typeface="微軟正黑體" panose="020B0604030504040204" pitchFamily="34" charset="-120"/>
              </a:rPr>
              <a:t>-1(</a:t>
            </a:r>
            <a:r>
              <a:rPr lang="zh-TW" altLang="en-US" sz="2800" b="1" dirty="0">
                <a:solidFill>
                  <a:prstClr val="white"/>
                </a:solidFill>
                <a:latin typeface="微軟正黑體" panose="020B0604030504040204" pitchFamily="34" charset="-120"/>
                <a:ea typeface="微軟正黑體" panose="020B0604030504040204" pitchFamily="34" charset="-120"/>
              </a:rPr>
              <a:t>參考</a:t>
            </a:r>
            <a:r>
              <a:rPr lang="en-US" altLang="zh-TW" sz="2800" b="1" dirty="0">
                <a:solidFill>
                  <a:prstClr val="white"/>
                </a:solidFill>
                <a:latin typeface="微軟正黑體" panose="020B0604030504040204" pitchFamily="34" charset="-120"/>
                <a:ea typeface="微軟正黑體" panose="020B0604030504040204" pitchFamily="34" charset="-120"/>
              </a:rPr>
              <a:t>)</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33" name="表格 32"/>
          <p:cNvGraphicFramePr>
            <a:graphicFrameLocks noGrp="1"/>
          </p:cNvGraphicFramePr>
          <p:nvPr>
            <p:extLst>
              <p:ext uri="{D42A27DB-BD31-4B8C-83A1-F6EECF244321}">
                <p14:modId xmlns:p14="http://schemas.microsoft.com/office/powerpoint/2010/main" val="3663847301"/>
              </p:ext>
            </p:extLst>
          </p:nvPr>
        </p:nvGraphicFramePr>
        <p:xfrm>
          <a:off x="179513" y="1508922"/>
          <a:ext cx="8678768" cy="2991648"/>
        </p:xfrm>
        <a:graphic>
          <a:graphicData uri="http://schemas.openxmlformats.org/drawingml/2006/table">
            <a:tbl>
              <a:tblPr/>
              <a:tblGrid>
                <a:gridCol w="8678768">
                  <a:extLst>
                    <a:ext uri="{9D8B030D-6E8A-4147-A177-3AD203B41FA5}">
                      <a16:colId xmlns:a16="http://schemas.microsoft.com/office/drawing/2014/main" val="20000"/>
                    </a:ext>
                  </a:extLst>
                </a:gridCol>
              </a:tblGrid>
              <a:tr h="568488">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Calibri" pitchFamily="34" charset="0"/>
                          <a:ea typeface="華康中黑體" pitchFamily="49" charset="-120"/>
                          <a:cs typeface="新細明體" pitchFamily="18" charset="-120"/>
                        </a:rPr>
                        <a:t>適性輔導評估與決定</a:t>
                      </a:r>
                      <a:endParaRPr kumimoji="0" lang="zh-TW" altLang="en-US" sz="24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17780" marR="17780"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365F91"/>
                    </a:solidFill>
                  </a:tcPr>
                </a:tc>
                <a:extLst>
                  <a:ext uri="{0D108BD9-81ED-4DB2-BD59-A6C34878D82A}">
                    <a16:rowId xmlns:a16="http://schemas.microsoft.com/office/drawing/2014/main" val="10000"/>
                  </a:ext>
                </a:extLst>
              </a:tr>
              <a:tr h="2423160">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經過第一次對於高中職及五專的志願</a:t>
                      </a:r>
                      <a:r>
                        <a:rPr kumimoji="0" lang="en-US" altLang="zh-TW"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a:t>
                      </a: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生涯評估</a:t>
                      </a:r>
                      <a:r>
                        <a:rPr kumimoji="0" lang="en-US" altLang="zh-TW"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a:t>
                      </a: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試探和選填</a:t>
                      </a:r>
                      <a:r>
                        <a:rPr kumimoji="0" lang="zh-TW" altLang="en-US" sz="2400" b="0" i="0" u="none" strike="noStrike" cap="none" normalizeH="0" baseline="0" dirty="0">
                          <a:ln>
                            <a:noFill/>
                          </a:ln>
                          <a:solidFill>
                            <a:srgbClr val="FF0000"/>
                          </a:solidFill>
                          <a:effectLst/>
                          <a:latin typeface="Calibri" pitchFamily="34" charset="0"/>
                          <a:ea typeface="華康中黑體" pitchFamily="49" charset="-120"/>
                          <a:cs typeface="新細明體" pitchFamily="18" charset="-120"/>
                        </a:rPr>
                        <a:t>，</a:t>
                      </a:r>
                      <a:endParaRPr kumimoji="0" lang="zh-TW" altLang="en-US" sz="24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一、我生涯</a:t>
                      </a:r>
                      <a:r>
                        <a:rPr kumimoji="0" lang="en-US" altLang="zh-TW"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a:t>
                      </a: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選填志願</a:t>
                      </a:r>
                      <a:r>
                        <a:rPr kumimoji="0" lang="en-US" altLang="zh-TW"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a:t>
                      </a: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諮詢對象：</a:t>
                      </a:r>
                      <a:r>
                        <a:rPr kumimoji="0" lang="en-US" altLang="zh-TW"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a:t>
                      </a:r>
                      <a:r>
                        <a:rPr kumimoji="0" lang="zh-TW" altLang="en-US"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可複選</a:t>
                      </a:r>
                      <a:r>
                        <a:rPr kumimoji="0" lang="en-US" altLang="zh-TW" sz="2400" b="0" i="0" u="none" strike="noStrike" cap="none" normalizeH="0" baseline="0" dirty="0">
                          <a:ln>
                            <a:noFill/>
                          </a:ln>
                          <a:solidFill>
                            <a:srgbClr val="333333"/>
                          </a:solidFill>
                          <a:effectLst/>
                          <a:latin typeface="Calibri" pitchFamily="34" charset="0"/>
                          <a:ea typeface="華康中黑體" pitchFamily="49" charset="-120"/>
                          <a:cs typeface="新細明體" pitchFamily="18" charset="-120"/>
                        </a:rPr>
                        <a:t>)</a:t>
                      </a:r>
                      <a:endParaRPr kumimoji="0" lang="zh-TW" altLang="zh-TW"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00000"/>
                        </a:lnSpc>
                        <a:spcBef>
                          <a:spcPts val="600"/>
                        </a:spcBef>
                        <a:spcAft>
                          <a:spcPct val="0"/>
                        </a:spcAft>
                        <a:buClrTx/>
                        <a:buSzTx/>
                        <a:buFontTx/>
                        <a:buNone/>
                        <a:tabLst/>
                      </a:pPr>
                      <a:r>
                        <a:rPr kumimoji="0" lang="en-US" altLang="zh-TW" sz="2400" b="0" i="0" u="none" strike="noStrike" cap="none" normalizeH="0" baseline="0" dirty="0">
                          <a:ln>
                            <a:noFill/>
                          </a:ln>
                          <a:solidFill>
                            <a:srgbClr val="333333"/>
                          </a:solidFill>
                          <a:effectLst/>
                          <a:latin typeface="華康中黑體" pitchFamily="49" charset="-120"/>
                          <a:ea typeface="新細明體" pitchFamily="18" charset="-120"/>
                        </a:rPr>
                        <a:t>    ______________________________________</a:t>
                      </a:r>
                      <a:endParaRPr kumimoji="0" lang="zh-TW" altLang="zh-TW"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p>
                      <a:pPr marL="0" marR="0" lvl="0" indent="0" algn="l" defTabSz="914400" rtl="0" eaLnBrk="1" fontAlgn="base" latinLnBrk="0" hangingPunct="1">
                        <a:lnSpc>
                          <a:spcPct val="150000"/>
                        </a:lnSpc>
                        <a:spcBef>
                          <a:spcPts val="600"/>
                        </a:spcBef>
                        <a:spcAft>
                          <a:spcPct val="0"/>
                        </a:spcAft>
                        <a:buClrTx/>
                        <a:buSzTx/>
                        <a:buFontTx/>
                        <a:buNone/>
                        <a:tabLst/>
                      </a:pPr>
                      <a:r>
                        <a:rPr kumimoji="0" lang="en-US" altLang="zh-TW" sz="2400" b="0" i="0" u="none" strike="noStrike" cap="none" normalizeH="0" baseline="0" dirty="0">
                          <a:ln>
                            <a:noFill/>
                          </a:ln>
                          <a:solidFill>
                            <a:schemeClr val="tx1"/>
                          </a:solidFill>
                          <a:effectLst/>
                          <a:latin typeface="華康中黑體" pitchFamily="49" charset="-120"/>
                          <a:ea typeface="新細明體" pitchFamily="18" charset="-120"/>
                        </a:rPr>
                        <a:t>A</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導師、</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B</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輔導老師、</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C</a:t>
                      </a:r>
                      <a:r>
                        <a:rPr kumimoji="0" lang="zh-TW" altLang="zh-TW" sz="2400" b="0" i="0" u="none" strike="noStrike" cap="none" normalizeH="0" baseline="0" dirty="0">
                          <a:ln>
                            <a:noFill/>
                          </a:ln>
                          <a:solidFill>
                            <a:schemeClr val="tx1"/>
                          </a:solidFill>
                          <a:effectLst/>
                          <a:latin typeface="Calibri" pitchFamily="34" charset="0"/>
                          <a:ea typeface="華康中黑體" pitchFamily="49" charset="-120"/>
                        </a:rPr>
                        <a:t>學科教師</a:t>
                      </a:r>
                      <a:r>
                        <a:rPr kumimoji="0" lang="en-US" altLang="zh-TW" sz="2400" b="0" i="0" u="sng" strike="noStrike" cap="none" normalizeH="0" baseline="0" dirty="0">
                          <a:ln>
                            <a:noFill/>
                          </a:ln>
                          <a:solidFill>
                            <a:schemeClr val="tx1"/>
                          </a:solidFill>
                          <a:effectLst/>
                          <a:latin typeface="Calibri" pitchFamily="34" charset="0"/>
                          <a:ea typeface="華康中黑體" pitchFamily="49" charset="-120"/>
                        </a:rPr>
                        <a:t>          </a:t>
                      </a:r>
                      <a:r>
                        <a:rPr kumimoji="0" lang="zh-TW" altLang="zh-TW" sz="2400" b="0" i="0" u="none" strike="noStrike" cap="none" normalizeH="0" baseline="0" dirty="0">
                          <a:ln>
                            <a:noFill/>
                          </a:ln>
                          <a:solidFill>
                            <a:schemeClr val="tx1"/>
                          </a:solidFill>
                          <a:effectLst/>
                          <a:latin typeface="Calibri" pitchFamily="34" charset="0"/>
                          <a:ea typeface="華康中黑體" pitchFamily="49" charset="-120"/>
                        </a:rPr>
                        <a:t>科</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D</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學校行政人員、</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E</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家長、</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F</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親戚或長輩、</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G</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同學、</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H</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兄弟姊妹、</a:t>
                      </a:r>
                      <a:r>
                        <a:rPr kumimoji="0" lang="en-US" altLang="zh-TW" sz="2400" b="0" i="0" u="none" strike="noStrike" cap="none" normalizeH="0" baseline="0" dirty="0">
                          <a:ln>
                            <a:noFill/>
                          </a:ln>
                          <a:solidFill>
                            <a:schemeClr val="tx1"/>
                          </a:solidFill>
                          <a:effectLst/>
                          <a:latin typeface="Calibri" pitchFamily="34" charset="0"/>
                          <a:ea typeface="華康中黑體" pitchFamily="49" charset="-120"/>
                        </a:rPr>
                        <a:t>I</a:t>
                      </a:r>
                      <a:r>
                        <a:rPr kumimoji="0" lang="zh-TW" altLang="en-US" sz="2400" b="0" i="0" u="none" strike="noStrike" cap="none" normalizeH="0" baseline="0" dirty="0">
                          <a:ln>
                            <a:noFill/>
                          </a:ln>
                          <a:solidFill>
                            <a:schemeClr val="tx1"/>
                          </a:solidFill>
                          <a:effectLst/>
                          <a:latin typeface="Calibri" pitchFamily="34" charset="0"/>
                          <a:ea typeface="華康中黑體" pitchFamily="49" charset="-120"/>
                        </a:rPr>
                        <a:t>其他</a:t>
                      </a:r>
                      <a:r>
                        <a:rPr kumimoji="0" lang="en-US" altLang="zh-TW" sz="2400" b="0" i="0" u="sng" strike="noStrike" cap="none" normalizeH="0" baseline="0" dirty="0">
                          <a:ln>
                            <a:noFill/>
                          </a:ln>
                          <a:solidFill>
                            <a:schemeClr val="tx1"/>
                          </a:solidFill>
                          <a:effectLst/>
                          <a:latin typeface="Calibri" pitchFamily="34" charset="0"/>
                          <a:ea typeface="華康中黑體" pitchFamily="49" charset="-120"/>
                        </a:rPr>
                        <a:t>          </a:t>
                      </a:r>
                      <a:endParaRPr kumimoji="0" lang="zh-TW" altLang="en-US" sz="24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17780" marR="17780" marT="0" marB="0"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2" name="群組 1"/>
          <p:cNvGrpSpPr/>
          <p:nvPr/>
        </p:nvGrpSpPr>
        <p:grpSpPr>
          <a:xfrm>
            <a:off x="340627" y="4644584"/>
            <a:ext cx="8517654" cy="2096783"/>
            <a:chOff x="340627" y="4644584"/>
            <a:chExt cx="8517654" cy="2096783"/>
          </a:xfrm>
        </p:grpSpPr>
        <p:sp>
          <p:nvSpPr>
            <p:cNvPr id="34" name="圓角矩形 33"/>
            <p:cNvSpPr/>
            <p:nvPr/>
          </p:nvSpPr>
          <p:spPr>
            <a:xfrm>
              <a:off x="340627" y="4644584"/>
              <a:ext cx="8517654" cy="209678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5" name="矩形 34"/>
            <p:cNvSpPr/>
            <p:nvPr/>
          </p:nvSpPr>
          <p:spPr>
            <a:xfrm>
              <a:off x="899592" y="4941168"/>
              <a:ext cx="7825119" cy="1446550"/>
            </a:xfrm>
            <a:prstGeom prst="rect">
              <a:avLst/>
            </a:prstGeom>
          </p:spPr>
          <p:txBody>
            <a:bodyPr wrap="square">
              <a:spAutoFit/>
            </a:bodyPr>
            <a:lstStyle/>
            <a:p>
              <a:r>
                <a:rPr kumimoji="0" lang="en-US" altLang="zh-TW" sz="4400" b="1" dirty="0">
                  <a:solidFill>
                    <a:srgbClr val="0000CC"/>
                  </a:solidFill>
                  <a:latin typeface="微軟正黑體" panose="020B0604030504040204" pitchFamily="34" charset="-120"/>
                  <a:ea typeface="微軟正黑體" panose="020B0604030504040204" pitchFamily="34" charset="-120"/>
                </a:rPr>
                <a:t>※</a:t>
              </a:r>
              <a:r>
                <a:rPr kumimoji="0" lang="zh-TW" altLang="zh-TW" sz="4400" b="1" dirty="0">
                  <a:solidFill>
                    <a:srgbClr val="0000CC"/>
                  </a:solidFill>
                  <a:latin typeface="微軟正黑體" panose="020B0604030504040204" pitchFamily="34" charset="-120"/>
                  <a:ea typeface="微軟正黑體" panose="020B0604030504040204" pitchFamily="34" charset="-120"/>
                </a:rPr>
                <a:t>了解學生生涯諮詢主要對象</a:t>
              </a:r>
              <a:endParaRPr kumimoji="0" lang="en-US" altLang="zh-TW" sz="4400" b="1" dirty="0">
                <a:solidFill>
                  <a:srgbClr val="0000CC"/>
                </a:solidFill>
                <a:latin typeface="微軟正黑體" panose="020B0604030504040204" pitchFamily="34" charset="-120"/>
                <a:ea typeface="微軟正黑體" panose="020B0604030504040204" pitchFamily="34" charset="-120"/>
              </a:endParaRPr>
            </a:p>
            <a:p>
              <a:r>
                <a:rPr kumimoji="0" lang="en-US" altLang="zh-TW" sz="4400" b="1" dirty="0">
                  <a:solidFill>
                    <a:srgbClr val="C00000"/>
                  </a:solidFill>
                  <a:latin typeface="微軟正黑體" panose="020B0604030504040204" pitchFamily="34" charset="-120"/>
                  <a:ea typeface="微軟正黑體" panose="020B0604030504040204" pitchFamily="34" charset="-120"/>
                </a:rPr>
                <a:t>※</a:t>
              </a:r>
              <a:r>
                <a:rPr kumimoji="0" lang="zh-TW" altLang="zh-TW" sz="4400" b="1" dirty="0">
                  <a:solidFill>
                    <a:srgbClr val="C00000"/>
                  </a:solidFill>
                  <a:latin typeface="微軟正黑體" panose="020B0604030504040204" pitchFamily="34" charset="-120"/>
                  <a:ea typeface="微軟正黑體" panose="020B0604030504040204" pitchFamily="34" charset="-120"/>
                </a:rPr>
                <a:t>進行個別生涯諮商</a:t>
              </a:r>
              <a:r>
                <a:rPr kumimoji="0" lang="zh-TW" altLang="en-US" sz="4400" b="1" dirty="0">
                  <a:solidFill>
                    <a:srgbClr val="C00000"/>
                  </a:solidFill>
                  <a:latin typeface="微軟正黑體" panose="020B0604030504040204" pitchFamily="34" charset="-120"/>
                  <a:ea typeface="微軟正黑體" panose="020B0604030504040204" pitchFamily="34" charset="-120"/>
                </a:rPr>
                <a:t>重要他人</a:t>
              </a:r>
              <a:endParaRPr lang="zh-TW" altLang="en-US" sz="4400" dirty="0">
                <a:solidFill>
                  <a:srgbClr val="C00000"/>
                </a:solidFill>
              </a:endParaRPr>
            </a:p>
          </p:txBody>
        </p:sp>
      </p:grpSp>
    </p:spTree>
    <p:extLst>
      <p:ext uri="{BB962C8B-B14F-4D97-AF65-F5344CB8AC3E}">
        <p14:creationId xmlns:p14="http://schemas.microsoft.com/office/powerpoint/2010/main" val="381102395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8" name="矩形: 圓角 1"/>
          <p:cNvSpPr/>
          <p:nvPr/>
        </p:nvSpPr>
        <p:spPr>
          <a:xfrm>
            <a:off x="194247" y="1348245"/>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5" name="直線接點 24"/>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接點 26"/>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38" name="矩形 37"/>
          <p:cNvSpPr/>
          <p:nvPr/>
        </p:nvSpPr>
        <p:spPr>
          <a:xfrm>
            <a:off x="194247" y="617421"/>
            <a:ext cx="7933582"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試探作業適性輔導評估與決定問卷題目</a:t>
            </a:r>
            <a:r>
              <a:rPr lang="en-US" altLang="zh-TW" sz="2800" b="1" dirty="0">
                <a:solidFill>
                  <a:prstClr val="white"/>
                </a:solidFill>
                <a:latin typeface="微軟正黑體" panose="020B0604030504040204" pitchFamily="34" charset="-120"/>
                <a:ea typeface="微軟正黑體" panose="020B0604030504040204" pitchFamily="34" charset="-120"/>
              </a:rPr>
              <a:t>-2.1(</a:t>
            </a:r>
            <a:r>
              <a:rPr lang="zh-TW" altLang="en-US" sz="2800" b="1" dirty="0">
                <a:solidFill>
                  <a:prstClr val="white"/>
                </a:solidFill>
                <a:latin typeface="微軟正黑體" panose="020B0604030504040204" pitchFamily="34" charset="-120"/>
                <a:ea typeface="微軟正黑體" panose="020B0604030504040204" pitchFamily="34" charset="-120"/>
              </a:rPr>
              <a:t>參考</a:t>
            </a:r>
            <a:r>
              <a:rPr lang="en-US" altLang="zh-TW" sz="2800" b="1" dirty="0">
                <a:solidFill>
                  <a:prstClr val="white"/>
                </a:solidFill>
                <a:latin typeface="微軟正黑體" panose="020B0604030504040204" pitchFamily="34" charset="-120"/>
                <a:ea typeface="微軟正黑體" panose="020B0604030504040204" pitchFamily="34" charset="-120"/>
              </a:rPr>
              <a:t>)</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39" name="Rectangle 1"/>
          <p:cNvSpPr>
            <a:spLocks noChangeArrowheads="1"/>
          </p:cNvSpPr>
          <p:nvPr/>
        </p:nvSpPr>
        <p:spPr bwMode="auto">
          <a:xfrm>
            <a:off x="178978" y="1322861"/>
            <a:ext cx="828198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Georgia" pitchFamily="18" charset="0"/>
                <a:ea typeface="新細明體" pitchFamily="18" charset="-120"/>
              </a:defRPr>
            </a:lvl1pPr>
            <a:lvl2pPr marL="742950" indent="-285750">
              <a:defRPr kumimoji="1">
                <a:solidFill>
                  <a:schemeClr val="tx1"/>
                </a:solidFill>
                <a:latin typeface="Georgia" pitchFamily="18" charset="0"/>
                <a:ea typeface="新細明體" pitchFamily="18" charset="-120"/>
              </a:defRPr>
            </a:lvl2pPr>
            <a:lvl3pPr marL="1143000" indent="-228600">
              <a:defRPr kumimoji="1">
                <a:solidFill>
                  <a:schemeClr val="tx1"/>
                </a:solidFill>
                <a:latin typeface="Georgia" pitchFamily="18" charset="0"/>
                <a:ea typeface="新細明體" pitchFamily="18" charset="-120"/>
              </a:defRPr>
            </a:lvl3pPr>
            <a:lvl4pPr marL="1600200" indent="-228600">
              <a:defRPr kumimoji="1">
                <a:solidFill>
                  <a:schemeClr val="tx1"/>
                </a:solidFill>
                <a:latin typeface="Georgia" pitchFamily="18" charset="0"/>
                <a:ea typeface="新細明體" pitchFamily="18" charset="-120"/>
              </a:defRPr>
            </a:lvl4pPr>
            <a:lvl5pPr marL="2057400" indent="-228600">
              <a:defRPr kumimoji="1">
                <a:solidFill>
                  <a:schemeClr val="tx1"/>
                </a:solidFill>
                <a:latin typeface="Georgia" pitchFamily="18" charset="0"/>
                <a:ea typeface="新細明體" pitchFamily="18" charset="-120"/>
              </a:defRPr>
            </a:lvl5pPr>
            <a:lvl6pPr marL="2514600" indent="-228600" fontAlgn="base">
              <a:spcBef>
                <a:spcPct val="0"/>
              </a:spcBef>
              <a:spcAft>
                <a:spcPct val="0"/>
              </a:spcAft>
              <a:defRPr kumimoji="1">
                <a:solidFill>
                  <a:schemeClr val="tx1"/>
                </a:solidFill>
                <a:latin typeface="Georgia" pitchFamily="18" charset="0"/>
                <a:ea typeface="新細明體" pitchFamily="18" charset="-120"/>
              </a:defRPr>
            </a:lvl6pPr>
            <a:lvl7pPr marL="2971800" indent="-228600" fontAlgn="base">
              <a:spcBef>
                <a:spcPct val="0"/>
              </a:spcBef>
              <a:spcAft>
                <a:spcPct val="0"/>
              </a:spcAft>
              <a:defRPr kumimoji="1">
                <a:solidFill>
                  <a:schemeClr val="tx1"/>
                </a:solidFill>
                <a:latin typeface="Georgia" pitchFamily="18" charset="0"/>
                <a:ea typeface="新細明體" pitchFamily="18" charset="-120"/>
              </a:defRPr>
            </a:lvl7pPr>
            <a:lvl8pPr marL="3429000" indent="-228600" fontAlgn="base">
              <a:spcBef>
                <a:spcPct val="0"/>
              </a:spcBef>
              <a:spcAft>
                <a:spcPct val="0"/>
              </a:spcAft>
              <a:defRPr kumimoji="1">
                <a:solidFill>
                  <a:schemeClr val="tx1"/>
                </a:solidFill>
                <a:latin typeface="Georgia" pitchFamily="18" charset="0"/>
                <a:ea typeface="新細明體" pitchFamily="18" charset="-120"/>
              </a:defRPr>
            </a:lvl8pPr>
            <a:lvl9pPr marL="3886200" indent="-228600" fontAlgn="base">
              <a:spcBef>
                <a:spcPct val="0"/>
              </a:spcBef>
              <a:spcAft>
                <a:spcPct val="0"/>
              </a:spcAft>
              <a:defRPr kumimoji="1">
                <a:solidFill>
                  <a:schemeClr val="tx1"/>
                </a:solidFill>
                <a:latin typeface="Georgia" pitchFamily="18" charset="0"/>
                <a:ea typeface="新細明體" pitchFamily="18" charset="-120"/>
              </a:defRPr>
            </a:lvl9pPr>
          </a:lstStyle>
          <a:p>
            <a:r>
              <a:rPr lang="zh-TW" altLang="zh-TW" sz="2400" b="1" dirty="0">
                <a:solidFill>
                  <a:srgbClr val="333333"/>
                </a:solidFill>
                <a:latin typeface="Adobe 繁黑體 Std B" pitchFamily="34" charset="-120"/>
                <a:ea typeface="Adobe 繁黑體 Std B" pitchFamily="34" charset="-120"/>
                <a:cs typeface="新細明體" pitchFamily="18" charset="-120"/>
              </a:rPr>
              <a:t>二、我生涯</a:t>
            </a:r>
            <a:r>
              <a:rPr lang="en-US" altLang="zh-TW" sz="2400" b="1" dirty="0">
                <a:solidFill>
                  <a:srgbClr val="333333"/>
                </a:solidFill>
                <a:latin typeface="Adobe 繁黑體 Std B" pitchFamily="34" charset="-120"/>
                <a:ea typeface="Adobe 繁黑體 Std B" pitchFamily="34" charset="-120"/>
                <a:cs typeface="新細明體" pitchFamily="18" charset="-120"/>
              </a:rPr>
              <a:t>(</a:t>
            </a:r>
            <a:r>
              <a:rPr lang="zh-TW" altLang="en-US" sz="2400" b="1" dirty="0">
                <a:solidFill>
                  <a:srgbClr val="333333"/>
                </a:solidFill>
                <a:latin typeface="Adobe 繁黑體 Std B" pitchFamily="34" charset="-120"/>
                <a:ea typeface="Adobe 繁黑體 Std B" pitchFamily="34" charset="-120"/>
                <a:cs typeface="新細明體" pitchFamily="18" charset="-120"/>
              </a:rPr>
              <a:t>選填志願</a:t>
            </a:r>
            <a:r>
              <a:rPr lang="en-US" altLang="zh-TW" sz="2400" b="1" dirty="0">
                <a:solidFill>
                  <a:srgbClr val="333333"/>
                </a:solidFill>
                <a:latin typeface="Adobe 繁黑體 Std B" pitchFamily="34" charset="-120"/>
                <a:ea typeface="Adobe 繁黑體 Std B" pitchFamily="34" charset="-120"/>
                <a:cs typeface="新細明體" pitchFamily="18" charset="-120"/>
              </a:rPr>
              <a:t>)</a:t>
            </a:r>
            <a:r>
              <a:rPr lang="zh-TW" altLang="en-US" sz="2400" b="1" dirty="0">
                <a:solidFill>
                  <a:srgbClr val="333333"/>
                </a:solidFill>
                <a:latin typeface="Adobe 繁黑體 Std B" pitchFamily="34" charset="-120"/>
                <a:ea typeface="Adobe 繁黑體 Std B" pitchFamily="34" charset="-120"/>
                <a:cs typeface="新細明體" pitchFamily="18" charset="-120"/>
              </a:rPr>
              <a:t>考量因素的優先順序為： </a:t>
            </a:r>
            <a:r>
              <a:rPr lang="en-US" altLang="zh-TW" sz="2400" b="1" dirty="0">
                <a:solidFill>
                  <a:srgbClr val="333333"/>
                </a:solidFill>
                <a:latin typeface="Adobe 繁黑體 Std B" pitchFamily="34" charset="-120"/>
                <a:ea typeface="Adobe 繁黑體 Std B" pitchFamily="34" charset="-120"/>
                <a:cs typeface="新細明體" pitchFamily="18" charset="-120"/>
              </a:rPr>
              <a:t>(</a:t>
            </a:r>
            <a:r>
              <a:rPr lang="zh-TW" altLang="en-US" sz="2400" b="1" dirty="0">
                <a:solidFill>
                  <a:srgbClr val="333333"/>
                </a:solidFill>
                <a:latin typeface="Adobe 繁黑體 Std B" pitchFamily="34" charset="-120"/>
                <a:ea typeface="Adobe 繁黑體 Std B" pitchFamily="34" charset="-120"/>
                <a:cs typeface="新細明體" pitchFamily="18" charset="-120"/>
              </a:rPr>
              <a:t>請依代號依序寫出</a:t>
            </a:r>
            <a:r>
              <a:rPr lang="en-US" altLang="zh-TW" sz="2400" b="1" dirty="0">
                <a:solidFill>
                  <a:srgbClr val="333333"/>
                </a:solidFill>
                <a:latin typeface="Adobe 繁黑體 Std B" pitchFamily="34" charset="-120"/>
                <a:ea typeface="Adobe 繁黑體 Std B" pitchFamily="34" charset="-120"/>
                <a:cs typeface="新細明體" pitchFamily="18" charset="-120"/>
              </a:rPr>
              <a:t>3</a:t>
            </a:r>
            <a:r>
              <a:rPr lang="zh-TW" altLang="en-US" sz="2400" b="1" dirty="0">
                <a:solidFill>
                  <a:srgbClr val="333333"/>
                </a:solidFill>
                <a:latin typeface="Adobe 繁黑體 Std B" pitchFamily="34" charset="-120"/>
                <a:ea typeface="Adobe 繁黑體 Std B" pitchFamily="34" charset="-120"/>
                <a:cs typeface="新細明體" pitchFamily="18" charset="-120"/>
              </a:rPr>
              <a:t>個以上選項</a:t>
            </a:r>
            <a:r>
              <a:rPr lang="en-US" altLang="zh-TW" sz="2400" b="1" dirty="0">
                <a:solidFill>
                  <a:srgbClr val="333333"/>
                </a:solidFill>
                <a:latin typeface="Adobe 繁黑體 Std B" pitchFamily="34" charset="-120"/>
                <a:ea typeface="Adobe 繁黑體 Std B" pitchFamily="34" charset="-120"/>
                <a:cs typeface="新細明體" pitchFamily="18" charset="-120"/>
              </a:rPr>
              <a:t>)</a:t>
            </a:r>
            <a:r>
              <a:rPr lang="en-US" altLang="zh-TW" sz="2400" dirty="0">
                <a:solidFill>
                  <a:srgbClr val="333333"/>
                </a:solidFill>
                <a:latin typeface="Adobe 繁黑體 Std B" pitchFamily="34" charset="-120"/>
                <a:ea typeface="Adobe 繁黑體 Std B" pitchFamily="34" charset="-120"/>
                <a:cs typeface="新細明體" pitchFamily="18" charset="-120"/>
              </a:rPr>
              <a:t> </a:t>
            </a:r>
            <a:endParaRPr lang="en-US" altLang="zh-TW" sz="2400" dirty="0">
              <a:solidFill>
                <a:prstClr val="black"/>
              </a:solidFill>
              <a:latin typeface="Adobe 繁黑體 Std B" pitchFamily="34" charset="-120"/>
              <a:ea typeface="Adobe 繁黑體 Std B" pitchFamily="34" charset="-120"/>
              <a:cs typeface="新細明體" pitchFamily="18" charset="-120"/>
            </a:endParaRPr>
          </a:p>
          <a:p>
            <a:pPr eaLnBrk="0" hangingPunct="0"/>
            <a:r>
              <a:rPr lang="en-US" altLang="zh-TW" dirty="0">
                <a:solidFill>
                  <a:srgbClr val="333333"/>
                </a:solidFill>
                <a:latin typeface="Adobe 繁黑體 Std B" pitchFamily="34" charset="-120"/>
                <a:ea typeface="Adobe 繁黑體 Std B" pitchFamily="34" charset="-120"/>
                <a:cs typeface="新細明體" pitchFamily="18" charset="-120"/>
              </a:rPr>
              <a:t>    </a:t>
            </a:r>
          </a:p>
        </p:txBody>
      </p:sp>
      <p:graphicFrame>
        <p:nvGraphicFramePr>
          <p:cNvPr id="40" name="表格 39"/>
          <p:cNvGraphicFramePr>
            <a:graphicFrameLocks noGrp="1"/>
          </p:cNvGraphicFramePr>
          <p:nvPr>
            <p:extLst>
              <p:ext uri="{D42A27DB-BD31-4B8C-83A1-F6EECF244321}">
                <p14:modId xmlns:p14="http://schemas.microsoft.com/office/powerpoint/2010/main" val="180105437"/>
              </p:ext>
            </p:extLst>
          </p:nvPr>
        </p:nvGraphicFramePr>
        <p:xfrm>
          <a:off x="371929" y="2188602"/>
          <a:ext cx="8471846" cy="3600399"/>
        </p:xfrm>
        <a:graphic>
          <a:graphicData uri="http://schemas.openxmlformats.org/drawingml/2006/table">
            <a:tbl>
              <a:tblPr/>
              <a:tblGrid>
                <a:gridCol w="1275715">
                  <a:extLst>
                    <a:ext uri="{9D8B030D-6E8A-4147-A177-3AD203B41FA5}">
                      <a16:colId xmlns:a16="http://schemas.microsoft.com/office/drawing/2014/main" val="20000"/>
                    </a:ext>
                  </a:extLst>
                </a:gridCol>
                <a:gridCol w="7196131">
                  <a:extLst>
                    <a:ext uri="{9D8B030D-6E8A-4147-A177-3AD203B41FA5}">
                      <a16:colId xmlns:a16="http://schemas.microsoft.com/office/drawing/2014/main" val="20001"/>
                    </a:ext>
                  </a:extLst>
                </a:gridCol>
              </a:tblGrid>
              <a:tr h="549901">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Calibri" pitchFamily="34" charset="0"/>
                          <a:ea typeface="華康中黑體" pitchFamily="49" charset="-120"/>
                          <a:cs typeface="新細明體" pitchFamily="18" charset="-120"/>
                        </a:rPr>
                        <a:t>因素</a:t>
                      </a:r>
                      <a:endPar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4F81BD"/>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FFFFFF"/>
                          </a:solidFill>
                          <a:effectLst/>
                          <a:latin typeface="Calibri" pitchFamily="34" charset="0"/>
                          <a:ea typeface="華康中黑體" pitchFamily="49" charset="-120"/>
                          <a:cs typeface="新細明體" pitchFamily="18" charset="-120"/>
                        </a:rPr>
                        <a:t>選項</a:t>
                      </a:r>
                      <a:endPar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4F81BD"/>
                    </a:solidFill>
                  </a:tcPr>
                </a:tc>
                <a:extLst>
                  <a:ext uri="{0D108BD9-81ED-4DB2-BD59-A6C34878D82A}">
                    <a16:rowId xmlns:a16="http://schemas.microsoft.com/office/drawing/2014/main" val="10000"/>
                  </a:ext>
                </a:extLst>
              </a:tr>
              <a:tr h="850897">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tx1"/>
                          </a:solidFill>
                          <a:effectLst/>
                          <a:latin typeface="Calibri" pitchFamily="34" charset="0"/>
                          <a:ea typeface="華康中黑體" pitchFamily="49" charset="-120"/>
                          <a:cs typeface="新細明體" pitchFamily="18" charset="-120"/>
                        </a:rPr>
                        <a:t>個人因素</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華康中黑體" pitchFamily="49" charset="-120"/>
                          <a:ea typeface="新細明體" pitchFamily="18" charset="-120"/>
                        </a:rPr>
                        <a:t>A</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學業表現、</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B</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性向（專長能力）、</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C</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生涯興趣、</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D</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工作價值觀、</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E</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人格特質、</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F</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健康狀況</a:t>
                      </a:r>
                      <a:endParaRPr kumimoji="0" lang="zh-TW" altLang="en-US"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val="10001"/>
                  </a:ext>
                </a:extLst>
              </a:tr>
              <a:tr h="549901">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tx1"/>
                          </a:solidFill>
                          <a:effectLst/>
                          <a:latin typeface="Calibri" pitchFamily="34" charset="0"/>
                          <a:ea typeface="華康中黑體" pitchFamily="49" charset="-120"/>
                          <a:cs typeface="新細明體" pitchFamily="18" charset="-120"/>
                        </a:rPr>
                        <a:t>環境因素</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華康中黑體" pitchFamily="49" charset="-120"/>
                          <a:ea typeface="新細明體" pitchFamily="18" charset="-120"/>
                        </a:rPr>
                        <a:t>G</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家庭經濟狀況、</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H</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家人期望、</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I</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社會潮流與評價、</a:t>
                      </a:r>
                      <a:r>
                        <a:rPr kumimoji="0" lang="en-US" altLang="zh-TW"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J</a:t>
                      </a:r>
                      <a:r>
                        <a:rPr kumimoji="0" lang="zh-TW" altLang="en-US" sz="1800" b="0" i="0" u="none" strike="noStrike" cap="none" normalizeH="0" baseline="0">
                          <a:ln>
                            <a:noFill/>
                          </a:ln>
                          <a:solidFill>
                            <a:schemeClr val="tx1"/>
                          </a:solidFill>
                          <a:effectLst/>
                          <a:latin typeface="Calibri" pitchFamily="34" charset="0"/>
                          <a:ea typeface="華康中黑體" pitchFamily="49" charset="-120"/>
                          <a:cs typeface="新細明體" pitchFamily="18" charset="-120"/>
                        </a:rPr>
                        <a:t>通勤距離及時間</a:t>
                      </a:r>
                      <a:endParaRPr kumimoji="0" lang="zh-TW" altLang="en-US" sz="1800" b="0" i="0" u="none" strike="noStrike" cap="none" normalizeH="0" baseline="0">
                        <a:ln>
                          <a:noFill/>
                        </a:ln>
                        <a:solidFill>
                          <a:schemeClr val="tx1"/>
                        </a:solidFill>
                        <a:effectLst/>
                        <a:latin typeface="Calibri" pitchFamily="34" charset="0"/>
                        <a:ea typeface="新細明體" pitchFamily="18"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9799">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chemeClr val="tx1"/>
                          </a:solidFill>
                          <a:effectLst/>
                          <a:latin typeface="Calibri" pitchFamily="34" charset="0"/>
                          <a:ea typeface="華康中黑體" pitchFamily="49" charset="-120"/>
                          <a:cs typeface="新細明體" pitchFamily="18" charset="-120"/>
                        </a:rPr>
                        <a:t>資訊因素</a:t>
                      </a:r>
                      <a:endParaRPr kumimoji="0" lang="zh-TW" altLang="en-US" sz="1800" b="0" i="0" u="none" strike="noStrike" cap="none" normalizeH="0" baseline="0">
                        <a:ln>
                          <a:noFill/>
                        </a:ln>
                        <a:solidFill>
                          <a:schemeClr val="tx1"/>
                        </a:solidFill>
                        <a:effectLst/>
                        <a:latin typeface="Calibri" pitchFamily="34" charset="0"/>
                        <a:ea typeface="華康中黑體" pitchFamily="49"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華康中黑體" pitchFamily="49" charset="-120"/>
                          <a:ea typeface="新細明體" pitchFamily="18" charset="-120"/>
                        </a:rPr>
                        <a:t>K</a:t>
                      </a:r>
                      <a:r>
                        <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生涯試探結果、</a:t>
                      </a:r>
                      <a:r>
                        <a:rPr kumimoji="0" lang="en-US" altLang="zh-TW"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L</a:t>
                      </a:r>
                      <a:r>
                        <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學校入學管道與方式、</a:t>
                      </a:r>
                      <a:r>
                        <a:rPr kumimoji="0" lang="en-US" altLang="zh-TW"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M</a:t>
                      </a:r>
                      <a:r>
                        <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學校多元社團及發展特色、</a:t>
                      </a:r>
                      <a:r>
                        <a:rPr kumimoji="0" lang="en-US" altLang="zh-TW"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      N</a:t>
                      </a:r>
                      <a:r>
                        <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未來升學就業管道、</a:t>
                      </a:r>
                      <a:endParaRPr kumimoji="0" lang="zh-TW" altLang="en-US" sz="18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extLst>
                  <a:ext uri="{0D108BD9-81ED-4DB2-BD59-A6C34878D82A}">
                    <a16:rowId xmlns:a16="http://schemas.microsoft.com/office/drawing/2014/main" val="10003"/>
                  </a:ext>
                </a:extLst>
              </a:tr>
              <a:tr h="549901">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其他</a:t>
                      </a:r>
                      <a:endPar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50000"/>
                        <a:buFont typeface="Wingdings 2" pitchFamily="18" charset="2"/>
                        <a:defRPr sz="2800">
                          <a:solidFill>
                            <a:schemeClr val="tx1"/>
                          </a:solidFill>
                          <a:latin typeface="Franklin Gothic Book" pitchFamily="34" charset="0"/>
                          <a:ea typeface="新細明體" pitchFamily="18" charset="-120"/>
                        </a:defRPr>
                      </a:lvl1pPr>
                      <a:lvl2pPr marL="742950" indent="-285750">
                        <a:spcBef>
                          <a:spcPct val="20000"/>
                        </a:spcBef>
                        <a:buClr>
                          <a:schemeClr val="tx2"/>
                        </a:buClr>
                        <a:buSzPct val="50000"/>
                        <a:buFont typeface="Wingdings 2" pitchFamily="18" charset="2"/>
                        <a:defRPr sz="2400">
                          <a:solidFill>
                            <a:schemeClr val="tx1"/>
                          </a:solidFill>
                          <a:latin typeface="Franklin Gothic Book" pitchFamily="34" charset="0"/>
                          <a:ea typeface="新細明體" pitchFamily="18" charset="-120"/>
                        </a:defRPr>
                      </a:lvl2pPr>
                      <a:lvl3pPr marL="1143000" indent="-228600">
                        <a:spcBef>
                          <a:spcPct val="20000"/>
                        </a:spcBef>
                        <a:buClr>
                          <a:schemeClr val="tx2"/>
                        </a:buClr>
                        <a:buSzPct val="50000"/>
                        <a:buFont typeface="Wingdings 2" pitchFamily="18" charset="2"/>
                        <a:defRPr sz="2000">
                          <a:solidFill>
                            <a:schemeClr val="tx1"/>
                          </a:solidFill>
                          <a:latin typeface="Franklin Gothic Book" pitchFamily="34" charset="0"/>
                          <a:ea typeface="新細明體" pitchFamily="18" charset="-120"/>
                        </a:defRPr>
                      </a:lvl3pPr>
                      <a:lvl4pPr marL="16002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4pPr>
                      <a:lvl5pPr marL="2057400" indent="-228600">
                        <a:spcBef>
                          <a:spcPct val="20000"/>
                        </a:spcBef>
                        <a:buClr>
                          <a:schemeClr val="tx2"/>
                        </a:buClr>
                        <a:buSzPct val="50000"/>
                        <a:buFont typeface="Wingdings 2" pitchFamily="18" charset="2"/>
                        <a:defRPr>
                          <a:solidFill>
                            <a:schemeClr val="tx1"/>
                          </a:solidFill>
                          <a:latin typeface="Franklin Gothic Book" pitchFamily="34" charset="0"/>
                          <a:ea typeface="新細明體" pitchFamily="18" charset="-120"/>
                        </a:defRPr>
                      </a:lvl5pPr>
                      <a:lvl6pPr marL="25146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6pPr>
                      <a:lvl7pPr marL="29718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7pPr>
                      <a:lvl8pPr marL="34290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8pPr>
                      <a:lvl9pPr marL="3886200" indent="-228600" fontAlgn="base">
                        <a:spcBef>
                          <a:spcPct val="20000"/>
                        </a:spcBef>
                        <a:spcAft>
                          <a:spcPct val="0"/>
                        </a:spcAft>
                        <a:buClr>
                          <a:schemeClr val="tx2"/>
                        </a:buClr>
                        <a:buSzPct val="50000"/>
                        <a:buFont typeface="Wingdings 2" pitchFamily="18" charset="2"/>
                        <a:defRPr>
                          <a:solidFill>
                            <a:schemeClr val="tx1"/>
                          </a:solidFill>
                          <a:latin typeface="Franklin Gothic Book" pitchFamily="34" charset="0"/>
                          <a:ea typeface="新細明體" pitchFamily="18" charset="-120"/>
                        </a:defRPr>
                      </a:lvl9pPr>
                    </a:lstStyle>
                    <a:p>
                      <a:pPr marL="0" marR="0" lvl="0" indent="0" algn="l" defTabSz="914400" rtl="0" eaLnBrk="1" fontAlgn="base" latinLnBrk="0" hangingPunct="1">
                        <a:lnSpc>
                          <a:spcPct val="100000"/>
                        </a:lnSpc>
                        <a:spcBef>
                          <a:spcPts val="600"/>
                        </a:spcBef>
                        <a:spcAft>
                          <a:spcPct val="0"/>
                        </a:spcAft>
                        <a:buClrTx/>
                        <a:buSzTx/>
                        <a:buFontTx/>
                        <a:buNone/>
                        <a:tabLst/>
                      </a:pPr>
                      <a:r>
                        <a:rPr kumimoji="0" lang="en-US" altLang="zh-TW" sz="1800" b="0" i="0" u="none" strike="noStrike" cap="none" normalizeH="0" baseline="0" dirty="0">
                          <a:ln>
                            <a:noFill/>
                          </a:ln>
                          <a:solidFill>
                            <a:schemeClr val="tx1"/>
                          </a:solidFill>
                          <a:effectLst/>
                          <a:latin typeface="華康中黑體" pitchFamily="49" charset="-120"/>
                          <a:ea typeface="新細明體" pitchFamily="18" charset="-120"/>
                        </a:rPr>
                        <a:t>O(</a:t>
                      </a:r>
                      <a:r>
                        <a:rPr kumimoji="0" lang="zh-TW" altLang="en-US"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請自填</a:t>
                      </a:r>
                      <a:r>
                        <a:rPr kumimoji="0" lang="en-US" altLang="zh-TW" sz="1800" b="0" i="0" u="none" strike="noStrike" cap="none" normalizeH="0" baseline="0" dirty="0">
                          <a:ln>
                            <a:noFill/>
                          </a:ln>
                          <a:solidFill>
                            <a:schemeClr val="tx1"/>
                          </a:solidFill>
                          <a:effectLst/>
                          <a:latin typeface="Calibri" pitchFamily="34" charset="0"/>
                          <a:ea typeface="華康中黑體" pitchFamily="49" charset="-120"/>
                          <a:cs typeface="新細明體" pitchFamily="18" charset="-120"/>
                        </a:rPr>
                        <a:t>) _______________________________________</a:t>
                      </a:r>
                      <a:endParaRPr kumimoji="0" lang="zh-TW" altLang="zh-TW" sz="1800" b="0" i="0" u="none" strike="noStrike" cap="none" normalizeH="0" baseline="0" dirty="0">
                        <a:ln>
                          <a:noFill/>
                        </a:ln>
                        <a:solidFill>
                          <a:schemeClr val="tx1"/>
                        </a:solidFill>
                        <a:effectLst/>
                        <a:latin typeface="Calibri" pitchFamily="34" charset="0"/>
                        <a:ea typeface="新細明體" pitchFamily="18" charset="-120"/>
                        <a:cs typeface="Times New Roman" pitchFamily="18" charset="0"/>
                      </a:endParaRPr>
                    </a:p>
                  </a:txBody>
                  <a:tcPr marL="68580" marR="68580" marT="0" marB="0"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5" name="群組 4"/>
          <p:cNvGrpSpPr/>
          <p:nvPr/>
        </p:nvGrpSpPr>
        <p:grpSpPr>
          <a:xfrm>
            <a:off x="371929" y="2992657"/>
            <a:ext cx="8471060" cy="2308551"/>
            <a:chOff x="371929" y="2992657"/>
            <a:chExt cx="8471060" cy="2308551"/>
          </a:xfrm>
        </p:grpSpPr>
        <p:sp>
          <p:nvSpPr>
            <p:cNvPr id="43" name="圓角矩形 42"/>
            <p:cNvSpPr/>
            <p:nvPr/>
          </p:nvSpPr>
          <p:spPr>
            <a:xfrm>
              <a:off x="371929" y="2992657"/>
              <a:ext cx="8471060" cy="2308551"/>
            </a:xfrm>
            <a:prstGeom prst="roundRect">
              <a:avLst/>
            </a:prstGeom>
            <a:solidFill>
              <a:schemeClr val="tx1">
                <a:lumMod val="75000"/>
                <a:lumOff val="25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44" name="矩形 43"/>
            <p:cNvSpPr/>
            <p:nvPr/>
          </p:nvSpPr>
          <p:spPr>
            <a:xfrm>
              <a:off x="990334" y="3221541"/>
              <a:ext cx="7444261" cy="1938992"/>
            </a:xfrm>
            <a:prstGeom prst="rect">
              <a:avLst/>
            </a:prstGeom>
          </p:spPr>
          <p:txBody>
            <a:bodyPr wrap="square">
              <a:spAutoFit/>
            </a:bodyPr>
            <a:lstStyle/>
            <a:p>
              <a:r>
                <a:rPr kumimoji="0" lang="zh-TW" altLang="en-US" sz="4000" b="1" dirty="0">
                  <a:solidFill>
                    <a:schemeClr val="bg1"/>
                  </a:solidFill>
                  <a:latin typeface="微軟正黑體" panose="020B0604030504040204" pitchFamily="34" charset="-120"/>
                  <a:ea typeface="微軟正黑體" panose="020B0604030504040204" pitchFamily="34" charset="-120"/>
                </a:rPr>
                <a:t>★</a:t>
              </a:r>
              <a:r>
                <a:rPr kumimoji="0" lang="zh-TW" altLang="zh-TW" sz="4000" b="1" dirty="0">
                  <a:solidFill>
                    <a:schemeClr val="bg1"/>
                  </a:solidFill>
                  <a:latin typeface="微軟正黑體" panose="020B0604030504040204" pitchFamily="34" charset="-120"/>
                  <a:ea typeface="Adobe 繁黑體 Std B"/>
                </a:rPr>
                <a:t>了解學生</a:t>
              </a:r>
              <a:r>
                <a:rPr lang="zh-TW" altLang="zh-TW" sz="4000" b="1" dirty="0">
                  <a:solidFill>
                    <a:schemeClr val="bg1"/>
                  </a:solidFill>
                  <a:latin typeface="Adobe 繁黑體 Std B" pitchFamily="34" charset="-120"/>
                  <a:ea typeface="Adobe 繁黑體 Std B"/>
                </a:rPr>
                <a:t>生涯決定考量順序</a:t>
              </a:r>
              <a:endParaRPr kumimoji="0" lang="en-US" altLang="zh-TW" sz="4000" b="1" dirty="0">
                <a:solidFill>
                  <a:schemeClr val="bg1"/>
                </a:solidFill>
                <a:latin typeface="微軟正黑體" panose="020B0604030504040204" pitchFamily="34" charset="-120"/>
                <a:ea typeface="Adobe 繁黑體 Std B"/>
              </a:endParaRPr>
            </a:p>
            <a:p>
              <a:r>
                <a:rPr kumimoji="0" lang="zh-TW" altLang="en-US" sz="4000" b="1" dirty="0">
                  <a:solidFill>
                    <a:schemeClr val="bg1"/>
                  </a:solidFill>
                  <a:latin typeface="微軟正黑體" panose="020B0604030504040204" pitchFamily="34" charset="-120"/>
                  <a:ea typeface="Adobe 繁黑體 Std B"/>
                </a:rPr>
                <a:t>★師長進行生涯諮商時重要參據</a:t>
              </a:r>
              <a:endParaRPr kumimoji="0" lang="en-US" altLang="zh-TW" sz="4000" b="1" dirty="0">
                <a:solidFill>
                  <a:schemeClr val="bg1"/>
                </a:solidFill>
                <a:latin typeface="微軟正黑體" panose="020B0604030504040204" pitchFamily="34" charset="-120"/>
                <a:ea typeface="Adobe 繁黑體 Std B"/>
              </a:endParaRPr>
            </a:p>
            <a:p>
              <a:r>
                <a:rPr kumimoji="0" lang="zh-TW" altLang="en-US" sz="4000" b="1" dirty="0">
                  <a:solidFill>
                    <a:schemeClr val="bg1"/>
                  </a:solidFill>
                  <a:latin typeface="微軟正黑體" panose="020B0604030504040204" pitchFamily="34" charset="-120"/>
                  <a:ea typeface="Adobe 繁黑體 Std B"/>
                </a:rPr>
                <a:t>★</a:t>
              </a:r>
              <a:r>
                <a:rPr lang="zh-TW" altLang="zh-TW" sz="4000" b="1" dirty="0">
                  <a:solidFill>
                    <a:schemeClr val="bg1"/>
                  </a:solidFill>
                  <a:latin typeface="Adobe 繁黑體 Std B" pitchFamily="34" charset="-120"/>
                  <a:ea typeface="Adobe 繁黑體 Std B"/>
                </a:rPr>
                <a:t>檢視生涯發展教育的實施效果</a:t>
              </a:r>
              <a:endParaRPr lang="zh-TW" altLang="en-US" sz="4000" dirty="0">
                <a:solidFill>
                  <a:schemeClr val="bg1"/>
                </a:solidFill>
                <a:ea typeface="Adobe 繁黑體 Std B"/>
              </a:endParaRPr>
            </a:p>
          </p:txBody>
        </p:sp>
      </p:grpSp>
    </p:spTree>
    <p:extLst>
      <p:ext uri="{BB962C8B-B14F-4D97-AF65-F5344CB8AC3E}">
        <p14:creationId xmlns:p14="http://schemas.microsoft.com/office/powerpoint/2010/main" val="28576326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7" name="矩形: 圓角 1"/>
          <p:cNvSpPr/>
          <p:nvPr/>
        </p:nvSpPr>
        <p:spPr>
          <a:xfrm>
            <a:off x="79019" y="1167063"/>
            <a:ext cx="8827210" cy="4900715"/>
          </a:xfrm>
          <a:prstGeom prst="roundRect">
            <a:avLst/>
          </a:prstGeom>
          <a:gradFill flip="none" rotWithShape="1">
            <a:gsLst>
              <a:gs pos="0">
                <a:schemeClr val="accent3">
                  <a:lumMod val="75000"/>
                  <a:alpha val="68000"/>
                </a:schemeClr>
              </a:gs>
              <a:gs pos="50000">
                <a:schemeClr val="accent3">
                  <a:lumMod val="60000"/>
                  <a:lumOff val="40000"/>
                </a:schemeClr>
              </a:gs>
              <a:gs pos="100000">
                <a:schemeClr val="bg1">
                  <a:lumMod val="95000"/>
                </a:scheme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志願選填試探後輔導策略與特色作法</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 name="矩形 1"/>
          <p:cNvSpPr/>
          <p:nvPr/>
        </p:nvSpPr>
        <p:spPr>
          <a:xfrm>
            <a:off x="194247" y="617421"/>
            <a:ext cx="7629012"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試探作業適性輔導評估與決定問卷題目</a:t>
            </a:r>
            <a:r>
              <a:rPr lang="en-US" altLang="zh-TW" sz="2800" b="1" dirty="0">
                <a:solidFill>
                  <a:prstClr val="white"/>
                </a:solidFill>
                <a:latin typeface="微軟正黑體" panose="020B0604030504040204" pitchFamily="34" charset="-120"/>
                <a:ea typeface="微軟正黑體" panose="020B0604030504040204" pitchFamily="34" charset="-120"/>
              </a:rPr>
              <a:t>-3(</a:t>
            </a:r>
            <a:r>
              <a:rPr lang="zh-TW" altLang="en-US" sz="2800" b="1" dirty="0">
                <a:solidFill>
                  <a:prstClr val="white"/>
                </a:solidFill>
                <a:latin typeface="微軟正黑體" panose="020B0604030504040204" pitchFamily="34" charset="-120"/>
                <a:ea typeface="微軟正黑體" panose="020B0604030504040204" pitchFamily="34" charset="-120"/>
              </a:rPr>
              <a:t>參考</a:t>
            </a:r>
            <a:r>
              <a:rPr lang="en-US" altLang="zh-TW" sz="2800" b="1" dirty="0">
                <a:solidFill>
                  <a:prstClr val="white"/>
                </a:solidFill>
                <a:latin typeface="微軟正黑體" panose="020B0604030504040204" pitchFamily="34" charset="-120"/>
                <a:ea typeface="微軟正黑體" panose="020B0604030504040204" pitchFamily="34" charset="-120"/>
              </a:rPr>
              <a:t>)</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79512" y="1340768"/>
            <a:ext cx="8626225" cy="923330"/>
          </a:xfrm>
          <a:prstGeom prst="rect">
            <a:avLst/>
          </a:prstGeom>
        </p:spPr>
        <p:txBody>
          <a:bodyPr wrap="square">
            <a:spAutoFit/>
          </a:bodyPr>
          <a:lstStyle/>
          <a:p>
            <a:r>
              <a:rPr lang="zh-TW" altLang="zh-TW" dirty="0">
                <a:solidFill>
                  <a:prstClr val="black"/>
                </a:solidFill>
                <a:latin typeface="Adobe 繁黑體 Std B" pitchFamily="34" charset="-120"/>
                <a:ea typeface="Adobe 繁黑體 Std B" pitchFamily="34" charset="-120"/>
              </a:rPr>
              <a:t>三、我認為我生涯評估結果是：</a:t>
            </a:r>
            <a:r>
              <a:rPr lang="en-US" altLang="zh-TW" dirty="0">
                <a:solidFill>
                  <a:prstClr val="black"/>
                </a:solidFill>
                <a:latin typeface="Adobe 繁黑體 Std B" pitchFamily="34" charset="-120"/>
                <a:ea typeface="Adobe 繁黑體 Std B" pitchFamily="34" charset="-120"/>
              </a:rPr>
              <a:t>(</a:t>
            </a:r>
            <a:r>
              <a:rPr lang="zh-TW" altLang="zh-TW" dirty="0">
                <a:solidFill>
                  <a:prstClr val="black"/>
                </a:solidFill>
                <a:latin typeface="Adobe 繁黑體 Std B" pitchFamily="34" charset="-120"/>
                <a:ea typeface="Adobe 繁黑體 Std B" pitchFamily="34" charset="-120"/>
              </a:rPr>
              <a:t>單選</a:t>
            </a:r>
            <a:r>
              <a:rPr lang="en-US" altLang="zh-TW" dirty="0">
                <a:solidFill>
                  <a:prstClr val="black"/>
                </a:solidFill>
                <a:latin typeface="Adobe 繁黑體 Std B" pitchFamily="34" charset="-120"/>
                <a:ea typeface="Adobe 繁黑體 Std B" pitchFamily="34" charset="-120"/>
              </a:rPr>
              <a:t>)_________</a:t>
            </a:r>
            <a:endParaRPr lang="zh-TW" altLang="zh-TW" dirty="0">
              <a:solidFill>
                <a:prstClr val="black"/>
              </a:solidFill>
              <a:latin typeface="Adobe 繁黑體 Std B" pitchFamily="34" charset="-120"/>
              <a:ea typeface="Adobe 繁黑體 Std B" pitchFamily="34" charset="-120"/>
            </a:endParaRPr>
          </a:p>
          <a:p>
            <a:r>
              <a:rPr lang="en-US" altLang="zh-TW" dirty="0">
                <a:solidFill>
                  <a:prstClr val="black"/>
                </a:solidFill>
                <a:latin typeface="Adobe 繁黑體 Std B" pitchFamily="34" charset="-120"/>
                <a:ea typeface="Adobe 繁黑體 Std B" pitchFamily="34" charset="-120"/>
              </a:rPr>
              <a:t>A</a:t>
            </a:r>
            <a:r>
              <a:rPr lang="zh-TW" altLang="zh-TW" dirty="0">
                <a:solidFill>
                  <a:prstClr val="black"/>
                </a:solidFill>
                <a:latin typeface="Adobe 繁黑體 Std B" pitchFamily="34" charset="-120"/>
                <a:ea typeface="Adobe 繁黑體 Std B" pitchFamily="34" charset="-120"/>
              </a:rPr>
              <a:t>學術傾向</a:t>
            </a:r>
            <a:r>
              <a:rPr lang="en-US" altLang="zh-TW" dirty="0">
                <a:solidFill>
                  <a:prstClr val="black"/>
                </a:solidFill>
                <a:latin typeface="Adobe 繁黑體 Std B" pitchFamily="34" charset="-120"/>
                <a:ea typeface="Adobe 繁黑體 Std B" pitchFamily="34" charset="-120"/>
              </a:rPr>
              <a:t>     B</a:t>
            </a:r>
            <a:r>
              <a:rPr lang="zh-TW" altLang="zh-TW" dirty="0">
                <a:solidFill>
                  <a:prstClr val="black"/>
                </a:solidFill>
                <a:latin typeface="Adobe 繁黑體 Std B" pitchFamily="34" charset="-120"/>
                <a:ea typeface="Adobe 繁黑體 Std B" pitchFamily="34" charset="-120"/>
              </a:rPr>
              <a:t>職業傾向</a:t>
            </a:r>
            <a:r>
              <a:rPr lang="en-US" altLang="zh-TW" dirty="0">
                <a:solidFill>
                  <a:prstClr val="black"/>
                </a:solidFill>
                <a:latin typeface="Adobe 繁黑體 Std B" pitchFamily="34" charset="-120"/>
                <a:ea typeface="Adobe 繁黑體 Std B" pitchFamily="34" charset="-120"/>
              </a:rPr>
              <a:t>(</a:t>
            </a:r>
            <a:r>
              <a:rPr lang="zh-TW" altLang="zh-TW" dirty="0">
                <a:solidFill>
                  <a:prstClr val="black"/>
                </a:solidFill>
                <a:latin typeface="Adobe 繁黑體 Std B" pitchFamily="34" charset="-120"/>
                <a:ea typeface="Adobe 繁黑體 Std B" pitchFamily="34" charset="-120"/>
              </a:rPr>
              <a:t>請續填第四題</a:t>
            </a:r>
            <a:r>
              <a:rPr lang="en-US" altLang="zh-TW" dirty="0">
                <a:solidFill>
                  <a:prstClr val="black"/>
                </a:solidFill>
                <a:latin typeface="Adobe 繁黑體 Std B" pitchFamily="34" charset="-120"/>
                <a:ea typeface="Adobe 繁黑體 Std B" pitchFamily="34" charset="-120"/>
              </a:rPr>
              <a:t>)   C</a:t>
            </a:r>
            <a:r>
              <a:rPr lang="zh-TW" altLang="zh-TW" dirty="0">
                <a:solidFill>
                  <a:prstClr val="black"/>
                </a:solidFill>
                <a:latin typeface="Adobe 繁黑體 Std B" pitchFamily="34" charset="-120"/>
                <a:ea typeface="Adobe 繁黑體 Std B" pitchFamily="34" charset="-120"/>
              </a:rPr>
              <a:t>生涯未定向</a:t>
            </a:r>
            <a:r>
              <a:rPr lang="en-US" altLang="zh-TW" dirty="0">
                <a:solidFill>
                  <a:prstClr val="black"/>
                </a:solidFill>
                <a:latin typeface="Adobe 繁黑體 Std B" pitchFamily="34" charset="-120"/>
                <a:ea typeface="Adobe 繁黑體 Std B" pitchFamily="34" charset="-120"/>
              </a:rPr>
              <a:t>   D</a:t>
            </a:r>
            <a:r>
              <a:rPr lang="zh-TW" altLang="zh-TW" dirty="0">
                <a:solidFill>
                  <a:prstClr val="black"/>
                </a:solidFill>
                <a:latin typeface="Adobe 繁黑體 Std B" pitchFamily="34" charset="-120"/>
                <a:ea typeface="Adobe 繁黑體 Std B" pitchFamily="34" charset="-120"/>
              </a:rPr>
              <a:t>特殊專長傾向</a:t>
            </a:r>
            <a:r>
              <a:rPr lang="en-US" altLang="zh-TW" dirty="0">
                <a:solidFill>
                  <a:prstClr val="black"/>
                </a:solidFill>
                <a:latin typeface="Adobe 繁黑體 Std B" pitchFamily="34" charset="-120"/>
                <a:ea typeface="Adobe 繁黑體 Std B" pitchFamily="34" charset="-120"/>
              </a:rPr>
              <a:t>(</a:t>
            </a:r>
            <a:r>
              <a:rPr lang="zh-TW" altLang="zh-TW" dirty="0">
                <a:solidFill>
                  <a:prstClr val="black"/>
                </a:solidFill>
                <a:latin typeface="Adobe 繁黑體 Std B" pitchFamily="34" charset="-120"/>
                <a:ea typeface="Adobe 繁黑體 Std B" pitchFamily="34" charset="-120"/>
              </a:rPr>
              <a:t>單科型高中或特色班</a:t>
            </a:r>
            <a:r>
              <a:rPr lang="en-US" altLang="zh-TW" dirty="0">
                <a:solidFill>
                  <a:prstClr val="black"/>
                </a:solidFill>
                <a:latin typeface="Adobe 繁黑體 Std B" pitchFamily="34" charset="-120"/>
                <a:ea typeface="Adobe 繁黑體 Std B" pitchFamily="34" charset="-120"/>
              </a:rPr>
              <a:t>)    E</a:t>
            </a:r>
            <a:r>
              <a:rPr lang="zh-TW" altLang="zh-TW" dirty="0">
                <a:solidFill>
                  <a:prstClr val="black"/>
                </a:solidFill>
                <a:latin typeface="Adobe 繁黑體 Std B" pitchFamily="34" charset="-120"/>
                <a:ea typeface="Adobe 繁黑體 Std B" pitchFamily="34" charset="-120"/>
              </a:rPr>
              <a:t>中正預校</a:t>
            </a:r>
          </a:p>
        </p:txBody>
      </p:sp>
      <p:grpSp>
        <p:nvGrpSpPr>
          <p:cNvPr id="4" name="群組 3"/>
          <p:cNvGrpSpPr/>
          <p:nvPr/>
        </p:nvGrpSpPr>
        <p:grpSpPr>
          <a:xfrm>
            <a:off x="359835" y="2437803"/>
            <a:ext cx="8265578" cy="3175239"/>
            <a:chOff x="458872" y="2793798"/>
            <a:chExt cx="8265578" cy="3175239"/>
          </a:xfrm>
        </p:grpSpPr>
        <p:sp>
          <p:nvSpPr>
            <p:cNvPr id="29" name="圓角矩形 28"/>
            <p:cNvSpPr/>
            <p:nvPr/>
          </p:nvSpPr>
          <p:spPr>
            <a:xfrm>
              <a:off x="458872" y="2793798"/>
              <a:ext cx="8265578" cy="31752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30" name="矩形 29"/>
            <p:cNvSpPr/>
            <p:nvPr/>
          </p:nvSpPr>
          <p:spPr>
            <a:xfrm>
              <a:off x="875465" y="3024245"/>
              <a:ext cx="7825119" cy="2800767"/>
            </a:xfrm>
            <a:prstGeom prst="rect">
              <a:avLst/>
            </a:prstGeom>
          </p:spPr>
          <p:txBody>
            <a:bodyPr wrap="square">
              <a:spAutoFit/>
            </a:bodyPr>
            <a:lstStyle/>
            <a:p>
              <a:r>
                <a:rPr kumimoji="0" lang="en-US" altLang="zh-TW" sz="4400" b="1" dirty="0">
                  <a:latin typeface="微軟正黑體" panose="020B0604030504040204" pitchFamily="34" charset="-120"/>
                  <a:ea typeface="微軟正黑體" panose="020B0604030504040204" pitchFamily="34" charset="-120"/>
                </a:rPr>
                <a:t>※</a:t>
              </a:r>
              <a:r>
                <a:rPr kumimoji="0" lang="zh-TW" altLang="zh-TW" sz="4400" b="1" dirty="0">
                  <a:latin typeface="微軟正黑體" panose="020B0604030504040204" pitchFamily="34" charset="-120"/>
                  <a:ea typeface="微軟正黑體" panose="020B0604030504040204" pitchFamily="34" charset="-120"/>
                </a:rPr>
                <a:t>了解學生</a:t>
              </a:r>
              <a:r>
                <a:rPr lang="zh-TW" altLang="zh-TW" sz="4400" b="1" dirty="0">
                  <a:latin typeface="微軟正黑體" panose="020B0604030504040204" pitchFamily="34" charset="-120"/>
                  <a:ea typeface="微軟正黑體" panose="020B0604030504040204" pitchFamily="34" charset="-120"/>
                </a:rPr>
                <a:t>生涯評估結果傾向</a:t>
              </a:r>
              <a:endParaRPr kumimoji="0" lang="en-US" altLang="zh-TW" sz="4400" b="1" dirty="0">
                <a:latin typeface="微軟正黑體" panose="020B0604030504040204" pitchFamily="34" charset="-120"/>
                <a:ea typeface="微軟正黑體" panose="020B0604030504040204" pitchFamily="34" charset="-120"/>
              </a:endParaRPr>
            </a:p>
            <a:p>
              <a:r>
                <a:rPr kumimoji="0" lang="en-US" altLang="zh-TW" sz="4400" b="1"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4400" b="1" dirty="0">
                  <a:solidFill>
                    <a:schemeClr val="accent2">
                      <a:lumMod val="75000"/>
                    </a:schemeClr>
                  </a:solidFill>
                  <a:latin typeface="微軟正黑體" panose="020B0604030504040204" pitchFamily="34" charset="-120"/>
                  <a:ea typeface="微軟正黑體" panose="020B0604030504040204" pitchFamily="34" charset="-120"/>
                </a:rPr>
                <a:t>評估學生所選志願適配性</a:t>
              </a:r>
              <a:endParaRPr kumimoji="0" lang="en-US" altLang="zh-TW" sz="4400" b="1" dirty="0">
                <a:solidFill>
                  <a:schemeClr val="accent2">
                    <a:lumMod val="75000"/>
                  </a:schemeClr>
                </a:solidFill>
                <a:latin typeface="微軟正黑體" panose="020B0604030504040204" pitchFamily="34" charset="-120"/>
                <a:ea typeface="微軟正黑體" panose="020B0604030504040204" pitchFamily="34" charset="-120"/>
              </a:endParaRPr>
            </a:p>
            <a:p>
              <a:r>
                <a:rPr kumimoji="0" lang="en-US" altLang="zh-TW" sz="4400" b="1" dirty="0">
                  <a:latin typeface="微軟正黑體" panose="020B0604030504040204" pitchFamily="34" charset="-120"/>
                  <a:ea typeface="微軟正黑體" panose="020B0604030504040204" pitchFamily="34" charset="-120"/>
                </a:rPr>
                <a:t>※</a:t>
              </a:r>
              <a:r>
                <a:rPr kumimoji="0" lang="zh-TW" altLang="en-US" sz="4400" b="1" dirty="0">
                  <a:latin typeface="微軟正黑體" panose="020B0604030504040204" pitchFamily="34" charset="-120"/>
                  <a:ea typeface="微軟正黑體" panose="020B0604030504040204" pitchFamily="34" charset="-120"/>
                </a:rPr>
                <a:t>視需要適時啟動個別諮商</a:t>
              </a:r>
              <a:endParaRPr kumimoji="0" lang="en-US" altLang="zh-TW" sz="4400" b="1" dirty="0">
                <a:latin typeface="微軟正黑體" panose="020B0604030504040204" pitchFamily="34" charset="-120"/>
                <a:ea typeface="微軟正黑體" panose="020B0604030504040204" pitchFamily="34" charset="-120"/>
              </a:endParaRPr>
            </a:p>
            <a:p>
              <a:r>
                <a:rPr kumimoji="0" lang="en-US" altLang="zh-TW" sz="4400" b="1" dirty="0">
                  <a:solidFill>
                    <a:schemeClr val="accent2">
                      <a:lumMod val="75000"/>
                    </a:schemeClr>
                  </a:solidFill>
                  <a:latin typeface="微軟正黑體" panose="020B0604030504040204" pitchFamily="34" charset="-120"/>
                  <a:ea typeface="微軟正黑體" panose="020B0604030504040204" pitchFamily="34" charset="-120"/>
                </a:rPr>
                <a:t>※</a:t>
              </a:r>
              <a:r>
                <a:rPr kumimoji="0" lang="zh-TW" altLang="en-US" sz="4400" b="1" dirty="0">
                  <a:solidFill>
                    <a:schemeClr val="accent2">
                      <a:lumMod val="75000"/>
                    </a:schemeClr>
                  </a:solidFill>
                  <a:latin typeface="微軟正黑體" panose="020B0604030504040204" pitchFamily="34" charset="-120"/>
                  <a:ea typeface="微軟正黑體" panose="020B0604030504040204" pitchFamily="34" charset="-120"/>
                </a:rPr>
                <a:t>強化學生了解升學進路內涵</a:t>
              </a:r>
            </a:p>
          </p:txBody>
        </p:sp>
      </p:grpSp>
    </p:spTree>
    <p:extLst>
      <p:ext uri="{BB962C8B-B14F-4D97-AF65-F5344CB8AC3E}">
        <p14:creationId xmlns:p14="http://schemas.microsoft.com/office/powerpoint/2010/main" val="285456532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714356"/>
            <a:ext cx="9144000" cy="6143644"/>
          </a:xfrm>
          <a:prstGeom prst="rect">
            <a:avLst/>
          </a:prstGeom>
          <a:gradFill>
            <a:gsLst>
              <a:gs pos="0">
                <a:schemeClr val="bg2">
                  <a:tint val="100000"/>
                  <a:satMod val="140000"/>
                  <a:lumMod val="105000"/>
                </a:schemeClr>
              </a:gs>
              <a:gs pos="100000">
                <a:schemeClr val="bg2">
                  <a:shade val="20000"/>
                  <a:satMod val="250000"/>
                  <a:lumMod val="110000"/>
                  <a:alpha val="12000"/>
                </a:schemeClr>
              </a:gs>
            </a:gsLst>
            <a:path path="circle">
              <a:fillToRect l="50000" t="50000" r="50000" b="50000"/>
            </a:path>
          </a:gradFill>
          <a:ln w="38100" cmpd="dbl">
            <a:noFill/>
            <a:miter lim="800000"/>
            <a:headEnd/>
            <a:tailEnd/>
          </a:ln>
        </p:spPr>
        <p:txBody>
          <a:bodyPr/>
          <a:lstStyle/>
          <a:p>
            <a:pPr algn="ctr" defTabSz="457200" fontAlgn="auto">
              <a:spcBef>
                <a:spcPts val="0"/>
              </a:spcBef>
              <a:spcAft>
                <a:spcPts val="0"/>
              </a:spcAft>
            </a:pPr>
            <a:endParaRPr kumimoji="0" lang="zh-TW" altLang="en-US" sz="1400">
              <a:solidFill>
                <a:prstClr val="black"/>
              </a:solidFill>
              <a:latin typeface="Arial Rounded MT Bold"/>
              <a:ea typeface="新細明體"/>
            </a:endParaRPr>
          </a:p>
        </p:txBody>
      </p:sp>
      <p:sp>
        <p:nvSpPr>
          <p:cNvPr id="27" name="Titre 1"/>
          <p:cNvSpPr txBox="1">
            <a:spLocks/>
          </p:cNvSpPr>
          <p:nvPr/>
        </p:nvSpPr>
        <p:spPr>
          <a:xfrm>
            <a:off x="641377" y="695316"/>
            <a:ext cx="7716837" cy="14478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5600"/>
              </a:lnSpc>
              <a:spcBef>
                <a:spcPct val="0"/>
              </a:spcBef>
              <a:spcAft>
                <a:spcPts val="0"/>
              </a:spcAft>
              <a:buClrTx/>
              <a:buSzTx/>
              <a:buFontTx/>
              <a:buNone/>
              <a:tabLst/>
              <a:defRPr/>
            </a:pPr>
            <a:r>
              <a:rPr kumimoji="0" lang="en-US" altLang="zh-TW" sz="4000" b="1" i="0" u="none" strike="noStrike" kern="1200" cap="none" spc="0" normalizeH="0" baseline="0" noProof="0" dirty="0">
                <a:ln>
                  <a:noFill/>
                </a:ln>
                <a:solidFill>
                  <a:srgbClr val="FFFF00"/>
                </a:solidFill>
                <a:effectLst/>
                <a:uLnTx/>
                <a:uFillTx/>
                <a:latin typeface="微軟正黑體" pitchFamily="34" charset="-120"/>
                <a:ea typeface="微軟正黑體" pitchFamily="34" charset="-120"/>
                <a:cs typeface="+mj-cs"/>
              </a:rPr>
              <a:t>Erikson</a:t>
            </a:r>
            <a:r>
              <a:rPr kumimoji="0" lang="zh-TW" altLang="en-US" sz="4000" b="1" i="0" u="none" strike="noStrike" kern="1200" cap="none" spc="0" normalizeH="0" baseline="0" noProof="0" dirty="0">
                <a:ln>
                  <a:noFill/>
                </a:ln>
                <a:solidFill>
                  <a:srgbClr val="FFFF00"/>
                </a:solidFill>
                <a:effectLst/>
                <a:uLnTx/>
                <a:uFillTx/>
                <a:latin typeface="微軟正黑體" pitchFamily="34" charset="-120"/>
                <a:ea typeface="微軟正黑體" pitchFamily="34" charset="-120"/>
                <a:cs typeface="+mj-cs"/>
              </a:rPr>
              <a:t>心理社會發展理論</a:t>
            </a:r>
            <a:endParaRPr kumimoji="0" lang="fr-CA" sz="4000" b="1" i="0" u="none" strike="noStrike" kern="1200" cap="none" spc="0" normalizeH="0" baseline="0" noProof="0" dirty="0">
              <a:ln>
                <a:noFill/>
              </a:ln>
              <a:solidFill>
                <a:srgbClr val="FFFF00"/>
              </a:solidFill>
              <a:effectLst/>
              <a:uLnTx/>
              <a:uFillTx/>
              <a:latin typeface="微軟正黑體" pitchFamily="34" charset="-120"/>
              <a:ea typeface="微軟正黑體" pitchFamily="34" charset="-120"/>
              <a:cs typeface="+mj-cs"/>
            </a:endParaRPr>
          </a:p>
        </p:txBody>
      </p:sp>
      <p:pic>
        <p:nvPicPr>
          <p:cNvPr id="3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712788" y="2062235"/>
            <a:ext cx="7716838" cy="3845858"/>
          </a:xfrm>
          <a:effectLst>
            <a:outerShdw blurRad="279400" dist="254000" dir="2940000" algn="ctr" rotWithShape="0">
              <a:schemeClr val="tx1">
                <a:alpha val="77000"/>
              </a:schemeClr>
            </a:outerShdw>
          </a:effectLst>
        </p:spPr>
      </p:pic>
      <p:sp>
        <p:nvSpPr>
          <p:cNvPr id="41" name="矩形 40"/>
          <p:cNvSpPr/>
          <p:nvPr/>
        </p:nvSpPr>
        <p:spPr>
          <a:xfrm>
            <a:off x="868364" y="4016024"/>
            <a:ext cx="7561262" cy="975169"/>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kumimoji="0" lang="zh-TW" altLang="en-US">
              <a:solidFill>
                <a:prstClr val="white"/>
              </a:solidFill>
              <a:latin typeface="Arial Rounded MT Bold"/>
              <a:ea typeface="新細明體"/>
            </a:endParaRPr>
          </a:p>
        </p:txBody>
      </p:sp>
      <p:sp>
        <p:nvSpPr>
          <p:cNvPr id="42" name="直線圖說文字 2 41"/>
          <p:cNvSpPr/>
          <p:nvPr/>
        </p:nvSpPr>
        <p:spPr>
          <a:xfrm>
            <a:off x="5429256" y="1030275"/>
            <a:ext cx="3384550" cy="612775"/>
          </a:xfrm>
          <a:prstGeom prst="borderCallout2">
            <a:avLst>
              <a:gd name="adj1" fmla="val 51911"/>
              <a:gd name="adj2" fmla="val -1954"/>
              <a:gd name="adj3" fmla="val 51579"/>
              <a:gd name="adj4" fmla="val -11264"/>
              <a:gd name="adj5" fmla="val 539517"/>
              <a:gd name="adj6" fmla="val -39994"/>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pPr>
            <a:r>
              <a:rPr kumimoji="0" lang="zh-TW" altLang="en-US" sz="2400" dirty="0">
                <a:solidFill>
                  <a:prstClr val="black"/>
                </a:solidFill>
                <a:latin typeface="Adobe 繁黑體 Std B" pitchFamily="34" charset="-120"/>
                <a:ea typeface="Adobe 繁黑體 Std B" pitchFamily="34" charset="-120"/>
                <a:cs typeface="華康正顏楷體W5(P)" charset="0"/>
              </a:rPr>
              <a:t>我是誰</a:t>
            </a:r>
            <a:r>
              <a:rPr kumimoji="0" lang="en-US" altLang="zh-TW" sz="2400" dirty="0">
                <a:solidFill>
                  <a:prstClr val="black"/>
                </a:solidFill>
                <a:latin typeface="Adobe 繁黑體 Std B" pitchFamily="34" charset="-120"/>
                <a:ea typeface="Adobe 繁黑體 Std B" pitchFamily="34" charset="-120"/>
                <a:cs typeface="華康正顏楷體W5(P)" charset="0"/>
              </a:rPr>
              <a:t>?</a:t>
            </a:r>
            <a:r>
              <a:rPr kumimoji="0" lang="zh-TW" altLang="en-US" sz="2400" dirty="0">
                <a:solidFill>
                  <a:prstClr val="black"/>
                </a:solidFill>
                <a:latin typeface="Adobe 繁黑體 Std B" pitchFamily="34" charset="-120"/>
                <a:ea typeface="Adobe 繁黑體 Std B" pitchFamily="34" charset="-120"/>
                <a:cs typeface="華康正顏楷體W5(P)" charset="0"/>
              </a:rPr>
              <a:t>我該往哪裡去</a:t>
            </a:r>
            <a:r>
              <a:rPr kumimoji="0" lang="en-US" altLang="zh-TW" sz="2400" dirty="0">
                <a:solidFill>
                  <a:prstClr val="black"/>
                </a:solidFill>
                <a:latin typeface="Adobe 繁黑體 Std B" pitchFamily="34" charset="-120"/>
                <a:ea typeface="Adobe 繁黑體 Std B" pitchFamily="34" charset="-120"/>
                <a:cs typeface="華康正顏楷體W5(P)" charset="0"/>
              </a:rPr>
              <a:t>?</a:t>
            </a:r>
            <a:endParaRPr kumimoji="0" lang="zh-TW" altLang="en-US" sz="2400" dirty="0">
              <a:solidFill>
                <a:prstClr val="black"/>
              </a:solidFill>
              <a:latin typeface="Adobe 繁黑體 Std B" pitchFamily="34" charset="-120"/>
              <a:ea typeface="Adobe 繁黑體 Std B" pitchFamily="34" charset="-120"/>
              <a:cs typeface="華康正顏楷體W5(P)" charset="0"/>
            </a:endParaRPr>
          </a:p>
        </p:txBody>
      </p:sp>
      <p:sp>
        <p:nvSpPr>
          <p:cNvPr id="43" name="矩形 42"/>
          <p:cNvSpPr/>
          <p:nvPr/>
        </p:nvSpPr>
        <p:spPr>
          <a:xfrm>
            <a:off x="868364" y="2927744"/>
            <a:ext cx="7561262" cy="975169"/>
          </a:xfrm>
          <a:prstGeom prst="rect">
            <a:avLst/>
          </a:prstGeom>
          <a:noFill/>
          <a:ln>
            <a:solidFill>
              <a:srgbClr val="0000FF"/>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kumimoji="0" lang="zh-TW" altLang="en-US">
              <a:solidFill>
                <a:prstClr val="white"/>
              </a:solidFill>
              <a:latin typeface="Arial Rounded MT Bold"/>
              <a:ea typeface="新細明體"/>
            </a:endParaRPr>
          </a:p>
        </p:txBody>
      </p:sp>
      <p:sp>
        <p:nvSpPr>
          <p:cNvPr id="44" name="文字方塊 43"/>
          <p:cNvSpPr txBox="1"/>
          <p:nvPr/>
        </p:nvSpPr>
        <p:spPr>
          <a:xfrm>
            <a:off x="5016500" y="1857364"/>
            <a:ext cx="147320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defTabSz="457200" fontAlgn="auto">
              <a:spcBef>
                <a:spcPts val="0"/>
              </a:spcBef>
              <a:spcAft>
                <a:spcPts val="0"/>
              </a:spcAft>
            </a:pPr>
            <a:r>
              <a:rPr lang="zh-TW" altLang="en-US" sz="2000" dirty="0">
                <a:solidFill>
                  <a:prstClr val="white"/>
                </a:solidFill>
                <a:latin typeface="Adobe 繁黑體 Std B" pitchFamily="34" charset="-120"/>
                <a:ea typeface="Adobe 繁黑體 Std B" pitchFamily="34" charset="-120"/>
              </a:rPr>
              <a:t>正向發展</a:t>
            </a:r>
          </a:p>
        </p:txBody>
      </p:sp>
      <p:sp>
        <p:nvSpPr>
          <p:cNvPr id="45" name="文字方塊 44"/>
          <p:cNvSpPr txBox="1"/>
          <p:nvPr/>
        </p:nvSpPr>
        <p:spPr>
          <a:xfrm>
            <a:off x="6700393" y="1857364"/>
            <a:ext cx="1473200" cy="4001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nchor="ctr">
            <a:spAutoFit/>
          </a:bodyPr>
          <a:lstStyle/>
          <a:p>
            <a:pPr algn="ctr" defTabSz="457200" fontAlgn="auto">
              <a:spcBef>
                <a:spcPts val="0"/>
              </a:spcBef>
              <a:spcAft>
                <a:spcPts val="0"/>
              </a:spcAft>
            </a:pPr>
            <a:r>
              <a:rPr lang="zh-TW" altLang="en-US" sz="2000" dirty="0">
                <a:solidFill>
                  <a:prstClr val="white"/>
                </a:solidFill>
                <a:latin typeface="Adobe 繁黑體 Std B" pitchFamily="34" charset="-120"/>
                <a:ea typeface="Adobe 繁黑體 Std B" pitchFamily="34" charset="-120"/>
              </a:rPr>
              <a:t>負向發展</a:t>
            </a:r>
          </a:p>
        </p:txBody>
      </p:sp>
      <p:sp>
        <p:nvSpPr>
          <p:cNvPr id="58" name="矩形 57"/>
          <p:cNvSpPr/>
          <p:nvPr/>
        </p:nvSpPr>
        <p:spPr bwMode="auto">
          <a:xfrm>
            <a:off x="4929190" y="116632"/>
            <a:ext cx="4214810"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grpSp>
        <p:nvGrpSpPr>
          <p:cNvPr id="59" name="群組 58"/>
          <p:cNvGrpSpPr/>
          <p:nvPr/>
        </p:nvGrpSpPr>
        <p:grpSpPr>
          <a:xfrm>
            <a:off x="2781559" y="116632"/>
            <a:ext cx="2056588" cy="360040"/>
            <a:chOff x="2835897" y="44624"/>
            <a:chExt cx="2056588" cy="360040"/>
          </a:xfrm>
        </p:grpSpPr>
        <p:sp>
          <p:nvSpPr>
            <p:cNvPr id="60" name="橢圓 59"/>
            <p:cNvSpPr/>
            <p:nvPr/>
          </p:nvSpPr>
          <p:spPr>
            <a:xfrm>
              <a:off x="2835897"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2</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1" name="橢圓 60"/>
            <p:cNvSpPr/>
            <p:nvPr/>
          </p:nvSpPr>
          <p:spPr>
            <a:xfrm>
              <a:off x="3260034"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3</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2" name="橢圓 61"/>
            <p:cNvSpPr/>
            <p:nvPr/>
          </p:nvSpPr>
          <p:spPr>
            <a:xfrm>
              <a:off x="3684171"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4</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3" name="橢圓 62"/>
            <p:cNvSpPr/>
            <p:nvPr/>
          </p:nvSpPr>
          <p:spPr>
            <a:xfrm>
              <a:off x="4108308"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5</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sp>
          <p:nvSpPr>
            <p:cNvPr id="64" name="橢圓 63"/>
            <p:cNvSpPr/>
            <p:nvPr/>
          </p:nvSpPr>
          <p:spPr>
            <a:xfrm>
              <a:off x="4532445" y="44624"/>
              <a:ext cx="360040" cy="360040"/>
            </a:xfrm>
            <a:prstGeom prst="ellipse">
              <a:avLst/>
            </a:prstGeom>
            <a:solidFill>
              <a:srgbClr val="0070C0"/>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tx2">
                      <a:lumMod val="60000"/>
                      <a:lumOff val="40000"/>
                    </a:schemeClr>
                  </a:solidFill>
                  <a:latin typeface="微軟正黑體" panose="020B0604030504040204" pitchFamily="34" charset="-120"/>
                  <a:ea typeface="微軟正黑體" panose="020B0604030504040204" pitchFamily="34" charset="-120"/>
                </a:rPr>
                <a:t>6</a:t>
              </a:r>
              <a:endParaRPr lang="zh-TW" altLang="en-US" sz="2400" dirty="0">
                <a:solidFill>
                  <a:schemeClr val="tx2">
                    <a:lumMod val="60000"/>
                    <a:lumOff val="40000"/>
                  </a:schemeClr>
                </a:solidFill>
                <a:latin typeface="微軟正黑體" panose="020B0604030504040204" pitchFamily="34" charset="-120"/>
                <a:ea typeface="微軟正黑體" panose="020B0604030504040204" pitchFamily="34" charset="-120"/>
              </a:endParaRPr>
            </a:p>
          </p:txBody>
        </p:sp>
      </p:grpSp>
      <p:sp>
        <p:nvSpPr>
          <p:cNvPr id="65" name="橢圓 64"/>
          <p:cNvSpPr/>
          <p:nvPr/>
        </p:nvSpPr>
        <p:spPr>
          <a:xfrm>
            <a:off x="2357422" y="116632"/>
            <a:ext cx="360040" cy="360040"/>
          </a:xfrm>
          <a:prstGeom prst="ellipse">
            <a:avLst/>
          </a:prstGeom>
          <a:solidFill>
            <a:schemeClr val="bg1"/>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chemeClr val="accent1">
                    <a:lumMod val="75000"/>
                  </a:schemeClr>
                </a:solidFill>
                <a:latin typeface="微軟正黑體" panose="020B0604030504040204" pitchFamily="34" charset="-120"/>
                <a:ea typeface="微軟正黑體" panose="020B0604030504040204" pitchFamily="34" charset="-120"/>
              </a:rPr>
              <a:t>1</a:t>
            </a:r>
            <a:endParaRPr lang="zh-TW" altLang="en-US" sz="2400"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66" name="矩形 65"/>
          <p:cNvSpPr/>
          <p:nvPr/>
        </p:nvSpPr>
        <p:spPr bwMode="auto">
          <a:xfrm>
            <a:off x="0" y="116632"/>
            <a:ext cx="2267744" cy="360040"/>
          </a:xfrm>
          <a:prstGeom prst="rect">
            <a:avLst/>
          </a:prstGeom>
          <a:solidFill>
            <a:srgbClr val="669900"/>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a:ln>
                <a:noFill/>
              </a:ln>
              <a:solidFill>
                <a:schemeClr val="tx1"/>
              </a:solidFill>
              <a:effectLst/>
              <a:latin typeface="Calibri" pitchFamily="34" charset="0"/>
              <a:ea typeface="新細明體" pitchFamily="18" charset="-120"/>
            </a:endParaRPr>
          </a:p>
        </p:txBody>
      </p:sp>
      <p:pic>
        <p:nvPicPr>
          <p:cNvPr id="67"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6946" y="26844"/>
            <a:ext cx="2078790" cy="521836"/>
          </a:xfrm>
          <a:prstGeom prst="rect">
            <a:avLst/>
          </a:prstGeom>
          <a:noFill/>
          <a:extLst>
            <a:ext uri="{909E8E84-426E-40DD-AFC4-6F175D3DCCD1}">
              <a14:hiddenFill xmlns:a14="http://schemas.microsoft.com/office/drawing/2010/main">
                <a:solidFill>
                  <a:srgbClr val="FFFFFF"/>
                </a:solidFill>
              </a14:hiddenFill>
            </a:ext>
          </a:extLst>
        </p:spPr>
      </p:pic>
      <p:sp>
        <p:nvSpPr>
          <p:cNvPr id="68" name="內容版面配置區 2"/>
          <p:cNvSpPr txBox="1">
            <a:spLocks/>
          </p:cNvSpPr>
          <p:nvPr/>
        </p:nvSpPr>
        <p:spPr bwMode="auto">
          <a:xfrm>
            <a:off x="4357686" y="71414"/>
            <a:ext cx="3155914" cy="500042"/>
          </a:xfrm>
          <a:prstGeom prst="rect">
            <a:avLst/>
          </a:prstGeom>
          <a:noFill/>
          <a:ln w="9525">
            <a:noFill/>
            <a:miter lim="800000"/>
            <a:headEnd/>
            <a:tailEnd/>
          </a:ln>
        </p:spPr>
        <p:txBody>
          <a:bodyPr vert="horz" wrap="square" lIns="91440" tIns="72000" rIns="91440" bIns="45720" numCol="1" anchor="t" anchorCtr="0" compatLnSpc="1">
            <a:prstTxWarp prst="textNoShape">
              <a:avLst/>
            </a:prstTxWarp>
            <a:normAutofit/>
          </a:bodyPr>
          <a:lstStyle/>
          <a:p>
            <a:pPr marL="0" marR="0" lvl="0" indent="0" algn="ctr" defTabSz="914400" rtl="0" eaLnBrk="1" fontAlgn="base" latinLnBrk="0" hangingPunct="1">
              <a:lnSpc>
                <a:spcPct val="110000"/>
              </a:lnSpc>
              <a:spcBef>
                <a:spcPts val="600"/>
              </a:spcBef>
              <a:spcAft>
                <a:spcPct val="0"/>
              </a:spcAft>
              <a:buClrTx/>
              <a:buSzTx/>
              <a:buFontTx/>
              <a:buNone/>
              <a:tabLst/>
              <a:defRPr/>
            </a:pPr>
            <a:r>
              <a:rPr kumimoji="0" lang="zh-TW" altLang="en-US" sz="2000" b="1" i="0" u="none" strike="noStrike" kern="1200" cap="none" spc="0" normalizeH="0" baseline="0" noProof="0" dirty="0">
                <a:ln>
                  <a:noFill/>
                </a:ln>
                <a:solidFill>
                  <a:schemeClr val="bg1"/>
                </a:solidFill>
                <a:effectLst/>
                <a:uLnTx/>
                <a:uFillTx/>
                <a:latin typeface="Adobe 繁黑體 Std B" pitchFamily="34" charset="-120"/>
                <a:ea typeface="Adobe 繁黑體 Std B" pitchFamily="34" charset="-120"/>
                <a:cs typeface="+mn-cs"/>
              </a:rPr>
              <a:t>適性輔導之內涵</a:t>
            </a:r>
            <a:endParaRPr kumimoji="0" lang="zh-TW"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dobe 繁黑體 Std B" pitchFamily="34" charset="-120"/>
              <a:ea typeface="Adobe 繁黑體 Std B" pitchFamily="34" charset="-12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ox(in)">
                                      <p:cBhvr>
                                        <p:cTn id="12" dur="500"/>
                                        <p:tgtEl>
                                          <p:spTgt spid="4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checkerboard(across)">
                                      <p:cBhvr>
                                        <p:cTn id="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志願選填試探後輔導策略與特色作法</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 name="矩形 1"/>
          <p:cNvSpPr/>
          <p:nvPr/>
        </p:nvSpPr>
        <p:spPr>
          <a:xfrm>
            <a:off x="194247" y="617421"/>
            <a:ext cx="7933582"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試探作業適性輔導評估與決定問卷題目</a:t>
            </a:r>
            <a:r>
              <a:rPr lang="en-US" altLang="zh-TW" sz="2800" b="1" dirty="0">
                <a:solidFill>
                  <a:prstClr val="white"/>
                </a:solidFill>
                <a:latin typeface="微軟正黑體" panose="020B0604030504040204" pitchFamily="34" charset="-120"/>
                <a:ea typeface="微軟正黑體" panose="020B0604030504040204" pitchFamily="34" charset="-120"/>
              </a:rPr>
              <a:t>-4.1(</a:t>
            </a:r>
            <a:r>
              <a:rPr lang="zh-TW" altLang="en-US" sz="2800" b="1" dirty="0">
                <a:solidFill>
                  <a:prstClr val="white"/>
                </a:solidFill>
                <a:latin typeface="微軟正黑體" panose="020B0604030504040204" pitchFamily="34" charset="-120"/>
                <a:ea typeface="微軟正黑體" panose="020B0604030504040204" pitchFamily="34" charset="-120"/>
              </a:rPr>
              <a:t>參考</a:t>
            </a:r>
            <a:r>
              <a:rPr lang="en-US" altLang="zh-TW" sz="2800" b="1" dirty="0">
                <a:solidFill>
                  <a:prstClr val="white"/>
                </a:solidFill>
                <a:latin typeface="微軟正黑體" panose="020B0604030504040204" pitchFamily="34" charset="-120"/>
                <a:ea typeface="微軟正黑體" panose="020B0604030504040204" pitchFamily="34" charset="-120"/>
              </a:rPr>
              <a:t>)</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26" name="表格 25"/>
          <p:cNvGraphicFramePr>
            <a:graphicFrameLocks noGrp="1"/>
          </p:cNvGraphicFramePr>
          <p:nvPr>
            <p:extLst>
              <p:ext uri="{D42A27DB-BD31-4B8C-83A1-F6EECF244321}">
                <p14:modId xmlns:p14="http://schemas.microsoft.com/office/powerpoint/2010/main" val="2093860261"/>
              </p:ext>
            </p:extLst>
          </p:nvPr>
        </p:nvGraphicFramePr>
        <p:xfrm>
          <a:off x="372901" y="2202371"/>
          <a:ext cx="8731543" cy="3973337"/>
        </p:xfrm>
        <a:graphic>
          <a:graphicData uri="http://schemas.openxmlformats.org/drawingml/2006/table">
            <a:tbl>
              <a:tblPr firstRow="1" firstCol="1" bandRow="1">
                <a:tableStyleId>{5C22544A-7EE6-4342-B048-85BDC9FD1C3A}</a:tableStyleId>
              </a:tblPr>
              <a:tblGrid>
                <a:gridCol w="2104925">
                  <a:extLst>
                    <a:ext uri="{9D8B030D-6E8A-4147-A177-3AD203B41FA5}">
                      <a16:colId xmlns:a16="http://schemas.microsoft.com/office/drawing/2014/main" val="20000"/>
                    </a:ext>
                  </a:extLst>
                </a:gridCol>
                <a:gridCol w="6626618">
                  <a:extLst>
                    <a:ext uri="{9D8B030D-6E8A-4147-A177-3AD203B41FA5}">
                      <a16:colId xmlns:a16="http://schemas.microsoft.com/office/drawing/2014/main" val="20001"/>
                    </a:ext>
                  </a:extLst>
                </a:gridCol>
              </a:tblGrid>
              <a:tr h="426720">
                <a:tc>
                  <a:txBody>
                    <a:bodyPr/>
                    <a:lstStyle/>
                    <a:p>
                      <a:pPr algn="l">
                        <a:spcAft>
                          <a:spcPts val="0"/>
                        </a:spcAft>
                      </a:pPr>
                      <a:r>
                        <a:rPr lang="zh-TW" sz="2800" kern="0" dirty="0">
                          <a:solidFill>
                            <a:srgbClr val="0070C0"/>
                          </a:solidFill>
                          <a:effectLst/>
                        </a:rPr>
                        <a:t>類別</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Aft>
                          <a:spcPts val="0"/>
                        </a:spcAft>
                      </a:pPr>
                      <a:r>
                        <a:rPr lang="zh-TW" sz="2800" kern="0" dirty="0">
                          <a:solidFill>
                            <a:srgbClr val="0070C0"/>
                          </a:solidFill>
                          <a:effectLst/>
                        </a:rPr>
                        <a:t>群別選項</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0"/>
                  </a:ext>
                </a:extLst>
              </a:tr>
              <a:tr h="853440">
                <a:tc>
                  <a:txBody>
                    <a:bodyPr/>
                    <a:lstStyle/>
                    <a:p>
                      <a:pPr algn="l">
                        <a:spcAft>
                          <a:spcPts val="0"/>
                        </a:spcAft>
                      </a:pPr>
                      <a:r>
                        <a:rPr lang="zh-TW" sz="2800" kern="0" dirty="0">
                          <a:solidFill>
                            <a:srgbClr val="0070C0"/>
                          </a:solidFill>
                          <a:effectLst/>
                        </a:rPr>
                        <a:t>工業類</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Aft>
                          <a:spcPts val="0"/>
                        </a:spcAft>
                      </a:pPr>
                      <a:r>
                        <a:rPr lang="en-US" sz="2800" kern="100" dirty="0">
                          <a:effectLst/>
                        </a:rPr>
                        <a:t>A</a:t>
                      </a:r>
                      <a:r>
                        <a:rPr lang="zh-TW" sz="2800" kern="100" dirty="0">
                          <a:effectLst/>
                        </a:rPr>
                        <a:t>機械群、</a:t>
                      </a:r>
                      <a:r>
                        <a:rPr lang="en-US" sz="2800" kern="100" dirty="0">
                          <a:effectLst/>
                        </a:rPr>
                        <a:t>B</a:t>
                      </a:r>
                      <a:r>
                        <a:rPr lang="zh-TW" sz="2800" kern="100" dirty="0">
                          <a:effectLst/>
                        </a:rPr>
                        <a:t>動力機械群、</a:t>
                      </a:r>
                      <a:r>
                        <a:rPr lang="en-US" sz="2800" kern="100" dirty="0">
                          <a:effectLst/>
                        </a:rPr>
                        <a:t>C</a:t>
                      </a:r>
                      <a:r>
                        <a:rPr lang="zh-TW" sz="2800" kern="100" dirty="0">
                          <a:effectLst/>
                        </a:rPr>
                        <a:t>電機與電子群、</a:t>
                      </a:r>
                      <a:r>
                        <a:rPr lang="en-US" sz="2800" kern="100" dirty="0">
                          <a:effectLst/>
                        </a:rPr>
                        <a:t>D</a:t>
                      </a:r>
                      <a:r>
                        <a:rPr lang="zh-TW" sz="2800" kern="100" dirty="0">
                          <a:effectLst/>
                        </a:rPr>
                        <a:t>化工群、</a:t>
                      </a:r>
                      <a:r>
                        <a:rPr lang="en-US" sz="2800" kern="100" dirty="0">
                          <a:effectLst/>
                        </a:rPr>
                        <a:t>E</a:t>
                      </a:r>
                      <a:r>
                        <a:rPr lang="zh-TW" sz="2800" kern="100" dirty="0">
                          <a:effectLst/>
                        </a:rPr>
                        <a:t>土木與建築群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1"/>
                  </a:ext>
                </a:extLst>
              </a:tr>
              <a:tr h="426720">
                <a:tc>
                  <a:txBody>
                    <a:bodyPr/>
                    <a:lstStyle/>
                    <a:p>
                      <a:pPr algn="l">
                        <a:spcAft>
                          <a:spcPts val="0"/>
                        </a:spcAft>
                      </a:pPr>
                      <a:r>
                        <a:rPr lang="zh-TW" sz="2800" kern="0" dirty="0">
                          <a:solidFill>
                            <a:srgbClr val="0070C0"/>
                          </a:solidFill>
                          <a:effectLst/>
                        </a:rPr>
                        <a:t>商業類</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Aft>
                          <a:spcPts val="0"/>
                        </a:spcAft>
                      </a:pPr>
                      <a:r>
                        <a:rPr lang="en-US" sz="2800" kern="100" dirty="0">
                          <a:effectLst/>
                        </a:rPr>
                        <a:t>F</a:t>
                      </a:r>
                      <a:r>
                        <a:rPr lang="zh-TW" sz="2800" kern="100" dirty="0">
                          <a:effectLst/>
                        </a:rPr>
                        <a:t>商業與管理群、</a:t>
                      </a:r>
                      <a:r>
                        <a:rPr lang="en-US" sz="2800" kern="100" dirty="0">
                          <a:effectLst/>
                        </a:rPr>
                        <a:t>G</a:t>
                      </a:r>
                      <a:r>
                        <a:rPr lang="zh-TW" sz="2800" kern="100" dirty="0">
                          <a:effectLst/>
                        </a:rPr>
                        <a:t>外語群、</a:t>
                      </a:r>
                      <a:r>
                        <a:rPr lang="en-US" sz="2800" kern="100" dirty="0">
                          <a:effectLst/>
                        </a:rPr>
                        <a:t>H</a:t>
                      </a:r>
                      <a:r>
                        <a:rPr lang="zh-TW" sz="2800" kern="100" dirty="0">
                          <a:effectLst/>
                        </a:rPr>
                        <a:t>設計群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2"/>
                  </a:ext>
                </a:extLst>
              </a:tr>
              <a:tr h="426720">
                <a:tc>
                  <a:txBody>
                    <a:bodyPr/>
                    <a:lstStyle/>
                    <a:p>
                      <a:pPr algn="l">
                        <a:spcAft>
                          <a:spcPts val="0"/>
                        </a:spcAft>
                      </a:pPr>
                      <a:r>
                        <a:rPr lang="zh-TW" sz="2800" kern="0" dirty="0">
                          <a:solidFill>
                            <a:srgbClr val="0070C0"/>
                          </a:solidFill>
                          <a:effectLst/>
                        </a:rPr>
                        <a:t>農業類</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Aft>
                          <a:spcPts val="0"/>
                        </a:spcAft>
                      </a:pPr>
                      <a:r>
                        <a:rPr lang="en-US" sz="2800" kern="100" dirty="0">
                          <a:effectLst/>
                        </a:rPr>
                        <a:t>I</a:t>
                      </a:r>
                      <a:r>
                        <a:rPr lang="zh-TW" sz="2800" kern="100" dirty="0">
                          <a:effectLst/>
                        </a:rPr>
                        <a:t>農業群、</a:t>
                      </a:r>
                      <a:r>
                        <a:rPr lang="en-US" sz="2800" kern="100" dirty="0">
                          <a:effectLst/>
                        </a:rPr>
                        <a:t>J</a:t>
                      </a:r>
                      <a:r>
                        <a:rPr lang="zh-TW" sz="2800" kern="100" dirty="0">
                          <a:effectLst/>
                        </a:rPr>
                        <a:t>食品群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3"/>
                  </a:ext>
                </a:extLst>
              </a:tr>
              <a:tr h="426720">
                <a:tc>
                  <a:txBody>
                    <a:bodyPr/>
                    <a:lstStyle/>
                    <a:p>
                      <a:pPr algn="l">
                        <a:spcAft>
                          <a:spcPts val="0"/>
                        </a:spcAft>
                      </a:pPr>
                      <a:r>
                        <a:rPr lang="zh-TW" sz="2800" kern="0" dirty="0">
                          <a:solidFill>
                            <a:srgbClr val="0070C0"/>
                          </a:solidFill>
                          <a:effectLst/>
                        </a:rPr>
                        <a:t>家事類</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Bef>
                          <a:spcPts val="600"/>
                        </a:spcBef>
                        <a:spcAft>
                          <a:spcPts val="0"/>
                        </a:spcAft>
                      </a:pPr>
                      <a:r>
                        <a:rPr lang="en-US" sz="2800" kern="100" dirty="0">
                          <a:effectLst/>
                        </a:rPr>
                        <a:t>K</a:t>
                      </a:r>
                      <a:r>
                        <a:rPr lang="zh-TW" sz="2800" kern="100" dirty="0">
                          <a:effectLst/>
                        </a:rPr>
                        <a:t>家政群、</a:t>
                      </a:r>
                      <a:r>
                        <a:rPr lang="en-US" sz="2800" kern="100" dirty="0">
                          <a:effectLst/>
                        </a:rPr>
                        <a:t>L</a:t>
                      </a:r>
                      <a:r>
                        <a:rPr lang="zh-TW" sz="2800" kern="100" dirty="0">
                          <a:effectLst/>
                        </a:rPr>
                        <a:t>餐旅群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4"/>
                  </a:ext>
                </a:extLst>
              </a:tr>
              <a:tr h="426720">
                <a:tc>
                  <a:txBody>
                    <a:bodyPr/>
                    <a:lstStyle/>
                    <a:p>
                      <a:pPr algn="l">
                        <a:spcAft>
                          <a:spcPts val="0"/>
                        </a:spcAft>
                      </a:pPr>
                      <a:r>
                        <a:rPr lang="zh-TW" sz="2800" kern="0" dirty="0">
                          <a:solidFill>
                            <a:srgbClr val="0070C0"/>
                          </a:solidFill>
                          <a:effectLst/>
                        </a:rPr>
                        <a:t>海事水產類</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Aft>
                          <a:spcPts val="0"/>
                        </a:spcAft>
                      </a:pPr>
                      <a:r>
                        <a:rPr lang="en-US" sz="2800" kern="100" dirty="0">
                          <a:effectLst/>
                        </a:rPr>
                        <a:t>M</a:t>
                      </a:r>
                      <a:r>
                        <a:rPr lang="zh-TW" sz="2800" kern="100" dirty="0">
                          <a:effectLst/>
                        </a:rPr>
                        <a:t>海事群、</a:t>
                      </a:r>
                      <a:r>
                        <a:rPr lang="en-US" sz="2800" kern="100" dirty="0">
                          <a:effectLst/>
                        </a:rPr>
                        <a:t>N</a:t>
                      </a:r>
                      <a:r>
                        <a:rPr lang="zh-TW" sz="2800" kern="100" dirty="0">
                          <a:effectLst/>
                        </a:rPr>
                        <a:t>水產群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5"/>
                  </a:ext>
                </a:extLst>
              </a:tr>
              <a:tr h="426720">
                <a:tc>
                  <a:txBody>
                    <a:bodyPr/>
                    <a:lstStyle/>
                    <a:p>
                      <a:pPr algn="l">
                        <a:spcAft>
                          <a:spcPts val="0"/>
                        </a:spcAft>
                      </a:pPr>
                      <a:r>
                        <a:rPr lang="zh-TW" sz="2800" kern="0" dirty="0">
                          <a:solidFill>
                            <a:srgbClr val="0070C0"/>
                          </a:solidFill>
                          <a:effectLst/>
                        </a:rPr>
                        <a:t>藝術類</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Bef>
                          <a:spcPts val="600"/>
                        </a:spcBef>
                        <a:spcAft>
                          <a:spcPts val="0"/>
                        </a:spcAft>
                      </a:pPr>
                      <a:r>
                        <a:rPr lang="en-US" sz="2800" kern="100" dirty="0">
                          <a:effectLst/>
                        </a:rPr>
                        <a:t>O</a:t>
                      </a:r>
                      <a:r>
                        <a:rPr lang="zh-TW" sz="2800" kern="100" dirty="0">
                          <a:effectLst/>
                        </a:rPr>
                        <a:t>藝術群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6"/>
                  </a:ext>
                </a:extLst>
              </a:tr>
              <a:tr h="559577">
                <a:tc>
                  <a:txBody>
                    <a:bodyPr/>
                    <a:lstStyle/>
                    <a:p>
                      <a:pPr algn="l">
                        <a:spcAft>
                          <a:spcPts val="0"/>
                        </a:spcAft>
                      </a:pPr>
                      <a:r>
                        <a:rPr lang="zh-TW" sz="2800" kern="0" dirty="0">
                          <a:solidFill>
                            <a:srgbClr val="0070C0"/>
                          </a:solidFill>
                          <a:effectLst/>
                        </a:rPr>
                        <a:t>其他</a:t>
                      </a:r>
                      <a:r>
                        <a:rPr lang="en-US" sz="2800" kern="0" dirty="0">
                          <a:solidFill>
                            <a:srgbClr val="0070C0"/>
                          </a:solidFill>
                          <a:effectLst/>
                        </a:rPr>
                        <a:t>(</a:t>
                      </a:r>
                      <a:r>
                        <a:rPr lang="zh-TW" sz="2800" kern="100" dirty="0">
                          <a:solidFill>
                            <a:srgbClr val="0070C0"/>
                          </a:solidFill>
                          <a:effectLst/>
                        </a:rPr>
                        <a:t>五專</a:t>
                      </a:r>
                      <a:r>
                        <a:rPr lang="en-US" sz="2800" kern="100" dirty="0">
                          <a:solidFill>
                            <a:srgbClr val="0070C0"/>
                          </a:solidFill>
                          <a:effectLst/>
                        </a:rPr>
                        <a:t>)</a:t>
                      </a:r>
                      <a:endParaRPr lang="zh-TW" sz="2800" kern="100" dirty="0">
                        <a:solidFill>
                          <a:srgbClr val="0070C0"/>
                        </a:solidFill>
                        <a:effectLst/>
                        <a:latin typeface="Calibri"/>
                        <a:ea typeface="新細明體"/>
                        <a:cs typeface="Times New Roman"/>
                      </a:endParaRPr>
                    </a:p>
                  </a:txBody>
                  <a:tcPr marL="68577" marR="68577" marT="0" marB="0">
                    <a:solidFill>
                      <a:srgbClr val="AFEAFF"/>
                    </a:solidFill>
                  </a:tcPr>
                </a:tc>
                <a:tc>
                  <a:txBody>
                    <a:bodyPr/>
                    <a:lstStyle/>
                    <a:p>
                      <a:pPr algn="l">
                        <a:spcAft>
                          <a:spcPts val="0"/>
                        </a:spcAft>
                      </a:pPr>
                      <a:r>
                        <a:rPr lang="en-US" sz="2800" kern="100" dirty="0">
                          <a:effectLst/>
                        </a:rPr>
                        <a:t>P</a:t>
                      </a:r>
                      <a:r>
                        <a:rPr lang="zh-TW" sz="2800" kern="100" dirty="0">
                          <a:effectLst/>
                        </a:rPr>
                        <a:t>醫護群</a:t>
                      </a:r>
                      <a:endParaRPr lang="zh-TW" sz="2800" kern="100" dirty="0">
                        <a:effectLst/>
                        <a:latin typeface="Calibri"/>
                        <a:ea typeface="新細明體"/>
                        <a:cs typeface="Times New Roman"/>
                      </a:endParaRPr>
                    </a:p>
                  </a:txBody>
                  <a:tcPr marL="68577" marR="68577" marT="0" marB="0">
                    <a:solidFill>
                      <a:srgbClr val="AFEAFF"/>
                    </a:solidFill>
                  </a:tcPr>
                </a:tc>
                <a:extLst>
                  <a:ext uri="{0D108BD9-81ED-4DB2-BD59-A6C34878D82A}">
                    <a16:rowId xmlns:a16="http://schemas.microsoft.com/office/drawing/2014/main" val="10007"/>
                  </a:ext>
                </a:extLst>
              </a:tr>
            </a:tbl>
          </a:graphicData>
        </a:graphic>
      </p:graphicFrame>
      <p:sp>
        <p:nvSpPr>
          <p:cNvPr id="28" name="Rectangle 1"/>
          <p:cNvSpPr>
            <a:spLocks noChangeArrowheads="1"/>
          </p:cNvSpPr>
          <p:nvPr/>
        </p:nvSpPr>
        <p:spPr bwMode="auto">
          <a:xfrm>
            <a:off x="445927" y="1132387"/>
            <a:ext cx="81359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Georgia" pitchFamily="18" charset="0"/>
                <a:ea typeface="新細明體" pitchFamily="18" charset="-120"/>
              </a:defRPr>
            </a:lvl1pPr>
            <a:lvl2pPr marL="742950" indent="-285750">
              <a:defRPr kumimoji="1">
                <a:solidFill>
                  <a:schemeClr val="tx1"/>
                </a:solidFill>
                <a:latin typeface="Georgia" pitchFamily="18" charset="0"/>
                <a:ea typeface="新細明體" pitchFamily="18" charset="-120"/>
              </a:defRPr>
            </a:lvl2pPr>
            <a:lvl3pPr marL="1143000" indent="-228600">
              <a:defRPr kumimoji="1">
                <a:solidFill>
                  <a:schemeClr val="tx1"/>
                </a:solidFill>
                <a:latin typeface="Georgia" pitchFamily="18" charset="0"/>
                <a:ea typeface="新細明體" pitchFamily="18" charset="-120"/>
              </a:defRPr>
            </a:lvl3pPr>
            <a:lvl4pPr marL="1600200" indent="-228600">
              <a:defRPr kumimoji="1">
                <a:solidFill>
                  <a:schemeClr val="tx1"/>
                </a:solidFill>
                <a:latin typeface="Georgia" pitchFamily="18" charset="0"/>
                <a:ea typeface="新細明體" pitchFamily="18" charset="-120"/>
              </a:defRPr>
            </a:lvl4pPr>
            <a:lvl5pPr marL="2057400" indent="-228600">
              <a:defRPr kumimoji="1">
                <a:solidFill>
                  <a:schemeClr val="tx1"/>
                </a:solidFill>
                <a:latin typeface="Georgia" pitchFamily="18" charset="0"/>
                <a:ea typeface="新細明體" pitchFamily="18" charset="-120"/>
              </a:defRPr>
            </a:lvl5pPr>
            <a:lvl6pPr marL="2514600" indent="-228600" fontAlgn="base">
              <a:spcBef>
                <a:spcPct val="0"/>
              </a:spcBef>
              <a:spcAft>
                <a:spcPct val="0"/>
              </a:spcAft>
              <a:defRPr kumimoji="1">
                <a:solidFill>
                  <a:schemeClr val="tx1"/>
                </a:solidFill>
                <a:latin typeface="Georgia" pitchFamily="18" charset="0"/>
                <a:ea typeface="新細明體" pitchFamily="18" charset="-120"/>
              </a:defRPr>
            </a:lvl6pPr>
            <a:lvl7pPr marL="2971800" indent="-228600" fontAlgn="base">
              <a:spcBef>
                <a:spcPct val="0"/>
              </a:spcBef>
              <a:spcAft>
                <a:spcPct val="0"/>
              </a:spcAft>
              <a:defRPr kumimoji="1">
                <a:solidFill>
                  <a:schemeClr val="tx1"/>
                </a:solidFill>
                <a:latin typeface="Georgia" pitchFamily="18" charset="0"/>
                <a:ea typeface="新細明體" pitchFamily="18" charset="-120"/>
              </a:defRPr>
            </a:lvl7pPr>
            <a:lvl8pPr marL="3429000" indent="-228600" fontAlgn="base">
              <a:spcBef>
                <a:spcPct val="0"/>
              </a:spcBef>
              <a:spcAft>
                <a:spcPct val="0"/>
              </a:spcAft>
              <a:defRPr kumimoji="1">
                <a:solidFill>
                  <a:schemeClr val="tx1"/>
                </a:solidFill>
                <a:latin typeface="Georgia" pitchFamily="18" charset="0"/>
                <a:ea typeface="新細明體" pitchFamily="18" charset="-120"/>
              </a:defRPr>
            </a:lvl8pPr>
            <a:lvl9pPr marL="3886200" indent="-228600" fontAlgn="base">
              <a:spcBef>
                <a:spcPct val="0"/>
              </a:spcBef>
              <a:spcAft>
                <a:spcPct val="0"/>
              </a:spcAft>
              <a:defRPr kumimoji="1">
                <a:solidFill>
                  <a:schemeClr val="tx1"/>
                </a:solidFill>
                <a:latin typeface="Georgia" pitchFamily="18" charset="0"/>
                <a:ea typeface="新細明體" pitchFamily="18" charset="-120"/>
              </a:defRPr>
            </a:lvl9pPr>
          </a:lstStyle>
          <a:p>
            <a:r>
              <a:rPr lang="zh-TW" altLang="en-US" sz="2800" dirty="0">
                <a:solidFill>
                  <a:prstClr val="black"/>
                </a:solidFill>
                <a:latin typeface="Calibri" pitchFamily="34" charset="0"/>
                <a:ea typeface="華康中黑體" pitchFamily="49" charset="-120"/>
                <a:cs typeface="新細明體" pitchFamily="18" charset="-120"/>
              </a:rPr>
              <a:t>四</a:t>
            </a:r>
            <a:r>
              <a:rPr lang="zh-TW" altLang="zh-TW" sz="2800" dirty="0">
                <a:solidFill>
                  <a:prstClr val="black"/>
                </a:solidFill>
                <a:latin typeface="Calibri" pitchFamily="34" charset="0"/>
                <a:ea typeface="華康中黑體" pitchFamily="49" charset="-120"/>
                <a:cs typeface="新細明體" pitchFamily="18" charset="-120"/>
              </a:rPr>
              <a:t>、我的評估結果為職業傾向，適合我的職群為：</a:t>
            </a:r>
            <a:endParaRPr lang="en-US" altLang="zh-TW" sz="2800" dirty="0">
              <a:solidFill>
                <a:prstClr val="black"/>
              </a:solidFill>
              <a:latin typeface="Calibri" pitchFamily="34" charset="0"/>
              <a:ea typeface="華康中黑體" pitchFamily="49" charset="-120"/>
              <a:cs typeface="新細明體" pitchFamily="18" charset="-120"/>
            </a:endParaRPr>
          </a:p>
          <a:p>
            <a:r>
              <a:rPr lang="en-US" altLang="zh-TW" sz="2800" dirty="0">
                <a:solidFill>
                  <a:prstClr val="black"/>
                </a:solidFill>
                <a:latin typeface="Calibri" pitchFamily="34" charset="0"/>
                <a:ea typeface="華康中黑體" pitchFamily="49" charset="-120"/>
                <a:cs typeface="新細明體" pitchFamily="18" charset="-120"/>
              </a:rPr>
              <a:t>(</a:t>
            </a:r>
            <a:r>
              <a:rPr lang="zh-TW" altLang="en-US" sz="2800" dirty="0">
                <a:solidFill>
                  <a:prstClr val="black"/>
                </a:solidFill>
                <a:latin typeface="Calibri" pitchFamily="34" charset="0"/>
                <a:ea typeface="華康中黑體" pitchFamily="49" charset="-120"/>
                <a:cs typeface="新細明體" pitchFamily="18" charset="-120"/>
              </a:rPr>
              <a:t>職業傾向者，請繼續複選</a:t>
            </a:r>
            <a:r>
              <a:rPr lang="en-US" altLang="zh-TW" sz="2800" dirty="0">
                <a:solidFill>
                  <a:prstClr val="black"/>
                </a:solidFill>
                <a:latin typeface="Calibri" pitchFamily="34" charset="0"/>
                <a:ea typeface="華康中黑體" pitchFamily="49" charset="-120"/>
                <a:cs typeface="新細明體" pitchFamily="18" charset="-120"/>
              </a:rPr>
              <a:t>1-5</a:t>
            </a:r>
            <a:r>
              <a:rPr lang="zh-TW" altLang="en-US" sz="2800" dirty="0">
                <a:solidFill>
                  <a:prstClr val="black"/>
                </a:solidFill>
                <a:latin typeface="Calibri" pitchFamily="34" charset="0"/>
                <a:ea typeface="華康中黑體" pitchFamily="49" charset="-120"/>
                <a:cs typeface="新細明體" pitchFamily="18" charset="-120"/>
              </a:rPr>
              <a:t>個職群</a:t>
            </a:r>
            <a:r>
              <a:rPr lang="en-US" altLang="zh-TW" sz="2800" dirty="0">
                <a:solidFill>
                  <a:prstClr val="black"/>
                </a:solidFill>
                <a:latin typeface="Calibri" pitchFamily="34" charset="0"/>
                <a:ea typeface="華康中黑體" pitchFamily="49" charset="-120"/>
                <a:cs typeface="新細明體" pitchFamily="18" charset="-120"/>
              </a:rPr>
              <a:t>)</a:t>
            </a:r>
            <a:endParaRPr lang="en-US" altLang="zh-TW" sz="2800" dirty="0">
              <a:solidFill>
                <a:prstClr val="black"/>
              </a:solidFill>
              <a:latin typeface="Arial" pitchFamily="34" charset="0"/>
              <a:ea typeface="華康中黑體" pitchFamily="49" charset="-120"/>
              <a:cs typeface="新細明體" pitchFamily="18" charset="-120"/>
            </a:endParaRPr>
          </a:p>
        </p:txBody>
      </p:sp>
      <p:grpSp>
        <p:nvGrpSpPr>
          <p:cNvPr id="3" name="群組 2"/>
          <p:cNvGrpSpPr/>
          <p:nvPr/>
        </p:nvGrpSpPr>
        <p:grpSpPr>
          <a:xfrm>
            <a:off x="371929" y="2992657"/>
            <a:ext cx="8304527" cy="1660479"/>
            <a:chOff x="371929" y="2992657"/>
            <a:chExt cx="8304527" cy="1660479"/>
          </a:xfrm>
        </p:grpSpPr>
        <p:sp>
          <p:nvSpPr>
            <p:cNvPr id="27" name="圓角矩形 26"/>
            <p:cNvSpPr/>
            <p:nvPr/>
          </p:nvSpPr>
          <p:spPr>
            <a:xfrm>
              <a:off x="371929" y="2992657"/>
              <a:ext cx="8304527" cy="1660479"/>
            </a:xfrm>
            <a:prstGeom prst="roundRect">
              <a:avLst/>
            </a:prstGeom>
            <a:solidFill>
              <a:schemeClr val="tx1"/>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29" name="矩形 28"/>
            <p:cNvSpPr/>
            <p:nvPr/>
          </p:nvSpPr>
          <p:spPr>
            <a:xfrm>
              <a:off x="899592" y="3221541"/>
              <a:ext cx="7535003" cy="1323439"/>
            </a:xfrm>
            <a:prstGeom prst="rect">
              <a:avLst/>
            </a:prstGeom>
          </p:spPr>
          <p:txBody>
            <a:bodyPr wrap="square">
              <a:spAutoFit/>
            </a:bodyPr>
            <a:lstStyle/>
            <a:p>
              <a:r>
                <a:rPr kumimoji="0" lang="zh-TW" altLang="en-US" sz="4000" b="1" dirty="0">
                  <a:solidFill>
                    <a:schemeClr val="bg1"/>
                  </a:solidFill>
                  <a:latin typeface="微軟正黑體" panose="020B0604030504040204" pitchFamily="34" charset="-120"/>
                  <a:ea typeface="微軟正黑體" panose="020B0604030504040204" pitchFamily="34" charset="-120"/>
                </a:rPr>
                <a:t>★</a:t>
              </a:r>
              <a:r>
                <a:rPr kumimoji="0" lang="zh-TW" altLang="zh-TW" sz="4000" b="1" dirty="0">
                  <a:solidFill>
                    <a:schemeClr val="bg1"/>
                  </a:solidFill>
                  <a:latin typeface="微軟正黑體" panose="020B0604030504040204" pitchFamily="34" charset="-120"/>
                  <a:ea typeface="微軟正黑體" panose="020B0604030504040204" pitchFamily="34" charset="-120"/>
                </a:rPr>
                <a:t>了解學生</a:t>
              </a:r>
              <a:r>
                <a:rPr kumimoji="0" lang="zh-TW" altLang="en-US" sz="4000" b="1" dirty="0">
                  <a:solidFill>
                    <a:schemeClr val="bg1"/>
                  </a:solidFill>
                  <a:latin typeface="微軟正黑體" panose="020B0604030504040204" pitchFamily="34" charset="-120"/>
                  <a:ea typeface="微軟正黑體" panose="020B0604030504040204" pitchFamily="34" charset="-120"/>
                </a:rPr>
                <a:t>所選技職群科適配性</a:t>
              </a:r>
              <a:endParaRPr kumimoji="0" lang="en-US" altLang="zh-TW" sz="4000" b="1" dirty="0">
                <a:solidFill>
                  <a:schemeClr val="bg1"/>
                </a:solidFill>
                <a:latin typeface="微軟正黑體" panose="020B0604030504040204" pitchFamily="34" charset="-120"/>
                <a:ea typeface="微軟正黑體" panose="020B0604030504040204" pitchFamily="34" charset="-120"/>
              </a:endParaRPr>
            </a:p>
            <a:p>
              <a:r>
                <a:rPr kumimoji="0" lang="zh-TW" altLang="en-US" sz="4000" b="1" dirty="0">
                  <a:solidFill>
                    <a:schemeClr val="bg1"/>
                  </a:solidFill>
                  <a:latin typeface="微軟正黑體" panose="020B0604030504040204" pitchFamily="34" charset="-120"/>
                  <a:ea typeface="微軟正黑體" panose="020B0604030504040204" pitchFamily="34" charset="-120"/>
                </a:rPr>
                <a:t>★強化宣導技職群科學習內涵</a:t>
              </a:r>
            </a:p>
          </p:txBody>
        </p:sp>
      </p:grpSp>
    </p:spTree>
    <p:extLst>
      <p:ext uri="{BB962C8B-B14F-4D97-AF65-F5344CB8AC3E}">
        <p14:creationId xmlns:p14="http://schemas.microsoft.com/office/powerpoint/2010/main" val="15601581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志願選填試探後輔導策略與特色作法</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 name="矩形 1"/>
          <p:cNvSpPr/>
          <p:nvPr/>
        </p:nvSpPr>
        <p:spPr>
          <a:xfrm>
            <a:off x="194247" y="617421"/>
            <a:ext cx="8084264"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試探作業適性輔導評估與決定初篩須輔導人員流程</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pSp>
        <p:nvGrpSpPr>
          <p:cNvPr id="88" name="群組 87"/>
          <p:cNvGrpSpPr/>
          <p:nvPr/>
        </p:nvGrpSpPr>
        <p:grpSpPr>
          <a:xfrm>
            <a:off x="204062" y="1205284"/>
            <a:ext cx="9167926" cy="4745306"/>
            <a:chOff x="-36512" y="1140641"/>
            <a:chExt cx="9167926" cy="4745306"/>
          </a:xfrm>
        </p:grpSpPr>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 name="圓角矩形 4"/>
            <p:cNvSpPr/>
            <p:nvPr/>
          </p:nvSpPr>
          <p:spPr>
            <a:xfrm>
              <a:off x="5917970" y="4558787"/>
              <a:ext cx="2376264" cy="679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prstClr val="white"/>
                  </a:solidFill>
                  <a:latin typeface="標楷體" panose="03000509000000000000" pitchFamily="65" charset="-120"/>
                  <a:ea typeface="標楷體" panose="03000509000000000000" pitchFamily="65" charset="-120"/>
                </a:rPr>
                <a:t>與題目</a:t>
              </a:r>
              <a:r>
                <a:rPr lang="en-US" altLang="zh-TW" dirty="0">
                  <a:solidFill>
                    <a:prstClr val="white"/>
                  </a:solidFill>
                  <a:latin typeface="標楷體" panose="03000509000000000000" pitchFamily="65" charset="-120"/>
                  <a:ea typeface="標楷體" panose="03000509000000000000" pitchFamily="65" charset="-120"/>
                </a:rPr>
                <a:t>1</a:t>
              </a:r>
              <a:r>
                <a:rPr lang="zh-TW" altLang="en-US" dirty="0">
                  <a:solidFill>
                    <a:prstClr val="white"/>
                  </a:solidFill>
                  <a:latin typeface="標楷體" panose="03000509000000000000" pitchFamily="65" charset="-120"/>
                  <a:ea typeface="標楷體" panose="03000509000000000000" pitchFamily="65" charset="-120"/>
                </a:rPr>
                <a:t>生涯諮詢對象諮商或開案輔導</a:t>
              </a:r>
            </a:p>
          </p:txBody>
        </p:sp>
        <p:sp>
          <p:nvSpPr>
            <p:cNvPr id="6" name="圓角矩形 5"/>
            <p:cNvSpPr/>
            <p:nvPr/>
          </p:nvSpPr>
          <p:spPr>
            <a:xfrm>
              <a:off x="453746" y="5422993"/>
              <a:ext cx="1708656" cy="46295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rgbClr val="FFFF00"/>
                  </a:solidFill>
                  <a:latin typeface="標楷體" panose="03000509000000000000" pitchFamily="65" charset="-120"/>
                  <a:ea typeface="標楷體" panose="03000509000000000000" pitchFamily="65" charset="-120"/>
                </a:rPr>
                <a:t>適性選擇</a:t>
              </a:r>
            </a:p>
          </p:txBody>
        </p:sp>
        <p:sp>
          <p:nvSpPr>
            <p:cNvPr id="8" name="流程圖: 決策 7"/>
            <p:cNvSpPr/>
            <p:nvPr/>
          </p:nvSpPr>
          <p:spPr>
            <a:xfrm>
              <a:off x="49318" y="1781491"/>
              <a:ext cx="2412268" cy="1440160"/>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FFFF00"/>
                  </a:solidFill>
                  <a:latin typeface="標楷體" panose="03000509000000000000" pitchFamily="65" charset="-120"/>
                  <a:ea typeface="標楷體" panose="03000509000000000000" pitchFamily="65" charset="-120"/>
                </a:rPr>
                <a:t>題目</a:t>
              </a:r>
              <a:r>
                <a:rPr lang="en-US" altLang="zh-TW" sz="1600" b="1" dirty="0">
                  <a:solidFill>
                    <a:srgbClr val="FFFF00"/>
                  </a:solidFill>
                  <a:latin typeface="標楷體" panose="03000509000000000000" pitchFamily="65" charset="-120"/>
                  <a:ea typeface="標楷體" panose="03000509000000000000" pitchFamily="65" charset="-120"/>
                </a:rPr>
                <a:t>3</a:t>
              </a:r>
              <a:r>
                <a:rPr lang="zh-TW" altLang="en-US" sz="1600" b="1" dirty="0">
                  <a:solidFill>
                    <a:srgbClr val="FFFF00"/>
                  </a:solidFill>
                  <a:latin typeface="標楷體" panose="03000509000000000000" pitchFamily="65" charset="-120"/>
                  <a:ea typeface="標楷體" panose="03000509000000000000" pitchFamily="65" charset="-120"/>
                </a:rPr>
                <a:t>生涯評估結果</a:t>
              </a:r>
              <a:r>
                <a:rPr lang="zh-TW" altLang="en-US" sz="1600" b="1" dirty="0">
                  <a:solidFill>
                    <a:prstClr val="white"/>
                  </a:solidFill>
                  <a:latin typeface="標楷體" panose="03000509000000000000" pitchFamily="65" charset="-120"/>
                  <a:ea typeface="標楷體" panose="03000509000000000000" pitchFamily="65" charset="-120"/>
                </a:rPr>
                <a:t>與平日生涯評估相較</a:t>
              </a:r>
            </a:p>
          </p:txBody>
        </p:sp>
        <p:sp>
          <p:nvSpPr>
            <p:cNvPr id="28" name="流程圖: 決策 27"/>
            <p:cNvSpPr/>
            <p:nvPr/>
          </p:nvSpPr>
          <p:spPr>
            <a:xfrm>
              <a:off x="37969" y="3581690"/>
              <a:ext cx="2434966" cy="1345812"/>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FFFF00"/>
                  </a:solidFill>
                  <a:latin typeface="標楷體" panose="03000509000000000000" pitchFamily="65" charset="-120"/>
                  <a:ea typeface="標楷體" panose="03000509000000000000" pitchFamily="65" charset="-120"/>
                </a:rPr>
                <a:t>選填試探志願內容</a:t>
              </a:r>
              <a:r>
                <a:rPr lang="zh-TW" altLang="en-US" sz="1600" b="1" dirty="0">
                  <a:solidFill>
                    <a:prstClr val="white"/>
                  </a:solidFill>
                  <a:latin typeface="標楷體" panose="03000509000000000000" pitchFamily="65" charset="-120"/>
                  <a:ea typeface="標楷體" panose="03000509000000000000" pitchFamily="65" charset="-120"/>
                </a:rPr>
                <a:t>與平日生涯評估相較</a:t>
              </a:r>
            </a:p>
          </p:txBody>
        </p:sp>
        <p:cxnSp>
          <p:nvCxnSpPr>
            <p:cNvPr id="34" name="直線單箭頭接點 33"/>
            <p:cNvCxnSpPr>
              <a:stCxn id="8" idx="2"/>
              <a:endCxn id="28" idx="0"/>
            </p:cNvCxnSpPr>
            <p:nvPr/>
          </p:nvCxnSpPr>
          <p:spPr>
            <a:xfrm>
              <a:off x="1255452" y="3221651"/>
              <a:ext cx="0" cy="3600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2210766" y="2001797"/>
              <a:ext cx="1107996" cy="461665"/>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不一致</a:t>
              </a:r>
            </a:p>
          </p:txBody>
        </p:sp>
        <p:sp>
          <p:nvSpPr>
            <p:cNvPr id="45" name="矩形 44"/>
            <p:cNvSpPr/>
            <p:nvPr/>
          </p:nvSpPr>
          <p:spPr>
            <a:xfrm>
              <a:off x="286181" y="4727447"/>
              <a:ext cx="800219" cy="461665"/>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一致</a:t>
              </a:r>
            </a:p>
          </p:txBody>
        </p:sp>
        <p:sp>
          <p:nvSpPr>
            <p:cNvPr id="55" name="矩形 54"/>
            <p:cNvSpPr/>
            <p:nvPr/>
          </p:nvSpPr>
          <p:spPr>
            <a:xfrm>
              <a:off x="328957" y="3042464"/>
              <a:ext cx="800219" cy="461665"/>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一致</a:t>
              </a:r>
            </a:p>
          </p:txBody>
        </p:sp>
        <p:cxnSp>
          <p:nvCxnSpPr>
            <p:cNvPr id="58" name="直線單箭頭接點 57"/>
            <p:cNvCxnSpPr/>
            <p:nvPr/>
          </p:nvCxnSpPr>
          <p:spPr>
            <a:xfrm>
              <a:off x="1265648" y="4869573"/>
              <a:ext cx="0" cy="55342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流程圖: 決策 59"/>
            <p:cNvSpPr/>
            <p:nvPr/>
          </p:nvSpPr>
          <p:spPr>
            <a:xfrm>
              <a:off x="2708854" y="2734983"/>
              <a:ext cx="2417027" cy="1422772"/>
            </a:xfrm>
            <a:prstGeom prst="flowChartDecisi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FFFF00"/>
                  </a:solidFill>
                  <a:latin typeface="標楷體" panose="03000509000000000000" pitchFamily="65" charset="-120"/>
                  <a:ea typeface="標楷體" panose="03000509000000000000" pitchFamily="65" charset="-120"/>
                </a:rPr>
                <a:t>題目二考量順序因素</a:t>
              </a:r>
              <a:r>
                <a:rPr lang="zh-TW" altLang="en-US" sz="1600" b="1" dirty="0">
                  <a:solidFill>
                    <a:prstClr val="white"/>
                  </a:solidFill>
                  <a:latin typeface="標楷體" panose="03000509000000000000" pitchFamily="65" charset="-120"/>
                  <a:ea typeface="標楷體" panose="03000509000000000000" pitchFamily="65" charset="-120"/>
                </a:rPr>
                <a:t>與平日生涯評估相較</a:t>
              </a:r>
            </a:p>
          </p:txBody>
        </p:sp>
        <p:cxnSp>
          <p:nvCxnSpPr>
            <p:cNvPr id="68" name="肘形接點 67"/>
            <p:cNvCxnSpPr>
              <a:stCxn id="8" idx="3"/>
              <a:endCxn id="60" idx="0"/>
            </p:cNvCxnSpPr>
            <p:nvPr/>
          </p:nvCxnSpPr>
          <p:spPr>
            <a:xfrm>
              <a:off x="2461586" y="2501571"/>
              <a:ext cx="1455782" cy="233412"/>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肘形接點 69"/>
            <p:cNvCxnSpPr>
              <a:stCxn id="28" idx="3"/>
              <a:endCxn id="60" idx="1"/>
            </p:cNvCxnSpPr>
            <p:nvPr/>
          </p:nvCxnSpPr>
          <p:spPr>
            <a:xfrm flipV="1">
              <a:off x="2472935" y="3446369"/>
              <a:ext cx="235919" cy="808227"/>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3169046" y="4297210"/>
              <a:ext cx="800219" cy="461665"/>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一致</a:t>
              </a:r>
            </a:p>
          </p:txBody>
        </p:sp>
        <p:cxnSp>
          <p:nvCxnSpPr>
            <p:cNvPr id="72" name="肘形接點 71"/>
            <p:cNvCxnSpPr>
              <a:stCxn id="60" idx="2"/>
              <a:endCxn id="6" idx="3"/>
            </p:cNvCxnSpPr>
            <p:nvPr/>
          </p:nvCxnSpPr>
          <p:spPr>
            <a:xfrm rot="5400000">
              <a:off x="2291528" y="4028629"/>
              <a:ext cx="1496715" cy="1754966"/>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658748" y="3448343"/>
              <a:ext cx="1107996" cy="461665"/>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不一致</a:t>
              </a:r>
            </a:p>
          </p:txBody>
        </p:sp>
        <p:sp>
          <p:nvSpPr>
            <p:cNvPr id="78" name="矩形 77"/>
            <p:cNvSpPr/>
            <p:nvPr/>
          </p:nvSpPr>
          <p:spPr>
            <a:xfrm>
              <a:off x="5361800" y="2010853"/>
              <a:ext cx="1723549" cy="830997"/>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適度調整所</a:t>
              </a:r>
              <a:endParaRPr lang="en-US" altLang="zh-TW" sz="2400" b="1" dirty="0">
                <a:solidFill>
                  <a:srgbClr val="FF0000"/>
                </a:solidFill>
                <a:latin typeface="標楷體" panose="03000509000000000000" pitchFamily="65" charset="-120"/>
                <a:ea typeface="標楷體" panose="03000509000000000000" pitchFamily="65" charset="-120"/>
              </a:endParaRPr>
            </a:p>
            <a:p>
              <a:r>
                <a:rPr lang="zh-TW" altLang="en-US" sz="2400" b="1" dirty="0">
                  <a:solidFill>
                    <a:srgbClr val="FF0000"/>
                  </a:solidFill>
                  <a:latin typeface="標楷體" panose="03000509000000000000" pitchFamily="65" charset="-120"/>
                  <a:ea typeface="標楷體" panose="03000509000000000000" pitchFamily="65" charset="-120"/>
                </a:rPr>
                <a:t>選志願內容</a:t>
              </a:r>
            </a:p>
          </p:txBody>
        </p:sp>
        <p:cxnSp>
          <p:nvCxnSpPr>
            <p:cNvPr id="75" name="肘形接點 74"/>
            <p:cNvCxnSpPr>
              <a:stCxn id="60" idx="3"/>
              <a:endCxn id="5" idx="1"/>
            </p:cNvCxnSpPr>
            <p:nvPr/>
          </p:nvCxnSpPr>
          <p:spPr>
            <a:xfrm>
              <a:off x="5125881" y="3446369"/>
              <a:ext cx="792089" cy="1451962"/>
            </a:xfrm>
            <a:prstGeom prst="bentConnector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圓角矩形 81"/>
            <p:cNvSpPr/>
            <p:nvPr/>
          </p:nvSpPr>
          <p:spPr>
            <a:xfrm>
              <a:off x="3489809" y="1313772"/>
              <a:ext cx="2376264" cy="67908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prstClr val="white"/>
                  </a:solidFill>
                  <a:latin typeface="標楷體" panose="03000509000000000000" pitchFamily="65" charset="-120"/>
                  <a:ea typeface="標楷體" panose="03000509000000000000" pitchFamily="65" charset="-120"/>
                </a:rPr>
                <a:t>選填志願試探作業</a:t>
              </a:r>
            </a:p>
          </p:txBody>
        </p:sp>
        <p:cxnSp>
          <p:nvCxnSpPr>
            <p:cNvPr id="80" name="肘形接點 79"/>
            <p:cNvCxnSpPr>
              <a:stCxn id="82" idx="1"/>
              <a:endCxn id="8" idx="0"/>
            </p:cNvCxnSpPr>
            <p:nvPr/>
          </p:nvCxnSpPr>
          <p:spPr>
            <a:xfrm rot="10800000" flipV="1">
              <a:off x="1255453" y="1653315"/>
              <a:ext cx="2234357" cy="128175"/>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向下箭號 82"/>
            <p:cNvSpPr/>
            <p:nvPr/>
          </p:nvSpPr>
          <p:spPr>
            <a:xfrm>
              <a:off x="4677941" y="1140641"/>
              <a:ext cx="214544" cy="173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a:ea typeface="新細明體"/>
              </a:endParaRPr>
            </a:p>
          </p:txBody>
        </p:sp>
        <p:cxnSp>
          <p:nvCxnSpPr>
            <p:cNvPr id="86" name="肘形接點 85"/>
            <p:cNvCxnSpPr>
              <a:stCxn id="5" idx="0"/>
              <a:endCxn id="82" idx="3"/>
            </p:cNvCxnSpPr>
            <p:nvPr/>
          </p:nvCxnSpPr>
          <p:spPr>
            <a:xfrm rot="16200000" flipV="1">
              <a:off x="5033353" y="2486037"/>
              <a:ext cx="2905471" cy="1240029"/>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矩形 89"/>
            <p:cNvSpPr/>
            <p:nvPr/>
          </p:nvSpPr>
          <p:spPr>
            <a:xfrm>
              <a:off x="4892485" y="3026010"/>
              <a:ext cx="1107996" cy="461665"/>
            </a:xfrm>
            <a:prstGeom prst="rect">
              <a:avLst/>
            </a:prstGeom>
          </p:spPr>
          <p:txBody>
            <a:bodyPr wrap="none">
              <a:spAutoFit/>
            </a:bodyPr>
            <a:lstStyle/>
            <a:p>
              <a:r>
                <a:rPr lang="zh-TW" altLang="en-US" sz="2400" b="1" dirty="0">
                  <a:solidFill>
                    <a:srgbClr val="FF0000"/>
                  </a:solidFill>
                  <a:latin typeface="標楷體" panose="03000509000000000000" pitchFamily="65" charset="-120"/>
                  <a:ea typeface="標楷體" panose="03000509000000000000" pitchFamily="65" charset="-120"/>
                </a:rPr>
                <a:t>不一致</a:t>
              </a:r>
            </a:p>
          </p:txBody>
        </p:sp>
      </p:grpSp>
    </p:spTree>
    <p:extLst>
      <p:ext uri="{BB962C8B-B14F-4D97-AF65-F5344CB8AC3E}">
        <p14:creationId xmlns:p14="http://schemas.microsoft.com/office/powerpoint/2010/main" val="56890319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6" name="矩形 25"/>
          <p:cNvSpPr/>
          <p:nvPr/>
        </p:nvSpPr>
        <p:spPr>
          <a:xfrm>
            <a:off x="194247" y="617421"/>
            <a:ext cx="8937167" cy="523220"/>
          </a:xfrm>
          <a:prstGeom prst="rect">
            <a:avLst/>
          </a:prstGeom>
        </p:spPr>
        <p:txBody>
          <a:bodyPr wrap="squar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志願選填輔導考量因素</a:t>
            </a:r>
            <a:r>
              <a:rPr lang="en-US" altLang="zh-TW" sz="2800" b="1" dirty="0">
                <a:solidFill>
                  <a:prstClr val="white"/>
                </a:solidFill>
                <a:latin typeface="微軟正黑體" panose="020B0604030504040204" pitchFamily="34" charset="-120"/>
                <a:ea typeface="微軟正黑體" panose="020B0604030504040204" pitchFamily="34" charset="-120"/>
              </a:rPr>
              <a:t>Ⅰ</a:t>
            </a:r>
            <a:r>
              <a:rPr lang="zh-TW" altLang="en-US"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srgbClr val="FFC000"/>
                </a:solidFill>
                <a:latin typeface="微軟正黑體" panose="020B0604030504040204" pitchFamily="34" charset="-120"/>
                <a:ea typeface="微軟正黑體" panose="020B0604030504040204" pitchFamily="34" charset="-120"/>
              </a:rPr>
              <a:t>學生個別差異</a:t>
            </a:r>
            <a:endParaRPr lang="zh-TW" altLang="zh-TW" sz="2800" b="1" dirty="0">
              <a:solidFill>
                <a:srgbClr val="FFC000"/>
              </a:solidFill>
              <a:latin typeface="微軟正黑體" panose="020B0604030504040204" pitchFamily="34" charset="-120"/>
              <a:ea typeface="微軟正黑體" panose="020B0604030504040204" pitchFamily="34" charset="-120"/>
            </a:endParaRPr>
          </a:p>
        </p:txBody>
      </p:sp>
      <p:cxnSp>
        <p:nvCxnSpPr>
          <p:cNvPr id="27" name="直線接點 26"/>
          <p:cNvCxnSpPr>
            <a:cxnSpLocks/>
          </p:cNvCxnSpPr>
          <p:nvPr/>
        </p:nvCxnSpPr>
        <p:spPr>
          <a:xfrm flipV="1">
            <a:off x="-36512" y="1772816"/>
            <a:ext cx="9072878" cy="60321"/>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8" name="資料庫圖表 27"/>
          <p:cNvGraphicFramePr/>
          <p:nvPr>
            <p:extLst>
              <p:ext uri="{D42A27DB-BD31-4B8C-83A1-F6EECF244321}">
                <p14:modId xmlns:p14="http://schemas.microsoft.com/office/powerpoint/2010/main" val="1886273442"/>
              </p:ext>
            </p:extLst>
          </p:nvPr>
        </p:nvGraphicFramePr>
        <p:xfrm>
          <a:off x="359467" y="1441564"/>
          <a:ext cx="8280920" cy="4593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16747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6" name="矩形 25"/>
          <p:cNvSpPr/>
          <p:nvPr/>
        </p:nvSpPr>
        <p:spPr>
          <a:xfrm>
            <a:off x="194247" y="617421"/>
            <a:ext cx="8937167" cy="523220"/>
          </a:xfrm>
          <a:prstGeom prst="rect">
            <a:avLst/>
          </a:prstGeom>
        </p:spPr>
        <p:txBody>
          <a:bodyPr wrap="squar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志願選填輔導考量因素</a:t>
            </a:r>
            <a:r>
              <a:rPr lang="en-US" altLang="zh-TW" sz="2800" b="1" dirty="0">
                <a:solidFill>
                  <a:prstClr val="white"/>
                </a:solidFill>
                <a:latin typeface="微軟正黑體" panose="020B0604030504040204" pitchFamily="34" charset="-120"/>
                <a:ea typeface="微軟正黑體" panose="020B0604030504040204" pitchFamily="34" charset="-120"/>
              </a:rPr>
              <a:t>Ⅱ </a:t>
            </a:r>
            <a:r>
              <a:rPr lang="zh-TW" altLang="en-US"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srgbClr val="FFC000"/>
                </a:solidFill>
                <a:latin typeface="微軟正黑體" panose="020B0604030504040204" pitchFamily="34" charset="-120"/>
                <a:ea typeface="微軟正黑體" panose="020B0604030504040204" pitchFamily="34" charset="-120"/>
              </a:rPr>
              <a:t>弱勢扶助</a:t>
            </a:r>
            <a:endParaRPr lang="zh-TW" altLang="zh-TW" sz="2800" b="1" dirty="0">
              <a:solidFill>
                <a:srgbClr val="FFC000"/>
              </a:solidFill>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105642627"/>
              </p:ext>
            </p:extLst>
          </p:nvPr>
        </p:nvGraphicFramePr>
        <p:xfrm>
          <a:off x="-36382" y="1203299"/>
          <a:ext cx="9072748" cy="50220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468785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6" name="矩形 25"/>
          <p:cNvSpPr/>
          <p:nvPr/>
        </p:nvSpPr>
        <p:spPr>
          <a:xfrm>
            <a:off x="194247" y="617421"/>
            <a:ext cx="8937167" cy="523220"/>
          </a:xfrm>
          <a:prstGeom prst="rect">
            <a:avLst/>
          </a:prstGeom>
        </p:spPr>
        <p:txBody>
          <a:bodyPr wrap="squar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志願選填輔導考量因素</a:t>
            </a:r>
            <a:r>
              <a:rPr lang="en-US" altLang="zh-TW" sz="2800" b="1" dirty="0">
                <a:solidFill>
                  <a:prstClr val="white"/>
                </a:solidFill>
                <a:latin typeface="微軟正黑體" panose="020B0604030504040204" pitchFamily="34" charset="-120"/>
                <a:ea typeface="微軟正黑體" panose="020B0604030504040204" pitchFamily="34" charset="-120"/>
              </a:rPr>
              <a:t>Ⅲ</a:t>
            </a:r>
            <a:r>
              <a:rPr lang="zh-TW" altLang="en-US"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srgbClr val="FFC000"/>
                </a:solidFill>
                <a:latin typeface="微軟正黑體" panose="020B0604030504040204" pitchFamily="34" charset="-120"/>
                <a:ea typeface="微軟正黑體" panose="020B0604030504040204" pitchFamily="34" charset="-120"/>
              </a:rPr>
              <a:t>高中職校</a:t>
            </a:r>
            <a:endParaRPr lang="zh-TW" altLang="zh-TW" sz="2800" b="1" dirty="0">
              <a:solidFill>
                <a:srgbClr val="FFC000"/>
              </a:solidFill>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4237323736"/>
              </p:ext>
            </p:extLst>
          </p:nvPr>
        </p:nvGraphicFramePr>
        <p:xfrm>
          <a:off x="83020" y="1339750"/>
          <a:ext cx="8928862" cy="46739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223107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58885" y="1414818"/>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71470" y="2206906"/>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6" name="矩形 25"/>
          <p:cNvSpPr/>
          <p:nvPr/>
        </p:nvSpPr>
        <p:spPr>
          <a:xfrm>
            <a:off x="194247" y="617421"/>
            <a:ext cx="8937167" cy="523220"/>
          </a:xfrm>
          <a:prstGeom prst="rect">
            <a:avLst/>
          </a:prstGeom>
        </p:spPr>
        <p:txBody>
          <a:bodyPr wrap="squar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志願選填輔導考量因素</a:t>
            </a:r>
            <a:r>
              <a:rPr lang="en-US" altLang="zh-TW" sz="2800" b="1" dirty="0">
                <a:solidFill>
                  <a:prstClr val="white"/>
                </a:solidFill>
                <a:latin typeface="微軟正黑體" panose="020B0604030504040204" pitchFamily="34" charset="-120"/>
                <a:ea typeface="微軟正黑體" panose="020B0604030504040204" pitchFamily="34" charset="-120"/>
              </a:rPr>
              <a:t>Ⅳ</a:t>
            </a:r>
            <a:r>
              <a:rPr lang="zh-TW" altLang="en-US" sz="2800" b="1" dirty="0">
                <a:solidFill>
                  <a:prstClr val="white"/>
                </a:solidFill>
                <a:latin typeface="微軟正黑體" panose="020B0604030504040204" pitchFamily="34" charset="-120"/>
                <a:ea typeface="微軟正黑體" panose="020B0604030504040204" pitchFamily="34" charset="-120"/>
              </a:rPr>
              <a:t>─</a:t>
            </a:r>
            <a:r>
              <a:rPr lang="zh-TW" altLang="en-US" sz="2800" b="1" dirty="0">
                <a:solidFill>
                  <a:srgbClr val="FFC000"/>
                </a:solidFill>
                <a:latin typeface="微軟正黑體" panose="020B0604030504040204" pitchFamily="34" charset="-120"/>
                <a:ea typeface="微軟正黑體" panose="020B0604030504040204" pitchFamily="34" charset="-120"/>
              </a:rPr>
              <a:t>生涯進路</a:t>
            </a:r>
            <a:endParaRPr lang="zh-TW" altLang="zh-TW" sz="2800" b="1" dirty="0">
              <a:solidFill>
                <a:srgbClr val="FFC000"/>
              </a:solidFill>
              <a:latin typeface="微軟正黑體" panose="020B0604030504040204" pitchFamily="34" charset="-120"/>
              <a:ea typeface="微軟正黑體" panose="020B0604030504040204" pitchFamily="34" charset="-120"/>
            </a:endParaRPr>
          </a:p>
        </p:txBody>
      </p:sp>
      <p:graphicFrame>
        <p:nvGraphicFramePr>
          <p:cNvPr id="4" name="資料庫圖表 3"/>
          <p:cNvGraphicFramePr/>
          <p:nvPr>
            <p:extLst>
              <p:ext uri="{D42A27DB-BD31-4B8C-83A1-F6EECF244321}">
                <p14:modId xmlns:p14="http://schemas.microsoft.com/office/powerpoint/2010/main" val="1595193919"/>
              </p:ext>
            </p:extLst>
          </p:nvPr>
        </p:nvGraphicFramePr>
        <p:xfrm>
          <a:off x="144554" y="1541109"/>
          <a:ext cx="8928862" cy="4673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90149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 name="矩形 1"/>
          <p:cNvSpPr/>
          <p:nvPr/>
        </p:nvSpPr>
        <p:spPr>
          <a:xfrm>
            <a:off x="194247" y="617421"/>
            <a:ext cx="4493538"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協助學生創造最大的可能性</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46" name="內容版面配置區 4"/>
          <p:cNvGraphicFramePr>
            <a:graphicFrameLocks noGrp="1"/>
          </p:cNvGraphicFramePr>
          <p:nvPr>
            <p:ph idx="1"/>
            <p:extLst>
              <p:ext uri="{D42A27DB-BD31-4B8C-83A1-F6EECF244321}">
                <p14:modId xmlns:p14="http://schemas.microsoft.com/office/powerpoint/2010/main" val="368070755"/>
              </p:ext>
            </p:extLst>
          </p:nvPr>
        </p:nvGraphicFramePr>
        <p:xfrm>
          <a:off x="198192" y="903372"/>
          <a:ext cx="8505063" cy="50357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7" name="Picture 4" descr="https://encrypted-tbn0.gstatic.com/images?q=tbn:ANd9GcQDHj3bG4gZPKyeImmReVOBn-Hlg7v-oh-HiVfMpzsNJRoRLXU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8518" y="3490868"/>
            <a:ext cx="2390775" cy="1914525"/>
          </a:xfrm>
          <a:prstGeom prst="rect">
            <a:avLst/>
          </a:prstGeom>
          <a:noFill/>
          <a:ln w="9525">
            <a:noFill/>
            <a:miter lim="800000"/>
            <a:headEnd/>
            <a:tailEnd/>
          </a:ln>
        </p:spPr>
      </p:pic>
    </p:spTree>
    <p:extLst>
      <p:ext uri="{BB962C8B-B14F-4D97-AF65-F5344CB8AC3E}">
        <p14:creationId xmlns:p14="http://schemas.microsoft.com/office/powerpoint/2010/main" val="36387998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4" name="矩形 83"/>
          <p:cNvSpPr/>
          <p:nvPr/>
        </p:nvSpPr>
        <p:spPr>
          <a:xfrm>
            <a:off x="4788025" y="44624"/>
            <a:ext cx="4355976" cy="400110"/>
          </a:xfrm>
          <a:prstGeom prst="rect">
            <a:avLst/>
          </a:prstGeom>
        </p:spPr>
        <p:txBody>
          <a:bodyPr wrap="squar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志願選填試探後輔導策略</a:t>
            </a:r>
            <a:endParaRPr lang="zh-TW" altLang="en-US" sz="2000" dirty="0">
              <a:solidFill>
                <a:prstClr val="white"/>
              </a:solidFill>
              <a:latin typeface="微軟正黑體" panose="020B0604030504040204" pitchFamily="34" charset="-120"/>
              <a:ea typeface="微軟正黑體" panose="020B0604030504040204"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2411760" y="44624"/>
            <a:ext cx="2480725" cy="361199"/>
            <a:chOff x="2411760" y="44624"/>
            <a:chExt cx="2480725" cy="361199"/>
          </a:xfrm>
        </p:grpSpPr>
        <p:sp>
          <p:nvSpPr>
            <p:cNvPr id="19" name="橢圓 18"/>
            <p:cNvSpPr/>
            <p:nvPr/>
          </p:nvSpPr>
          <p:spPr>
            <a:xfrm>
              <a:off x="4139952"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5</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0" name="橢圓 19"/>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2" name="橢圓 21"/>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4532445"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6</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25" name="矩形 24"/>
          <p:cNvSpPr/>
          <p:nvPr/>
        </p:nvSpPr>
        <p:spPr>
          <a:xfrm>
            <a:off x="-22851" y="590999"/>
            <a:ext cx="9144000" cy="576064"/>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44600">
              <a:lnSpc>
                <a:spcPct val="90000"/>
              </a:lnSpc>
              <a:defRPr/>
            </a:pPr>
            <a:r>
              <a:rPr lang="en-US" altLang="zh-TW" sz="3200" b="1" dirty="0">
                <a:solidFill>
                  <a:prstClr val="white"/>
                </a:solidFill>
                <a:latin typeface="標楷體" pitchFamily="65" charset="-120"/>
                <a:ea typeface="標楷體" pitchFamily="65" charset="-120"/>
              </a:rPr>
              <a:t>   </a:t>
            </a:r>
            <a:endParaRPr lang="zh-TW" altLang="en-US" sz="3200" b="1" dirty="0">
              <a:solidFill>
                <a:srgbClr val="FFFFFF"/>
              </a:solidFill>
              <a:latin typeface="標楷體" pitchFamily="65" charset="-120"/>
              <a:ea typeface="標楷體" pitchFamily="65" charset="-120"/>
              <a:cs typeface="BiauKai"/>
            </a:endParaRPr>
          </a:p>
        </p:txBody>
      </p:sp>
      <p:sp>
        <p:nvSpPr>
          <p:cNvPr id="2" name="矩形 1"/>
          <p:cNvSpPr/>
          <p:nvPr/>
        </p:nvSpPr>
        <p:spPr>
          <a:xfrm>
            <a:off x="194247" y="617421"/>
            <a:ext cx="6543779" cy="523220"/>
          </a:xfrm>
          <a:prstGeom prst="rect">
            <a:avLst/>
          </a:prstGeom>
        </p:spPr>
        <p:txBody>
          <a:bodyPr wrap="none">
            <a:spAutoFit/>
          </a:bodyPr>
          <a:lstStyle/>
          <a:p>
            <a:pPr marL="165100" indent="-165100"/>
            <a:r>
              <a:rPr lang="zh-TW" altLang="en-US" sz="2800" b="1" dirty="0">
                <a:solidFill>
                  <a:prstClr val="white"/>
                </a:solidFill>
                <a:latin typeface="微軟正黑體" panose="020B0604030504040204" pitchFamily="34" charset="-120"/>
                <a:ea typeface="微軟正黑體" panose="020B0604030504040204" pitchFamily="34" charset="-120"/>
              </a:rPr>
              <a:t>再次叮嚀─協助學生選填志願的正確思考</a:t>
            </a:r>
            <a:endParaRPr lang="zh-TW" altLang="zh-TW" sz="2800" b="1" dirty="0">
              <a:solidFill>
                <a:prstClr val="white"/>
              </a:solidFill>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1415725871"/>
              </p:ext>
            </p:extLst>
          </p:nvPr>
        </p:nvGraphicFramePr>
        <p:xfrm>
          <a:off x="1071538" y="1476171"/>
          <a:ext cx="6948208" cy="5024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5094599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7" name="直線接點 6"/>
          <p:cNvCxnSpPr/>
          <p:nvPr/>
        </p:nvCxnSpPr>
        <p:spPr>
          <a:xfrm>
            <a:off x="-34814" y="825025"/>
            <a:ext cx="9167927"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1" name="矩形 40"/>
          <p:cNvSpPr/>
          <p:nvPr/>
        </p:nvSpPr>
        <p:spPr bwMode="auto">
          <a:xfrm>
            <a:off x="-39555" y="0"/>
            <a:ext cx="9144000" cy="444734"/>
          </a:xfrm>
          <a:prstGeom prst="rect">
            <a:avLst/>
          </a:prstGeom>
          <a:solidFill>
            <a:srgbClr val="990000"/>
          </a:solidFill>
          <a:ln w="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zh-TW" altLang="en-US" sz="3200">
              <a:solidFill>
                <a:prstClr val="black"/>
              </a:solidFill>
              <a:ea typeface="新細明體" pitchFamily="18" charset="-120"/>
            </a:endParaRPr>
          </a:p>
        </p:txBody>
      </p:sp>
      <p:pic>
        <p:nvPicPr>
          <p:cNvPr id="50" name="Picture 2" descr="D:\學輔科資料\簡報圖案\12.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9512" y="-15641"/>
            <a:ext cx="1961183" cy="492313"/>
          </a:xfrm>
          <a:prstGeom prst="rect">
            <a:avLst/>
          </a:prstGeom>
          <a:noFill/>
          <a:extLst>
            <a:ext uri="{909E8E84-426E-40DD-AFC4-6F175D3DCCD1}">
              <a14:hiddenFill xmlns:a14="http://schemas.microsoft.com/office/drawing/2010/main">
                <a:solidFill>
                  <a:srgbClr val="FFFFFF"/>
                </a:solidFill>
              </a14:hiddenFill>
            </a:ext>
          </a:extLst>
        </p:spPr>
      </p:pic>
      <p:sp>
        <p:nvSpPr>
          <p:cNvPr id="85" name="矩形 84"/>
          <p:cNvSpPr/>
          <p:nvPr/>
        </p:nvSpPr>
        <p:spPr>
          <a:xfrm>
            <a:off x="-23928" y="740906"/>
            <a:ext cx="9167927" cy="1368151"/>
          </a:xfrm>
          <a:prstGeom prst="rect">
            <a:avLst/>
          </a:prstGeom>
          <a:solidFill>
            <a:srgbClr val="000066">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prstClr val="white"/>
              </a:solidFill>
              <a:latin typeface="Calibri"/>
              <a:ea typeface="新細明體"/>
            </a:endParaRPr>
          </a:p>
        </p:txBody>
      </p:sp>
      <p:sp>
        <p:nvSpPr>
          <p:cNvPr id="86" name="內容版面配置區 2"/>
          <p:cNvSpPr>
            <a:spLocks noGrp="1"/>
          </p:cNvSpPr>
          <p:nvPr>
            <p:ph idx="1"/>
          </p:nvPr>
        </p:nvSpPr>
        <p:spPr>
          <a:xfrm>
            <a:off x="323528" y="1095850"/>
            <a:ext cx="8352928" cy="809295"/>
          </a:xfrm>
        </p:spPr>
        <p:txBody>
          <a:bodyPr>
            <a:noAutofit/>
          </a:bodyPr>
          <a:lstStyle/>
          <a:p>
            <a:pPr marL="0" indent="0" algn="ctr">
              <a:lnSpc>
                <a:spcPct val="110000"/>
              </a:lnSpc>
              <a:spcBef>
                <a:spcPts val="600"/>
              </a:spcBef>
              <a:buNone/>
              <a:defRPr/>
            </a:pPr>
            <a:r>
              <a:rPr lang="zh-TW" altLang="en-US" sz="3600" b="1" dirty="0">
                <a:solidFill>
                  <a:srgbClr val="FFFF99"/>
                </a:solidFill>
                <a:latin typeface="Adobe 繁黑體 Std B" pitchFamily="34" charset="-120"/>
                <a:ea typeface="Adobe 繁黑體 Std B" pitchFamily="34" charset="-120"/>
              </a:rPr>
              <a:t>陸、結語與交流</a:t>
            </a:r>
            <a:endParaRPr lang="zh-TW" altLang="en-US" sz="3600" b="1" dirty="0">
              <a:solidFill>
                <a:srgbClr val="FFFF99"/>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cxnSp>
        <p:nvCxnSpPr>
          <p:cNvPr id="87" name="直線接點 86"/>
          <p:cNvCxnSpPr/>
          <p:nvPr/>
        </p:nvCxnSpPr>
        <p:spPr>
          <a:xfrm>
            <a:off x="-23927" y="1041049"/>
            <a:ext cx="9155308"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9" name="直線接點 88"/>
          <p:cNvCxnSpPr/>
          <p:nvPr/>
        </p:nvCxnSpPr>
        <p:spPr>
          <a:xfrm>
            <a:off x="-36512" y="1833137"/>
            <a:ext cx="9167926"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25" name="群組 24"/>
          <p:cNvGrpSpPr/>
          <p:nvPr/>
        </p:nvGrpSpPr>
        <p:grpSpPr>
          <a:xfrm>
            <a:off x="2411760" y="44624"/>
            <a:ext cx="2520280" cy="361199"/>
            <a:chOff x="2411760" y="44624"/>
            <a:chExt cx="2520280" cy="361199"/>
          </a:xfrm>
        </p:grpSpPr>
        <p:sp>
          <p:nvSpPr>
            <p:cNvPr id="26" name="橢圓 25"/>
            <p:cNvSpPr/>
            <p:nvPr/>
          </p:nvSpPr>
          <p:spPr>
            <a:xfrm>
              <a:off x="4572000" y="44624"/>
              <a:ext cx="360040" cy="360040"/>
            </a:xfrm>
            <a:prstGeom prst="ellipse">
              <a:avLst/>
            </a:prstGeom>
            <a:solidFill>
              <a:schemeClr val="bg1"/>
            </a:solidFill>
            <a:ln w="9525">
              <a:solidFill>
                <a:srgbClr val="A50021"/>
              </a:solidFill>
            </a:ln>
            <a:effectLst>
              <a:glow rad="63500">
                <a:schemeClr val="bg1">
                  <a:alpha val="5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0000"/>
                  </a:solidFill>
                  <a:latin typeface="微軟正黑體" panose="020B0604030504040204" pitchFamily="34" charset="-120"/>
                  <a:ea typeface="微軟正黑體" panose="020B0604030504040204" pitchFamily="34" charset="-120"/>
                </a:rPr>
                <a:t>6</a:t>
              </a:r>
              <a:endParaRPr lang="zh-TW" altLang="en-US" sz="2400" dirty="0">
                <a:solidFill>
                  <a:srgbClr val="C00000"/>
                </a:solidFill>
                <a:latin typeface="微軟正黑體" panose="020B0604030504040204" pitchFamily="34" charset="-120"/>
                <a:ea typeface="微軟正黑體" panose="020B0604030504040204" pitchFamily="34" charset="-120"/>
              </a:endParaRPr>
            </a:p>
          </p:txBody>
        </p:sp>
        <p:sp>
          <p:nvSpPr>
            <p:cNvPr id="27" name="橢圓 26"/>
            <p:cNvSpPr/>
            <p:nvPr/>
          </p:nvSpPr>
          <p:spPr>
            <a:xfrm>
              <a:off x="2835897"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2</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8" name="橢圓 27"/>
            <p:cNvSpPr/>
            <p:nvPr/>
          </p:nvSpPr>
          <p:spPr>
            <a:xfrm>
              <a:off x="3707904"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4</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29" name="橢圓 28"/>
            <p:cNvSpPr/>
            <p:nvPr/>
          </p:nvSpPr>
          <p:spPr>
            <a:xfrm>
              <a:off x="2411760" y="45783"/>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1</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30" name="橢圓 29"/>
            <p:cNvSpPr/>
            <p:nvPr/>
          </p:nvSpPr>
          <p:spPr>
            <a:xfrm>
              <a:off x="3275856"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3</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sp>
          <p:nvSpPr>
            <p:cNvPr id="31" name="橢圓 30"/>
            <p:cNvSpPr/>
            <p:nvPr/>
          </p:nvSpPr>
          <p:spPr>
            <a:xfrm>
              <a:off x="4139952" y="44624"/>
              <a:ext cx="360040" cy="360040"/>
            </a:xfrm>
            <a:prstGeom prst="ellipse">
              <a:avLst/>
            </a:prstGeom>
            <a:solidFill>
              <a:schemeClr val="accent2">
                <a:lumMod val="50000"/>
              </a:schemeClr>
            </a:solidFill>
            <a:ln w="952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dirty="0">
                  <a:solidFill>
                    <a:srgbClr val="C0504D">
                      <a:lumMod val="60000"/>
                      <a:lumOff val="40000"/>
                    </a:srgbClr>
                  </a:solidFill>
                  <a:latin typeface="微軟正黑體" panose="020B0604030504040204" pitchFamily="34" charset="-120"/>
                  <a:ea typeface="微軟正黑體" panose="020B0604030504040204" pitchFamily="34" charset="-120"/>
                </a:rPr>
                <a:t>5</a:t>
              </a:r>
              <a:endParaRPr lang="zh-TW" altLang="en-US" sz="2400" dirty="0">
                <a:solidFill>
                  <a:srgbClr val="C0504D">
                    <a:lumMod val="60000"/>
                    <a:lumOff val="40000"/>
                  </a:srgbClr>
                </a:solidFill>
                <a:latin typeface="微軟正黑體" panose="020B0604030504040204" pitchFamily="34" charset="-120"/>
                <a:ea typeface="微軟正黑體" panose="020B0604030504040204" pitchFamily="34" charset="-120"/>
              </a:endParaRPr>
            </a:p>
          </p:txBody>
        </p:sp>
      </p:grpSp>
      <p:sp>
        <p:nvSpPr>
          <p:cNvPr id="32" name="矩形 31"/>
          <p:cNvSpPr/>
          <p:nvPr/>
        </p:nvSpPr>
        <p:spPr>
          <a:xfrm>
            <a:off x="5234646" y="5713"/>
            <a:ext cx="710451" cy="400110"/>
          </a:xfrm>
          <a:prstGeom prst="rect">
            <a:avLst/>
          </a:prstGeom>
        </p:spPr>
        <p:txBody>
          <a:bodyPr wrap="none">
            <a:spAutoFit/>
          </a:bodyPr>
          <a:lstStyle/>
          <a:p>
            <a:r>
              <a:rPr lang="zh-TW" altLang="en-US" sz="2000" b="1" dirty="0">
                <a:solidFill>
                  <a:prstClr val="white"/>
                </a:solidFill>
                <a:effectLst>
                  <a:outerShdw blurRad="38100" dist="38100" dir="2700000" algn="tl">
                    <a:srgbClr val="000000">
                      <a:alpha val="43137"/>
                    </a:srgbClr>
                  </a:outerShdw>
                </a:effectLst>
                <a:latin typeface="微軟正黑體" pitchFamily="34" charset="-120"/>
                <a:ea typeface="微軟正黑體" pitchFamily="34" charset="-120"/>
              </a:rPr>
              <a:t>結語</a:t>
            </a:r>
          </a:p>
        </p:txBody>
      </p:sp>
      <p:sp>
        <p:nvSpPr>
          <p:cNvPr id="23" name="文字方塊 22"/>
          <p:cNvSpPr txBox="1"/>
          <p:nvPr/>
        </p:nvSpPr>
        <p:spPr>
          <a:xfrm>
            <a:off x="357158" y="2571744"/>
            <a:ext cx="6591106" cy="2554545"/>
          </a:xfrm>
          <a:prstGeom prst="rect">
            <a:avLst/>
          </a:prstGeom>
          <a:noFill/>
          <a:effectLst>
            <a:glow rad="63500">
              <a:schemeClr val="accent3">
                <a:satMod val="175000"/>
                <a:alpha val="40000"/>
              </a:schemeClr>
            </a:glow>
            <a:outerShdw blurRad="50800" dist="38100" dir="2700000" algn="tl" rotWithShape="0">
              <a:prstClr val="black">
                <a:alpha val="40000"/>
              </a:prstClr>
            </a:outerShdw>
          </a:effectLst>
        </p:spPr>
        <p:txBody>
          <a:bodyPr wrap="square" rtlCol="0">
            <a:spAutoFit/>
          </a:bodyPr>
          <a:lstStyle/>
          <a:p>
            <a:pPr>
              <a:lnSpc>
                <a:spcPts val="6400"/>
              </a:lnSpc>
            </a:pPr>
            <a:r>
              <a:rPr lang="zh-TW" altLang="en-US" sz="4800" b="1" dirty="0">
                <a:solidFill>
                  <a:schemeClr val="bg1"/>
                </a:solidFill>
                <a:latin typeface="Adobe 繁黑體 Std B" pitchFamily="34" charset="-120"/>
                <a:ea typeface="Adobe 繁黑體 Std B" pitchFamily="34" charset="-120"/>
              </a:rPr>
              <a:t>協助學生適性發展</a:t>
            </a:r>
            <a:endParaRPr lang="en-US" altLang="zh-TW" sz="4800" b="1" dirty="0">
              <a:solidFill>
                <a:schemeClr val="bg1"/>
              </a:solidFill>
              <a:latin typeface="Adobe 繁黑體 Std B" pitchFamily="34" charset="-120"/>
              <a:ea typeface="Adobe 繁黑體 Std B" pitchFamily="34" charset="-120"/>
            </a:endParaRPr>
          </a:p>
          <a:p>
            <a:pPr algn="ctr">
              <a:lnSpc>
                <a:spcPts val="6400"/>
              </a:lnSpc>
            </a:pPr>
            <a:r>
              <a:rPr lang="zh-TW" altLang="en-US" sz="4800" b="1" dirty="0">
                <a:solidFill>
                  <a:schemeClr val="accent6">
                    <a:lumMod val="75000"/>
                  </a:schemeClr>
                </a:solidFill>
                <a:latin typeface="Adobe 繁黑體 Std B" pitchFamily="34" charset="-120"/>
                <a:ea typeface="Adobe 繁黑體 Std B" pitchFamily="34" charset="-120"/>
              </a:rPr>
              <a:t>成就每一個孩子</a:t>
            </a:r>
            <a:endParaRPr lang="en-US" altLang="zh-TW" sz="4800" b="1" dirty="0">
              <a:solidFill>
                <a:schemeClr val="accent6">
                  <a:lumMod val="75000"/>
                </a:schemeClr>
              </a:solidFill>
              <a:latin typeface="Adobe 繁黑體 Std B" pitchFamily="34" charset="-120"/>
              <a:ea typeface="Adobe 繁黑體 Std B" pitchFamily="34" charset="-120"/>
            </a:endParaRPr>
          </a:p>
          <a:p>
            <a:pPr algn="r">
              <a:lnSpc>
                <a:spcPts val="6400"/>
              </a:lnSpc>
            </a:pPr>
            <a:r>
              <a:rPr lang="zh-TW" altLang="en-US" sz="4800" b="1" dirty="0">
                <a:solidFill>
                  <a:srgbClr val="FF0000"/>
                </a:solidFill>
                <a:latin typeface="Adobe 繁黑體 Std B" pitchFamily="34" charset="-120"/>
                <a:ea typeface="Adobe 繁黑體 Std B" pitchFamily="34" charset="-120"/>
              </a:rPr>
              <a:t>實現教育公平正義</a:t>
            </a:r>
            <a:endParaRPr lang="zh-TW" altLang="en-US" sz="4800" dirty="0">
              <a:solidFill>
                <a:srgbClr val="FF0000"/>
              </a:solidFill>
              <a:latin typeface="Adobe 繁黑體 Std B" pitchFamily="34" charset="-120"/>
              <a:ea typeface="Adobe 繁黑體 Std B" pitchFamily="34" charset="-120"/>
            </a:endParaRPr>
          </a:p>
        </p:txBody>
      </p:sp>
    </p:spTree>
    <p:extLst>
      <p:ext uri="{BB962C8B-B14F-4D97-AF65-F5344CB8AC3E}">
        <p14:creationId xmlns:p14="http://schemas.microsoft.com/office/powerpoint/2010/main" val="14195535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theme/theme1.xml><?xml version="1.0" encoding="utf-8"?>
<a:theme xmlns:a="http://schemas.openxmlformats.org/drawingml/2006/main" name="本署簡報檔版型">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8">
  <a:themeElements>
    <a:clrScheme name="Gardening PowerPoint Template">
      <a:dk1>
        <a:srgbClr val="FFFFFF"/>
      </a:dk1>
      <a:lt1>
        <a:srgbClr val="57A144"/>
      </a:lt1>
      <a:dk2>
        <a:srgbClr val="FFFFFF"/>
      </a:dk2>
      <a:lt2>
        <a:srgbClr val="57A144"/>
      </a:lt2>
      <a:accent1>
        <a:srgbClr val="2C5222"/>
      </a:accent1>
      <a:accent2>
        <a:srgbClr val="C0504D"/>
      </a:accent2>
      <a:accent3>
        <a:srgbClr val="9BBB59"/>
      </a:accent3>
      <a:accent4>
        <a:srgbClr val="8064A2"/>
      </a:accent4>
      <a:accent5>
        <a:srgbClr val="4BACC6"/>
      </a:accent5>
      <a:accent6>
        <a:srgbClr val="F79646"/>
      </a:accent6>
      <a:hlink>
        <a:srgbClr val="2C5222"/>
      </a:hlink>
      <a:folHlink>
        <a:srgbClr val="B9DD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78">
  <a:themeElements>
    <a:clrScheme name="Gardening PowerPoint Template">
      <a:dk1>
        <a:srgbClr val="FFFFFF"/>
      </a:dk1>
      <a:lt1>
        <a:srgbClr val="57A144"/>
      </a:lt1>
      <a:dk2>
        <a:srgbClr val="FFFFFF"/>
      </a:dk2>
      <a:lt2>
        <a:srgbClr val="57A144"/>
      </a:lt2>
      <a:accent1>
        <a:srgbClr val="2C5222"/>
      </a:accent1>
      <a:accent2>
        <a:srgbClr val="C0504D"/>
      </a:accent2>
      <a:accent3>
        <a:srgbClr val="9BBB59"/>
      </a:accent3>
      <a:accent4>
        <a:srgbClr val="8064A2"/>
      </a:accent4>
      <a:accent5>
        <a:srgbClr val="4BACC6"/>
      </a:accent5>
      <a:accent6>
        <a:srgbClr val="F79646"/>
      </a:accent6>
      <a:hlink>
        <a:srgbClr val="2C5222"/>
      </a:hlink>
      <a:folHlink>
        <a:srgbClr val="B9DD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天空">
  <a:themeElements>
    <a:clrScheme name="天空">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天空">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天空">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5.xml><?xml version="1.0" encoding="utf-8"?>
<a:theme xmlns:a="http://schemas.openxmlformats.org/drawingml/2006/main" name="優質高中職">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年國教簡報">
  <a:themeElements>
    <a:clrScheme name="12年國教簡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年國教簡報">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Calibri"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sz="3200" b="0" i="0" u="none" strike="noStrike" cap="none" normalizeH="0" baseline="0" smtClean="0">
            <a:ln>
              <a:noFill/>
            </a:ln>
            <a:solidFill>
              <a:schemeClr val="tx1"/>
            </a:solidFill>
            <a:effectLst/>
            <a:latin typeface="Calibri" pitchFamily="34" charset="0"/>
            <a:ea typeface="新細明體" pitchFamily="18" charset="-120"/>
          </a:defRPr>
        </a:defPPr>
      </a:lstStyle>
    </a:lnDef>
  </a:objectDefaults>
  <a:extraClrSchemeLst>
    <a:extraClrScheme>
      <a:clrScheme name="12年國教簡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天空">
  <a:themeElements>
    <a:clrScheme name="天空">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天空">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天空">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8.xml><?xml version="1.0" encoding="utf-8"?>
<a:theme xmlns:a="http://schemas.openxmlformats.org/drawingml/2006/main" name="1_本署簡報檔版型">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本署簡報檔版型">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本署簡報檔版型</Template>
  <TotalTime>3414</TotalTime>
  <Words>7244</Words>
  <Application>Microsoft Office PowerPoint</Application>
  <PresentationFormat>如螢幕大小 (4:3)</PresentationFormat>
  <Paragraphs>2097</Paragraphs>
  <Slides>98</Slides>
  <Notes>32</Notes>
  <HiddenSlides>0</HiddenSlides>
  <MMClips>1</MMClips>
  <ScaleCrop>false</ScaleCrop>
  <HeadingPairs>
    <vt:vector size="8" baseType="variant">
      <vt:variant>
        <vt:lpstr>使用字型</vt:lpstr>
      </vt:variant>
      <vt:variant>
        <vt:i4>24</vt:i4>
      </vt:variant>
      <vt:variant>
        <vt:lpstr>佈景主題</vt:lpstr>
      </vt:variant>
      <vt:variant>
        <vt:i4>9</vt:i4>
      </vt:variant>
      <vt:variant>
        <vt:lpstr>內嵌 OLE 伺服程式</vt:lpstr>
      </vt:variant>
      <vt:variant>
        <vt:i4>1</vt:i4>
      </vt:variant>
      <vt:variant>
        <vt:lpstr>投影片標題</vt:lpstr>
      </vt:variant>
      <vt:variant>
        <vt:i4>98</vt:i4>
      </vt:variant>
    </vt:vector>
  </HeadingPairs>
  <TitlesOfParts>
    <vt:vector size="132" baseType="lpstr">
      <vt:lpstr>Adobe 黑体 Std R</vt:lpstr>
      <vt:lpstr>Adobe 繁黑體 Std B</vt:lpstr>
      <vt:lpstr>BiauKai</vt:lpstr>
      <vt:lpstr>Cataneo BT</vt:lpstr>
      <vt:lpstr>Droid Serif</vt:lpstr>
      <vt:lpstr>宋体</vt:lpstr>
      <vt:lpstr>宋体</vt:lpstr>
      <vt:lpstr>細明體</vt:lpstr>
      <vt:lpstr>華康中黑體</vt:lpstr>
      <vt:lpstr>華康中圓體(P)</vt:lpstr>
      <vt:lpstr>華康正顏楷體W5(P)</vt:lpstr>
      <vt:lpstr>華康儷粗圓</vt:lpstr>
      <vt:lpstr>微軟正黑體</vt:lpstr>
      <vt:lpstr>新細明體</vt:lpstr>
      <vt:lpstr>標楷體</vt:lpstr>
      <vt:lpstr>儷黑 Pro</vt:lpstr>
      <vt:lpstr>Arial</vt:lpstr>
      <vt:lpstr>Arial Black</vt:lpstr>
      <vt:lpstr>Arial Rounded MT Bold</vt:lpstr>
      <vt:lpstr>Calibri</vt:lpstr>
      <vt:lpstr>Franklin Gothic Book</vt:lpstr>
      <vt:lpstr>Segoe Script</vt:lpstr>
      <vt:lpstr>Times New Roman</vt:lpstr>
      <vt:lpstr>Wingdings</vt:lpstr>
      <vt:lpstr>本署簡報檔版型</vt:lpstr>
      <vt:lpstr>178</vt:lpstr>
      <vt:lpstr>1_178</vt:lpstr>
      <vt:lpstr>2_天空</vt:lpstr>
      <vt:lpstr>優質高中職</vt:lpstr>
      <vt:lpstr>12年國教簡報</vt:lpstr>
      <vt:lpstr>1_天空</vt:lpstr>
      <vt:lpstr>1_本署簡報檔版型</vt:lpstr>
      <vt:lpstr>2_本署簡報檔版型</vt:lpstr>
      <vt:lpstr>多媒體項目</vt:lpstr>
      <vt:lpstr>PowerPoint 簡報</vt:lpstr>
      <vt:lpstr>PowerPoint 簡報</vt:lpstr>
      <vt:lpstr>PowerPoint 簡報</vt:lpstr>
      <vt:lpstr>我們所必須共同面對的困境</vt:lpstr>
      <vt:lpstr>PowerPoint 簡報</vt:lpstr>
      <vt:lpstr>PowerPoint 簡報</vt:lpstr>
      <vt:lpstr>PowerPoint 簡報</vt:lpstr>
      <vt:lpstr>美國哈佛大學心理學家-嘉納（Howard Gardner）多元智能</vt:lpstr>
      <vt:lpstr>PowerPoint 簡報</vt:lpstr>
      <vt:lpstr>PowerPoint 簡報</vt:lpstr>
      <vt:lpstr>PowerPoint 簡報</vt:lpstr>
      <vt:lpstr>PowerPoint 簡報</vt:lpstr>
      <vt:lpstr>PowerPoint 簡報</vt:lpstr>
      <vt:lpstr>PowerPoint 簡報</vt:lpstr>
      <vt:lpstr>PowerPoint 簡報</vt:lpstr>
      <vt:lpstr>PowerPoint 簡報</vt:lpstr>
      <vt:lpstr>生涯應該要被規劃嗎？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cth_X201</dc:creator>
  <cp:lastModifiedBy>UserTest</cp:lastModifiedBy>
  <cp:revision>341</cp:revision>
  <dcterms:created xsi:type="dcterms:W3CDTF">2015-12-08T05:25:30Z</dcterms:created>
  <dcterms:modified xsi:type="dcterms:W3CDTF">2022-04-07T05:51:02Z</dcterms:modified>
</cp:coreProperties>
</file>