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5" r:id="rId3"/>
    <p:sldId id="287" r:id="rId4"/>
    <p:sldId id="286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梅仙 陳" initials="梅仙" lastIdx="2" clrIdx="0">
    <p:extLst>
      <p:ext uri="{19B8F6BF-5375-455C-9EA6-DF929625EA0E}">
        <p15:presenceInfo xmlns:p15="http://schemas.microsoft.com/office/powerpoint/2012/main" userId="3eefb9f656ef3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5113" autoAdjust="0"/>
  </p:normalViewPr>
  <p:slideViewPr>
    <p:cSldViewPr snapToGrid="0">
      <p:cViewPr varScale="1">
        <p:scale>
          <a:sx n="83" d="100"/>
          <a:sy n="83" d="100"/>
        </p:scale>
        <p:origin x="4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10AE9-CE48-4530-9971-C3808696E16F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F9B6B-E6E9-4DF2-9FA4-B60CE0633E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763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knews.cc/baby/opevxop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knews.cc/baby/opevxop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作者：</a:t>
            </a:r>
            <a:r>
              <a:rPr lang="zh-TW" altLang="en-US" b="0" i="0" dirty="0">
                <a:solidFill>
                  <a:srgbClr val="111111"/>
                </a:solidFill>
                <a:effectLst/>
                <a:latin typeface="tahoma" panose="020B0604030504040204" pitchFamily="34" charset="0"/>
              </a:rPr>
              <a:t>崔琡僖</a:t>
            </a:r>
            <a:endParaRPr lang="en-US" altLang="zh-TW" b="0" i="0" dirty="0">
              <a:solidFill>
                <a:srgbClr val="000000"/>
              </a:solidFill>
              <a:effectLst/>
              <a:latin typeface="Open Sans" panose="020B0604020202020204" pitchFamily="34" charset="0"/>
            </a:endParaRP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你第一天上學的日子，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仿佛全世界都在為你加油。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「別怕，你能做好！」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你第一次踏入外面世界的這天，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我的心裡不覺間湧出一股暖流</a:t>
            </a: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原文網址：</a:t>
            </a: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Open Sans" panose="020B0604020202020204" pitchFamily="34" charset="0"/>
                <a:hlinkClick r:id="rId3"/>
              </a:rPr>
              <a:t>https://kknews.cc/baby/opevxop.html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F9B6B-E6E9-4DF2-9FA4-B60CE0633E9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850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你第一次說「我自己也行」的那天，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企鵝們都在為你跳舞，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冰山也為你變得平坦。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雖然你自己做得很好，很出色，</a:t>
            </a:r>
          </a:p>
          <a:p>
            <a:pPr algn="l" fontAlgn="base"/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但我還是會永遠陪在你身邊，呵護著你。</a:t>
            </a: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原文網址：</a:t>
            </a:r>
            <a:r>
              <a:rPr lang="en-US" altLang="zh-TW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  <a:hlinkClick r:id="rId3"/>
              </a:rPr>
              <a:t>https://kknews.cc/baby/opevxop.html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F9B6B-E6E9-4DF2-9FA4-B60CE0633E9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0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4AF9B9-6647-4EDC-A7A8-080825B3D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C716ADC-64ED-4632-8C97-2578A210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0FA5FF-8D99-4B3F-A1FA-73A870E0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AB14EA-4041-4BB6-ADE0-8DBEAE3F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43E1E2-043E-4C60-953F-2EBAF32C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96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E18DF1-BA7F-4B9D-AFDE-9965050A5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C16921C-26B3-4100-A360-EB61CD483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1A2CF5C-F825-4FC7-975B-BCC8F7FF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7D89E6F-A77C-4DBB-8240-1D68AEAB0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DC5956-F9C8-4136-A2B7-FF4DAE9F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689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E5C291B-1DF0-49A7-97BC-31D12A4CE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5D83A13-194C-4129-BFDB-028E5AA2B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A8810F-15E0-46BB-AF30-84D3C423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7A1966-8493-4184-AD00-2A23EFADE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92CF38-8C26-4AED-B783-38ECD128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12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AB1D51-A083-41B9-918A-BB141272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A07A8F-7A14-4484-BF96-FA72E13F4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5A08AF-C9F0-4CA6-9A40-A13E730B7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543387-1282-42FF-8AC9-1B0D89356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6A959A-AD40-455E-95DD-B3E95868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69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4557C1-C371-4DDA-B35A-CF92F4779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46DF25E-8542-49FE-8892-F77712EA2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EDA667-F976-4DF9-B9C1-F16674EC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E6BD6D-5889-4DD6-ABAA-500EF45AC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7EBD5E-7A55-4D8A-9BA0-C415D6E6D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12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5FB07A-60BA-42CF-869A-69B4C184D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D51938-5D68-417F-8F49-0D5DBE832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508F39D-FF6F-4805-A007-729424C4D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6EE7984-0D95-4123-833E-5E1380285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41C2DE1-9A04-44F2-9F5F-0CF8D3893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6C90ED-B317-413C-8B0D-686D3876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09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F71082-8CB0-443E-8516-2F98065E2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6C86F2-46DA-4290-A7F6-98F01CC61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38ABFDE-9864-4C34-B97A-69DAB247C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555CE08-0B7E-4D27-9691-06548A8C2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1C09264-C084-42E2-849D-84E0882D3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A89199E-0F48-4CA2-89E3-46CEE114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07F1FFE-878E-4FF2-93FC-1C0FB2FE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1404B35-4ADA-49D8-B6FE-D7AA940A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93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18ECF5-3DC6-460C-BE17-FD9FFC721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D936835-1022-4F6C-95D5-9ED4A3627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47E07B0-B9F3-41D8-ADD4-92341FFD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B5E4D50-6AAF-459A-95E1-21CEC8D7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17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FA579B3-7B07-45FA-ABD8-06F62AD04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DB17E0D-7539-4EE9-9294-6D4A8F95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0098EE-3878-412B-A1F4-911F0B64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87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F5BA04-76D4-433C-B832-134C9B2B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3708DB-913C-4F3B-8D9C-A36AC9BEE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6D40EED-E0B7-452E-B960-757557242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F394AD8-1D2C-4AB4-9F76-069AFD135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4B816F-2F0D-4DFD-8870-08A904D1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B4A10B-5598-4154-8FDD-DF64CA44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85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250B38-0E52-403A-8617-56BEB1733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12E9915-F4B4-4B36-B105-FA96B78CF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4D43D64-FC4B-47CA-B696-9C7B03390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AB2BAE3-8ECD-4A2B-A603-54688A82B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E7A-A222-4377-8F3A-F3766BCB8DB6}" type="datetimeFigureOut">
              <a:rPr lang="zh-TW" altLang="en-US" smtClean="0"/>
              <a:t>2022/5/18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C3E903-B6E2-49A9-941A-8CBF5A9D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A5E727B-CAFD-4887-9CCF-1D396CF3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44062-BA49-4574-922B-6C3CFD0D3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9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359B2A2-6DE4-4291-8CB9-152EFC9F1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A3C27CA-6BC5-4F67-ABB8-864097069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495237-2EC7-4CB8-92BD-55FDE7FA2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fld id="{AAB6FE7A-A222-4377-8F3A-F3766BCB8DB6}" type="datetimeFigureOut">
              <a:rPr lang="zh-TW" altLang="en-US" smtClean="0"/>
              <a:pPr/>
              <a:t>2022/5/18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74F859-D7AF-49D4-BD29-17866FB5E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D314C4F-A06E-4F5F-8FDE-140A595F0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fld id="{70144062-BA49-4574-922B-6C3CFD0D3C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CE7D5F1-0185-4E2A-8CD4-1F65D868D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4" y="341313"/>
            <a:ext cx="12179796" cy="633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群組 3">
            <a:extLst>
              <a:ext uri="{FF2B5EF4-FFF2-40B4-BE49-F238E27FC236}">
                <a16:creationId xmlns:a16="http://schemas.microsoft.com/office/drawing/2014/main" id="{2F713CFF-4529-4294-9BB9-4279ADBE646B}"/>
              </a:ext>
            </a:extLst>
          </p:cNvPr>
          <p:cNvGrpSpPr/>
          <p:nvPr/>
        </p:nvGrpSpPr>
        <p:grpSpPr>
          <a:xfrm>
            <a:off x="6463966" y="2005319"/>
            <a:ext cx="3636000" cy="1620001"/>
            <a:chOff x="6142232" y="1764458"/>
            <a:chExt cx="4202165" cy="1737843"/>
          </a:xfrm>
        </p:grpSpPr>
        <p:sp>
          <p:nvSpPr>
            <p:cNvPr id="6" name="矩形: 圓角 5">
              <a:extLst>
                <a:ext uri="{FF2B5EF4-FFF2-40B4-BE49-F238E27FC236}">
                  <a16:creationId xmlns:a16="http://schemas.microsoft.com/office/drawing/2014/main" id="{56B5FCF9-0253-4993-A7C6-16965C9CAE0D}"/>
                </a:ext>
              </a:extLst>
            </p:cNvPr>
            <p:cNvSpPr/>
            <p:nvPr/>
          </p:nvSpPr>
          <p:spPr>
            <a:xfrm>
              <a:off x="6142232" y="1764459"/>
              <a:ext cx="4202165" cy="173784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38ABC773-53C8-48CA-8E85-35D3E5D575A9}"/>
                </a:ext>
              </a:extLst>
            </p:cNvPr>
            <p:cNvSpPr txBox="1"/>
            <p:nvPr/>
          </p:nvSpPr>
          <p:spPr>
            <a:xfrm>
              <a:off x="6142232" y="1764458"/>
              <a:ext cx="4202165" cy="17378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你第一天上學的日子，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仿佛全世界都在為你加油。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「別怕，你能做好！」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你第一次踏入外面世界的這天，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我的心裡不覺間湧出一股暖流</a:t>
              </a:r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id="{875C5F01-86CE-45CD-B17C-74E6403E2459}"/>
              </a:ext>
            </a:extLst>
          </p:cNvPr>
          <p:cNvGrpSpPr/>
          <p:nvPr/>
        </p:nvGrpSpPr>
        <p:grpSpPr>
          <a:xfrm>
            <a:off x="10414000" y="406400"/>
            <a:ext cx="1720359" cy="408096"/>
            <a:chOff x="70340" y="4303603"/>
            <a:chExt cx="5694169" cy="1959412"/>
          </a:xfrm>
        </p:grpSpPr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E021CDA8-22FB-4F5B-A9B3-511AB0CCEA18}"/>
                </a:ext>
              </a:extLst>
            </p:cNvPr>
            <p:cNvSpPr/>
            <p:nvPr/>
          </p:nvSpPr>
          <p:spPr>
            <a:xfrm>
              <a:off x="70340" y="4319015"/>
              <a:ext cx="5652941" cy="19440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FB87425-D715-4690-8B59-6FA15895B878}"/>
                </a:ext>
              </a:extLst>
            </p:cNvPr>
            <p:cNvSpPr txBox="1"/>
            <p:nvPr/>
          </p:nvSpPr>
          <p:spPr>
            <a:xfrm>
              <a:off x="70340" y="4303603"/>
              <a:ext cx="5694169" cy="1921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fontAlgn="base"/>
              <a:r>
                <a:rPr lang="zh-TW" altLang="en-US" sz="2000" dirty="0">
                  <a:solidFill>
                    <a:srgbClr val="0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繪本：崔琡僖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502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656E7CF-1CE8-414A-84FD-A2053602F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97" y="419100"/>
            <a:ext cx="12202297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群組 12">
            <a:extLst>
              <a:ext uri="{FF2B5EF4-FFF2-40B4-BE49-F238E27FC236}">
                <a16:creationId xmlns:a16="http://schemas.microsoft.com/office/drawing/2014/main" id="{77B837B1-25A5-483E-8F27-27781485B3B9}"/>
              </a:ext>
            </a:extLst>
          </p:cNvPr>
          <p:cNvGrpSpPr/>
          <p:nvPr/>
        </p:nvGrpSpPr>
        <p:grpSpPr>
          <a:xfrm>
            <a:off x="413241" y="4392503"/>
            <a:ext cx="4692160" cy="1614597"/>
            <a:chOff x="70340" y="4303603"/>
            <a:chExt cx="5694169" cy="1959412"/>
          </a:xfrm>
        </p:grpSpPr>
        <p:sp>
          <p:nvSpPr>
            <p:cNvPr id="11" name="矩形: 圓角 10">
              <a:extLst>
                <a:ext uri="{FF2B5EF4-FFF2-40B4-BE49-F238E27FC236}">
                  <a16:creationId xmlns:a16="http://schemas.microsoft.com/office/drawing/2014/main" id="{B7B05C56-662D-4435-A20E-31F6227393F5}"/>
                </a:ext>
              </a:extLst>
            </p:cNvPr>
            <p:cNvSpPr/>
            <p:nvPr/>
          </p:nvSpPr>
          <p:spPr>
            <a:xfrm>
              <a:off x="70340" y="4319015"/>
              <a:ext cx="5652941" cy="1944000"/>
            </a:xfrm>
            <a:prstGeom prst="roundRect">
              <a:avLst/>
            </a:prstGeom>
            <a:solidFill>
              <a:srgbClr val="CCE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776FCABA-A497-416C-AEF6-E5420538F32A}"/>
                </a:ext>
              </a:extLst>
            </p:cNvPr>
            <p:cNvSpPr txBox="1"/>
            <p:nvPr/>
          </p:nvSpPr>
          <p:spPr>
            <a:xfrm>
              <a:off x="70340" y="4303603"/>
              <a:ext cx="5694169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你第一次說「我自己也行」的那天，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企鵝們都在為你跳舞，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冰山也為你變得平坦。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雖然你自己做得很好，很出色，</a:t>
              </a:r>
            </a:p>
            <a:p>
              <a:pPr algn="l" fontAlgn="base"/>
              <a:r>
                <a:rPr lang="zh-TW" altLang="en-US" sz="2000" b="0" i="0" dirty="0">
                  <a:solidFill>
                    <a:srgbClr val="000000"/>
                  </a:solidFill>
                  <a:effectLst/>
                  <a:latin typeface="標楷體" panose="03000509000000000000" pitchFamily="65" charset="-120"/>
                  <a:ea typeface="標楷體" panose="03000509000000000000" pitchFamily="65" charset="-120"/>
                </a:rPr>
                <a:t>但我還是會永遠陪在你身邊，呵護著你。</a:t>
              </a: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4E4D2EAE-F852-44FE-BCC7-B1CD92BE7940}"/>
              </a:ext>
            </a:extLst>
          </p:cNvPr>
          <p:cNvGrpSpPr/>
          <p:nvPr/>
        </p:nvGrpSpPr>
        <p:grpSpPr>
          <a:xfrm>
            <a:off x="38100" y="469900"/>
            <a:ext cx="1720359" cy="408096"/>
            <a:chOff x="70340" y="4303603"/>
            <a:chExt cx="5694169" cy="1959412"/>
          </a:xfrm>
        </p:grpSpPr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9769A528-48D5-4BD4-B8E1-383E23D26D69}"/>
                </a:ext>
              </a:extLst>
            </p:cNvPr>
            <p:cNvSpPr/>
            <p:nvPr/>
          </p:nvSpPr>
          <p:spPr>
            <a:xfrm>
              <a:off x="70340" y="4319015"/>
              <a:ext cx="5652941" cy="1944000"/>
            </a:xfrm>
            <a:prstGeom prst="roundRect">
              <a:avLst/>
            </a:prstGeom>
            <a:solidFill>
              <a:srgbClr val="CCE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DE752164-6A5F-466D-A603-3D7712F854E6}"/>
                </a:ext>
              </a:extLst>
            </p:cNvPr>
            <p:cNvSpPr txBox="1"/>
            <p:nvPr/>
          </p:nvSpPr>
          <p:spPr>
            <a:xfrm>
              <a:off x="70340" y="4303603"/>
              <a:ext cx="5694169" cy="1921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fontAlgn="base"/>
              <a:r>
                <a:rPr lang="zh-TW" altLang="en-US" sz="2000" dirty="0">
                  <a:solidFill>
                    <a:srgbClr val="0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繪本：崔琡僖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514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https://www.goalcast.com/wp-content/uploads/2017/06/18948382_1424223954321457_833748625411119513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95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44AE24-BE7B-C980-D8C2-31F676B25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TW" b="1" i="0" u="none" strike="noStrike" dirty="0">
                <a:solidFill>
                  <a:srgbClr val="373737"/>
                </a:solidFill>
                <a:effectLst/>
              </a:rPr>
              <a:t>20</a:t>
            </a:r>
            <a:r>
              <a:rPr lang="zh-TW" altLang="en-US" b="1" i="0" u="none" strike="noStrike" dirty="0">
                <a:solidFill>
                  <a:srgbClr val="373737"/>
                </a:solidFill>
                <a:effectLst/>
              </a:rPr>
              <a:t>歲那年，我在獄中，下定決心拿起書本學閱讀</a:t>
            </a:r>
            <a:endParaRPr lang="zh-TW" altLang="en-US" dirty="0"/>
          </a:p>
        </p:txBody>
      </p:sp>
      <p:pic>
        <p:nvPicPr>
          <p:cNvPr id="1026" name="Picture 2" descr="Bill Gates | Aspen Ide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768" y="1828234"/>
            <a:ext cx="4425661" cy="442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erkshire Hathaway from Warren Buffett bought Apple in K1 worth $ 600  million - voici voil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1" r="19954"/>
          <a:stretch/>
        </p:blipFill>
        <p:spPr bwMode="auto">
          <a:xfrm>
            <a:off x="6249972" y="1828234"/>
            <a:ext cx="4704928" cy="442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2045789" y="1193585"/>
            <a:ext cx="3163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6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zh-TW" sz="26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 dealers to</a:t>
            </a:r>
            <a:endParaRPr lang="zh-TW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045789" y="6264123"/>
            <a:ext cx="3163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 Gates </a:t>
            </a:r>
            <a:endParaRPr lang="zh-TW" altLang="en-US" sz="2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255196" y="1193585"/>
            <a:ext cx="3163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sports figures </a:t>
            </a:r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zh-TW" altLang="en-US" sz="2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255196" y="6264123"/>
            <a:ext cx="3163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Warren Buffet</a:t>
            </a:r>
            <a:endParaRPr lang="zh-TW" altLang="en-US" sz="2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994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229</Words>
  <Application>Microsoft Office PowerPoint</Application>
  <PresentationFormat>寬螢幕</PresentationFormat>
  <Paragraphs>32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Open Sans</vt:lpstr>
      <vt:lpstr>新細明體</vt:lpstr>
      <vt:lpstr>標楷體</vt:lpstr>
      <vt:lpstr>Arial</vt:lpstr>
      <vt:lpstr>Calibri</vt:lpstr>
      <vt:lpstr>tahoma</vt:lpstr>
      <vt:lpstr>Times New Roman</vt:lpstr>
      <vt:lpstr>Office 佈景主題</vt:lpstr>
      <vt:lpstr>PowerPoint 簡報</vt:lpstr>
      <vt:lpstr>PowerPoint 簡報</vt:lpstr>
      <vt:lpstr>PowerPoint 簡報</vt:lpstr>
      <vt:lpstr>20歲那年，我在獄中，下定決心拿起書本學閱讀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數學素養導向評量</dc:title>
  <dc:creator>梅仙 陳</dc:creator>
  <cp:lastModifiedBy>UserTest</cp:lastModifiedBy>
  <cp:revision>166</cp:revision>
  <dcterms:created xsi:type="dcterms:W3CDTF">2022-04-17T03:06:58Z</dcterms:created>
  <dcterms:modified xsi:type="dcterms:W3CDTF">2022-05-18T00:05:08Z</dcterms:modified>
</cp:coreProperties>
</file>