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344" r:id="rId3"/>
    <p:sldId id="329" r:id="rId4"/>
    <p:sldId id="334" r:id="rId5"/>
    <p:sldId id="335" r:id="rId6"/>
    <p:sldId id="347" r:id="rId7"/>
    <p:sldId id="341" r:id="rId8"/>
    <p:sldId id="343" r:id="rId9"/>
    <p:sldId id="342" r:id="rId10"/>
    <p:sldId id="345" r:id="rId11"/>
    <p:sldId id="269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1982" autoAdjust="0"/>
  </p:normalViewPr>
  <p:slideViewPr>
    <p:cSldViewPr snapToGrid="0">
      <p:cViewPr varScale="1">
        <p:scale>
          <a:sx n="78" d="100"/>
          <a:sy n="78" d="100"/>
        </p:scale>
        <p:origin x="102" y="4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E5D0A-C451-4438-8CD3-82002AB5B38D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62CB30-C72D-46C5-AE9C-4F6441999D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782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030743-B25E-49C0-AFC5-CA698DDB6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F3608F3-944B-4782-99BC-123D2C463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C6FDF6-32CC-4319-9A17-F36BDDE63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DE63A-3D51-4EBC-A53E-1CC90791F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02164A-B5BA-4D93-AC2C-05C897DC8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68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FA3835-9522-42F7-9C61-0ECF38FD3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F955072-CC4F-49B5-AC3B-177FE5FFE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CEBD085-A15B-4704-A35C-C0809C9E3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A3764A-F58A-4D39-8E7F-65DEBAA9E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E2A6C1-7BA5-45B9-96FC-94B25E74B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526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09B334C-855E-4EAE-B7CF-864BECB341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DADC6D7-D6A6-4C4F-9AB2-2E7B5975D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E5BDD1-FE6B-4A03-BF96-F57FDA428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F166FC6-EB9C-48B5-8130-7D02CD137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A0E7DF-D984-4175-814C-5A6AB4767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304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005A5D-5DE6-4A91-989A-A465AC14F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E9C5AB6-1E98-445B-8F3D-2C5D38AEB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E0AFB8-A90B-4162-A88B-F2EC1E89A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95108D2-764B-41E5-8845-2ECD7B3B4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FC7F0AD-5A33-461F-970F-535B62E17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485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68FB3C-D5B0-4AE5-A06D-004A6D76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22323BB-6B3A-4900-A723-D3AB29878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D674AF7-B7B6-4E99-9049-ABCC1B0FA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4CF90E-86A5-4850-8C8D-6FA8282AE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FCD1A2-6AAF-4C91-A471-48EBAC5EF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81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462DCA-9722-4A0B-BAED-9572AE31A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38470E-5CF3-4C35-9180-FFCA95757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792A03B-4CCE-4FC9-A870-2E0D5FD44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9E62C9E-124F-401B-B54F-448202D19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FE2F843-2C42-442B-B279-85351F1EF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9338C28-0632-43B5-AAFA-FBAE6184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30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24B2BB-FCED-43EE-AB46-9C9CE72E6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F8116D9-9341-43BF-B12E-92B06BB34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347EFF5-EC42-4D74-BB5A-733DE9B72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DC8AC6A-2E30-42B4-B2B7-FE83E41327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FE41EEE-2D01-43C2-9AED-82446D8030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10C2EB9-27A7-43AB-AAB0-033ADEDE6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AD62881-DECE-41A2-8CF7-0D5B2EAEC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1332EE3-67F8-4CB5-B001-B04736EB0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112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6B0FCC-23B0-47EC-A68F-E1CE8D69B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9067A0E-4CA3-4E02-AF78-E09FD19B7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D2EB006-5FA1-462C-9F1C-CEF5F8EB1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A11CB40-9626-4C93-B213-D7EEDB9BB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099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08FFF6D-78A6-446A-A827-F262BF6BF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6C9AE65-A06B-427B-8E7D-349FF51D6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B42B858-C63C-4006-8A2E-9399931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610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D1EB34-9738-4877-A9D1-37D2ADA66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209400-D6FB-4FED-B157-D1AD286FE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CD5D314-2C8E-454C-BCFE-C9695A021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B49BA44-8988-40A4-82B0-18A1C7203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5535535-7BE7-4E41-BF3E-0A2AAD51F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078A752-1A5B-48D4-A91C-C13745B05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47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2F75BA-ECEC-4012-8A15-D53107D6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E98EB57-E6FA-4AFA-80EE-EA99E27814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64B9782-042E-4D68-ABEF-8B49FD49E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533096-03ED-46A1-AD07-BF5F1BBE1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89FCF2-2096-4AE2-96AB-4F9FA4911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D11936A-1569-40FD-BD03-2F91088D6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530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D3CAB36-B16B-470F-A8AB-EA1CF6C6B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617681D-3786-42EA-A194-F309F7B20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FF2280A-CAAA-416E-93ED-154A37E0F7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E31D1-CACA-4CD1-95A2-C2633E7225E3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445B53D-EABF-45C8-B245-105960973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4271558-48D2-448C-AFB4-4A73FFBC9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8911A-D9B3-44AF-9821-5CB5318F9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287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9352D63E-1DFB-9C34-79FD-AD359B8BB7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404" y="1108331"/>
            <a:ext cx="8688233" cy="2896078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CA366D07-E99D-9B39-1F19-F2233B589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404" y="4090906"/>
            <a:ext cx="9811192" cy="2642867"/>
          </a:xfrm>
          <a:prstGeom prst="rect">
            <a:avLst/>
          </a:prstGeom>
        </p:spPr>
      </p:pic>
      <p:sp>
        <p:nvSpPr>
          <p:cNvPr id="10" name="標題 9">
            <a:extLst>
              <a:ext uri="{FF2B5EF4-FFF2-40B4-BE49-F238E27FC236}">
                <a16:creationId xmlns:a16="http://schemas.microsoft.com/office/drawing/2014/main" id="{08BACCE4-042A-2085-484E-53C35838D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21833"/>
          </a:xfrm>
        </p:spPr>
        <p:txBody>
          <a:bodyPr>
            <a:normAutofit/>
          </a:bodyPr>
          <a:lstStyle/>
          <a:p>
            <a:pPr algn="ctr"/>
            <a:r>
              <a:rPr lang="en-US" altLang="zh-TW" sz="5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111</a:t>
            </a:r>
            <a:r>
              <a:rPr lang="zh-TW" altLang="en-US" sz="5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年離島師資保送榜單</a:t>
            </a:r>
          </a:p>
        </p:txBody>
      </p:sp>
    </p:spTree>
    <p:extLst>
      <p:ext uri="{BB962C8B-B14F-4D97-AF65-F5344CB8AC3E}">
        <p14:creationId xmlns:p14="http://schemas.microsoft.com/office/powerpoint/2010/main" val="3946907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2C2037-58EA-4124-BF3F-A6FFC6E39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實用技能學程輔導分發</a:t>
            </a:r>
            <a:br>
              <a:rPr lang="en-US" altLang="zh-TW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br>
              <a:rPr lang="zh-TW" altLang="en-US" sz="1800" b="0" i="0" u="none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國立東港高級海事水產職業學校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烘培食品科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、船舶機電科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35</a:t>
            </a: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國立臺南高工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機械群電腦繪圖科、土木與建築群電腦繪圖科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國立臺南高商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設計群廣告技術科</a:t>
            </a: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國立臺南海事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水產群水產養殖技術科、海事群船舶機電科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249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62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3DAE0F-4606-499E-8A83-EBF206626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986272" cy="6857999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大學保送</a:t>
            </a:r>
            <a:b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師資保送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公費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醫事人員保送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公費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大學申請入學保送</a:t>
            </a:r>
            <a:b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離島外加名額</a:t>
            </a:r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4DC16F77-61C7-4C5F-B994-4887A31DBEDB}"/>
              </a:ext>
            </a:extLst>
          </p:cNvPr>
          <p:cNvSpPr txBox="1">
            <a:spLocks/>
          </p:cNvSpPr>
          <p:nvPr/>
        </p:nvSpPr>
        <p:spPr>
          <a:xfrm>
            <a:off x="6315456" y="1"/>
            <a:ext cx="5876544" cy="6857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高中五專保送</a:t>
            </a:r>
            <a:endParaRPr lang="en-US" altLang="zh-TW" sz="48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b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離島外加名額</a:t>
            </a:r>
          </a:p>
        </p:txBody>
      </p:sp>
    </p:spTree>
    <p:extLst>
      <p:ext uri="{BB962C8B-B14F-4D97-AF65-F5344CB8AC3E}">
        <p14:creationId xmlns:p14="http://schemas.microsoft.com/office/powerpoint/2010/main" val="2490291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15121D-B947-49CD-8CE7-30903AE0E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6858000"/>
          </a:xfrm>
        </p:spPr>
        <p:txBody>
          <a:bodyPr>
            <a:normAutofit fontScale="90000"/>
          </a:bodyPr>
          <a:lstStyle/>
          <a:p>
            <a:r>
              <a:rPr lang="zh-TW" altLang="en-US" sz="53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離島保送資格</a:t>
            </a:r>
            <a:r>
              <a:rPr lang="en-US" altLang="zh-TW" sz="53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53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師資保送</a:t>
            </a:r>
            <a:r>
              <a:rPr lang="en-US" altLang="zh-TW" sz="53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sz="53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大學保送</a:t>
            </a:r>
            <a:r>
              <a:rPr lang="en-US" altLang="zh-TW" sz="53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br>
              <a:rPr lang="en-US" altLang="zh-TW" sz="5300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br>
              <a:rPr lang="en-US" altLang="zh-TW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基本資格：</a:t>
            </a: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下列條件須同時符合始得報名</a:t>
            </a: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b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600" b="0" i="0" u="none" strike="noStrike" baseline="0" dirty="0"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屏東縣高級中等學校普通類科</a:t>
            </a:r>
            <a:r>
              <a:rPr lang="en-US" altLang="zh-TW" sz="3600" b="0" i="0" u="none" strike="noStrike" baseline="0" dirty="0"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600" b="0" i="0" u="none" strike="noStrike" baseline="0" dirty="0"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含綜合高中學術學程</a:t>
            </a:r>
            <a:r>
              <a:rPr lang="en-US" altLang="zh-TW" sz="3600" b="0" i="0" u="none" strike="noStrike" baseline="0" dirty="0"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600" b="0" i="0" u="none" strike="noStrike" baseline="0" dirty="0"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應屆畢業生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b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須設籍保送縣之離島地區至少九年。</a:t>
            </a:r>
            <a:b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應於保送縣之離島地區接受並完成國民中學</a:t>
            </a: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或其附設補習學校</a:t>
            </a: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三年及高級中等學校三年之教育。</a:t>
            </a:r>
            <a:b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須全程修習高級中等學校普通類科</a:t>
            </a: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含綜合高中學術學程</a:t>
            </a: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，且在校一、二年級每學期學業平均成績均需達及格標準</a:t>
            </a: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六十分</a:t>
            </a:r>
            <a: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b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br>
              <a:rPr lang="en-US" altLang="zh-TW" sz="3600" b="0" i="0" u="none" strike="noStrike" baseline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4900" b="0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屏東大學英語學系</a:t>
            </a:r>
            <a:r>
              <a:rPr lang="en-US" altLang="zh-TW" sz="4900" b="0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br>
              <a:rPr lang="en-US" altLang="zh-TW" sz="4900" b="0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4900" b="0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高雄師範大學軟體工程與管理學系</a:t>
            </a:r>
            <a:r>
              <a:rPr lang="en-US" altLang="zh-TW" sz="4900" b="0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br>
              <a:rPr lang="en-US" altLang="zh-TW" sz="4900" b="0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4900" b="0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臺灣師範大學公民教育與活動領導學系</a:t>
            </a:r>
            <a:r>
              <a:rPr lang="en-US" altLang="zh-TW" sz="4900" b="0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endParaRPr lang="zh-TW" altLang="en-US" sz="49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327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0FB018-CCEB-4C56-95B3-C85B834B8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6858000"/>
          </a:xfrm>
        </p:spPr>
        <p:txBody>
          <a:bodyPr>
            <a:normAutofit fontScale="90000"/>
          </a:bodyPr>
          <a:lstStyle/>
          <a:p>
            <a:r>
              <a:rPr lang="zh-TW" altLang="en-US" sz="53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衛生福利部</a:t>
            </a:r>
            <a:r>
              <a:rPr lang="en-US" altLang="zh-TW" sz="53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111</a:t>
            </a:r>
            <a:r>
              <a:rPr lang="zh-TW" altLang="en-US" sz="53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學年度</a:t>
            </a:r>
            <a:br>
              <a:rPr lang="en-US" altLang="zh-TW" sz="53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53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「原住民族及離島地區醫事人員養成計畫」公費生甄試入學</a:t>
            </a:r>
            <a:br>
              <a:rPr lang="en-US" altLang="zh-TW" sz="53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br>
              <a:rPr lang="en-US" altLang="zh-TW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限戶籍設於琉球鄉至報考當年至少連續設籍六年，</a:t>
            </a:r>
            <a:br>
              <a:rPr lang="en-US" altLang="zh-TW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於當地受</a:t>
            </a:r>
            <a:r>
              <a:rPr lang="zh-TW" altLang="en-US" sz="36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高級中等（含）以下教育滿六年以上</a:t>
            </a:r>
            <a:r>
              <a:rPr lang="zh-TW" alt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br>
              <a:rPr lang="en-US" altLang="zh-TW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關係人（其父、母、祖父、祖母、外祖父或外祖母）其中之一於該學生出生日起至報考當年，於各該離島設籍未曾間斷者。</a:t>
            </a:r>
            <a:br>
              <a:rPr lang="en-US" altLang="zh-TW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br>
              <a:rPr lang="en-US" altLang="zh-TW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5300" b="0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成大醫學</a:t>
            </a:r>
            <a:r>
              <a:rPr lang="en-US" altLang="zh-TW" sz="5300" b="0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br>
              <a:rPr lang="en-US" altLang="zh-TW" sz="5300" b="0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學測</a:t>
            </a:r>
            <a:r>
              <a:rPr lang="zh-TW" alt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條件：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英文、自然之原級分須達後標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醫學系及牙醫學系：英文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、自然達均標以上</a:t>
            </a:r>
            <a:endParaRPr lang="zh-TW" altLang="en-US" sz="36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169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5EB40E-7452-434B-B3B9-731E32A5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326112" cy="6857999"/>
          </a:xfrm>
        </p:spPr>
        <p:txBody>
          <a:bodyPr>
            <a:noAutofit/>
          </a:bodyPr>
          <a:lstStyle/>
          <a:p>
            <a:pPr algn="ctr">
              <a:lnSpc>
                <a:spcPct val="110000"/>
              </a:lnSpc>
            </a:pPr>
            <a:r>
              <a:rPr lang="zh-TW" altLang="en-US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國立屏東高級中學</a:t>
            </a:r>
            <a:r>
              <a:rPr lang="en-US" altLang="zh-TW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br>
              <a:rPr lang="en-US" altLang="zh-TW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國立屏東女子高級中學</a:t>
            </a:r>
            <a:r>
              <a:rPr lang="en-US" altLang="zh-TW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br>
              <a:rPr lang="en-US" altLang="zh-TW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屏東縣立東港高級中學</a:t>
            </a:r>
            <a:r>
              <a:rPr lang="en-US" altLang="zh-TW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br>
              <a:rPr lang="en-US" altLang="zh-TW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國立東港高級海事水產職業學校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電子科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、家政科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、輪機科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水產養殖科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、航運管理科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、水產食品科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</a:t>
            </a: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國立屏東高級工業職業學校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機械科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、電子科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、電機科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、土木科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、汽車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國立內埔高級農工職業學校 食品加工科</a:t>
            </a:r>
            <a:r>
              <a:rPr lang="en-US" altLang="zh-TW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br>
              <a:rPr lang="en-US" altLang="zh-TW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國立恆春高級工商職業學校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普通科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、資訊科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、餐飲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229A549-1258-1BBF-B8B0-C398A28E5E14}"/>
              </a:ext>
            </a:extLst>
          </p:cNvPr>
          <p:cNvSpPr txBox="1"/>
          <p:nvPr/>
        </p:nvSpPr>
        <p:spPr>
          <a:xfrm>
            <a:off x="0" y="12357"/>
            <a:ext cx="3336324" cy="110799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離保生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9358CE6-8BF7-2AF5-8321-C02EF586C601}"/>
              </a:ext>
            </a:extLst>
          </p:cNvPr>
          <p:cNvSpPr txBox="1"/>
          <p:nvPr/>
        </p:nvSpPr>
        <p:spPr>
          <a:xfrm>
            <a:off x="8855678" y="12357"/>
            <a:ext cx="3336324" cy="110799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共</a:t>
            </a:r>
            <a:r>
              <a:rPr lang="en-US" altLang="zh-TW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45</a:t>
            </a:r>
            <a:r>
              <a:rPr lang="zh-TW" altLang="en-US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個！</a:t>
            </a:r>
          </a:p>
        </p:txBody>
      </p:sp>
    </p:spTree>
    <p:extLst>
      <p:ext uri="{BB962C8B-B14F-4D97-AF65-F5344CB8AC3E}">
        <p14:creationId xmlns:p14="http://schemas.microsoft.com/office/powerpoint/2010/main" val="2485624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5EB40E-7452-434B-B3B9-731E32A5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326112" cy="6857999"/>
          </a:xfrm>
        </p:spPr>
        <p:txBody>
          <a:bodyPr>
            <a:noAutofit/>
          </a:bodyPr>
          <a:lstStyle/>
          <a:p>
            <a:pPr algn="ctr">
              <a:lnSpc>
                <a:spcPct val="110000"/>
              </a:lnSpc>
            </a:pPr>
            <a:r>
              <a:rPr lang="zh-TW" altLang="en-US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慈惠醫護管理專科學校</a:t>
            </a:r>
            <a:br>
              <a:rPr lang="en-US" altLang="zh-TW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物理治療科</a:t>
            </a:r>
            <a:r>
              <a:rPr lang="en-US" altLang="zh-TW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br>
              <a:rPr lang="en-US" altLang="zh-TW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國立高雄餐旅大學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餐飲廚藝科</a:t>
            </a:r>
            <a:r>
              <a:rPr lang="en-US" altLang="zh-TW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br>
              <a:rPr lang="en-US" altLang="zh-TW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文藻外語大學</a:t>
            </a:r>
            <a:br>
              <a:rPr lang="en-US" altLang="zh-TW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日本語文科</a:t>
            </a:r>
            <a:r>
              <a:rPr lang="en-US" altLang="zh-TW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、英國語文科 </a:t>
            </a:r>
            <a:r>
              <a:rPr lang="en-US" altLang="zh-TW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樹人護理管理專科學校</a:t>
            </a:r>
            <a:r>
              <a:rPr lang="en-US" altLang="zh-TW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職能治療科</a:t>
            </a:r>
            <a:r>
              <a:rPr lang="en-US" altLang="zh-TW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br>
              <a:rPr lang="en-US" altLang="zh-TW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南台科技大學</a:t>
            </a:r>
            <a:r>
              <a:rPr lang="en-US" altLang="zh-TW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資訊工程科</a:t>
            </a:r>
            <a:r>
              <a:rPr lang="en-US" altLang="zh-TW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br>
              <a:rPr lang="en-US" altLang="zh-TW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東方設計大學</a:t>
            </a:r>
            <a:r>
              <a:rPr lang="en-US" altLang="zh-TW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室內設計科</a:t>
            </a:r>
            <a:r>
              <a:rPr lang="en-US" altLang="zh-TW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br>
              <a:rPr lang="en-US" altLang="zh-TW" sz="36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育英醫護管理專科學校</a:t>
            </a:r>
            <a:br>
              <a:rPr lang="en-US" altLang="zh-TW" sz="3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化妝品應用與管理科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、護理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、老人服務事業管理科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229A549-1258-1BBF-B8B0-C398A28E5E14}"/>
              </a:ext>
            </a:extLst>
          </p:cNvPr>
          <p:cNvSpPr txBox="1"/>
          <p:nvPr/>
        </p:nvSpPr>
        <p:spPr>
          <a:xfrm>
            <a:off x="0" y="12357"/>
            <a:ext cx="3336324" cy="110799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離保生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9358CE6-8BF7-2AF5-8321-C02EF586C601}"/>
              </a:ext>
            </a:extLst>
          </p:cNvPr>
          <p:cNvSpPr txBox="1"/>
          <p:nvPr/>
        </p:nvSpPr>
        <p:spPr>
          <a:xfrm>
            <a:off x="8855678" y="12357"/>
            <a:ext cx="3336324" cy="110799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共</a:t>
            </a:r>
            <a:r>
              <a:rPr lang="en-US" altLang="zh-TW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TW" altLang="en-US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個！</a:t>
            </a:r>
          </a:p>
        </p:txBody>
      </p:sp>
    </p:spTree>
    <p:extLst>
      <p:ext uri="{BB962C8B-B14F-4D97-AF65-F5344CB8AC3E}">
        <p14:creationId xmlns:p14="http://schemas.microsoft.com/office/powerpoint/2010/main" val="1781994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2C2037-58EA-4124-BF3F-A6FFC6E39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3978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實用技能學程輔導分發</a:t>
            </a:r>
            <a:b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br>
              <a:rPr lang="zh-TW" alt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技藝教育修習點數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節數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+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職群數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、職群成績轉化分數、特殊表現得分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技藝競賽前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名得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分發對象的優先順序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曾選習國中技藝教育應屆畢（修）業生。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曾選習國中技藝教育非應屆畢（修）業生。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未曾選習國中技藝教育應屆畢（修）業生。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未曾選習國中技藝教育非應屆畢（修）業生。</a:t>
            </a:r>
            <a:r>
              <a:rPr lang="zh-TW" altLang="en-US" sz="3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81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2C2037-58EA-4124-BF3F-A6FFC6E39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屏東縣</a:t>
            </a:r>
            <a:r>
              <a:rPr lang="zh-TW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實用技能學程輔導分發</a:t>
            </a:r>
            <a:br>
              <a:rPr lang="en-US" altLang="zh-TW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br>
              <a:rPr lang="zh-TW" altLang="en-US" sz="1800" b="0" i="0" u="none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國立東港高級海事水產職業學校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烘培食品科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、船舶機電科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</a:t>
            </a: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國立佳冬高級農業職業學校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烘培食品科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、園藝技術科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、機車修復科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 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國立恆春高級工商職業學校</a:t>
            </a:r>
            <a:br>
              <a:rPr lang="en-US" altLang="zh-TW" sz="36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餐飲技術科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</a:t>
            </a: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私立民生高級家事商業職業學校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餐飲技術科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43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、美髮技術科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43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97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2C2037-58EA-4124-BF3F-A6FFC6E39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82003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高雄市</a:t>
            </a:r>
            <a:r>
              <a:rPr lang="zh-TW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實用技能學程輔導分發</a:t>
            </a:r>
            <a:b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br>
              <a:rPr lang="zh-TW" alt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市立中正高級工業職業學校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夜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冷凍空調技術科、微電腦修護科 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國立高雄餐旅大學附屬餐旅高級中等學校 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烹調技術科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b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私立中山高級工商職業學校 	</a:t>
            </a:r>
            <a:b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汽車修護科、餐飲技術科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日、夜</a:t>
            </a:r>
            <a:r>
              <a:rPr lang="en-US" altLang="zh-TW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、美髮技術科、多媒體技術科、電機修護科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966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910</Words>
  <Application>Microsoft Office PowerPoint</Application>
  <PresentationFormat>寬螢幕</PresentationFormat>
  <Paragraphs>20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標楷體</vt:lpstr>
      <vt:lpstr>Arial</vt:lpstr>
      <vt:lpstr>Calibri</vt:lpstr>
      <vt:lpstr>Calibri Light</vt:lpstr>
      <vt:lpstr>Times New Roman</vt:lpstr>
      <vt:lpstr>Office 佈景主題</vt:lpstr>
      <vt:lpstr>111年離島師資保送榜單</vt:lpstr>
      <vt:lpstr>大學保送  師資保送(公費) 醫事人員保送(公費) 大學申請入學保送  離島外加名額</vt:lpstr>
      <vt:lpstr>離島保送資格(師資保送+大學保送)  基本資格：(下列條件須同時符合始得報名) 1. 屏東縣高級中等學校普通類科(含綜合高中學術學程)應屆畢業生。 2.須設籍保送縣之離島地區至少九年。 3.應於保送縣之離島地區接受並完成國民中學(或其附設補習學校)三年及高級中等學校三年之教育。 4.須全程修習高級中等學校普通類科(含綜合高中學術學程)，且在校一、二年級每學期學業平均成績均需達及格標準(六十分)。  屏東大學英語學系1 高雄師範大學軟體工程與管理學系1 臺灣師範大學公民教育與活動領導學系1</vt:lpstr>
      <vt:lpstr>衛生福利部111學年度 「原住民族及離島地區醫事人員養成計畫」公費生甄試入學  限戶籍設於琉球鄉至報考當年至少連續設籍六年， 於當地受高級中等（含）以下教育滿六年以上。 關係人（其父、母、祖父、祖母、外祖父或外祖母）其中之一於該學生出生日起至報考當年，於各該離島設籍未曾間斷者。  成大醫學1  學測條件：英文、自然之原級分須達後標 醫學系及牙醫學系：英文、自然達均標以上</vt:lpstr>
      <vt:lpstr>國立屏東高級中學3 國立屏東女子高級中學4 屏東縣立東港高級中學8 國立東港高級海事水產職業學校  電子科1、家政科2、輪機科11、 水產養殖科0、航運管理科1、水產食品科7 國立屏東高級工業職業學校 機械科2、電子科3、電機科0、土木科0、汽車1 國立內埔高級農工職業學校 食品加工科1 國立恆春高級工商職業學校 普通科0、資訊科0、餐飲2</vt:lpstr>
      <vt:lpstr>慈惠醫護管理專科學校 物理治療科2 國立高雄餐旅大學-餐飲廚藝科1 文藻外語大學 日本語文科4、英國語文科 3 樹人護理管理專科學校-職能治療科1 南台科技大學-資訊工程科1 東方設計大學-室內設計科2 育英醫護管理專科學校 化妝品應用與管理科1、護理3、老人服務事業管理科2</vt:lpstr>
      <vt:lpstr>實用技能學程輔導分發  技藝教育修習點數(節數+職群數)、職群成績轉化分數、特殊表現得分(技藝競賽前3名得4分)  分發對象的優先順序 1.曾選習國中技藝教育應屆畢（修）業生。 2.曾選習國中技藝教育非應屆畢（修）業生。 3.未曾選習國中技藝教育應屆畢（修）業生。 4.未曾選習國中技藝教育非應屆畢（修）業生。 </vt:lpstr>
      <vt:lpstr>屏東縣實用技能學程輔導分發  國立東港高級海事水產職業學校  烘培食品科33、船舶機電科33  國立佳冬高級農業職業學校  烘培食品科33、園藝技術科33、機車修復科33     國立恆春高級工商職業學校 餐飲技術科33  私立民生高級家事商業職業學校  餐飲技術科43、美髮技術科43</vt:lpstr>
      <vt:lpstr>高雄市實用技能學程輔導分發  市立中正高級工業職業學校(夜)   冷凍空調技術科、微電腦修護科    國立高雄餐旅大學附屬餐旅高級中等學校   烹調技術科   私立中山高級工商職業學校   汽車修護科、餐飲技術科(日、夜)、美髮技術科、多媒體技術科、電機修護科</vt:lpstr>
      <vt:lpstr>實用技能學程輔導分發  國立東港高級海事水產職業學校  烘培食品科33、船舶機電科35  國立臺南高工  機械群電腦繪圖科、土木與建築群電腦繪圖科    國立臺南高商  設計群廣告技術科  國立臺南海事  水產群水產養殖技術科、海事群船舶機電科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梅仙 陳</dc:creator>
  <cp:lastModifiedBy>梅仙 陳</cp:lastModifiedBy>
  <cp:revision>85</cp:revision>
  <dcterms:created xsi:type="dcterms:W3CDTF">2022-03-23T21:41:53Z</dcterms:created>
  <dcterms:modified xsi:type="dcterms:W3CDTF">2022-05-11T22:45:18Z</dcterms:modified>
</cp:coreProperties>
</file>