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982" autoAdjust="0"/>
  </p:normalViewPr>
  <p:slideViewPr>
    <p:cSldViewPr snapToGrid="0">
      <p:cViewPr varScale="1">
        <p:scale>
          <a:sx n="78" d="100"/>
          <a:sy n="78" d="100"/>
        </p:scale>
        <p:origin x="90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5D0A-C451-4438-8CD3-82002AB5B38D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CB30-C72D-46C5-AE9C-4F6441999D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8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030743-B25E-49C0-AFC5-CA698DDB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F3608F3-944B-4782-99BC-123D2C463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C6FDF6-32CC-4319-9A17-F36BDDE6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DDE63A-3D51-4EBC-A53E-1CC90791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02164A-B5BA-4D93-AC2C-05C897DC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8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A3835-9522-42F7-9C61-0ECF38FD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F955072-CC4F-49B5-AC3B-177FE5FFE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EBD085-A15B-4704-A35C-C0809C9E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A3764A-F58A-4D39-8E7F-65DEBAA9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E2A6C1-7BA5-45B9-96FC-94B25E74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52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09B334C-855E-4EAE-B7CF-864BECB34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ADC6D7-D6A6-4C4F-9AB2-2E7B5975D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E5BDD1-FE6B-4A03-BF96-F57FDA4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166FC6-EB9C-48B5-8130-7D02CD13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A0E7DF-D984-4175-814C-5A6AB476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4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05A5D-5DE6-4A91-989A-A465AC14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9C5AB6-1E98-445B-8F3D-2C5D38AE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E0AFB8-A90B-4162-A88B-F2EC1E89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5108D2-764B-41E5-8845-2ECD7B3B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C7F0AD-5A33-461F-970F-535B62E1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48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8FB3C-D5B0-4AE5-A06D-004A6D76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2323BB-6B3A-4900-A723-D3AB29878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674AF7-B7B6-4E99-9049-ABCC1B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4CF90E-86A5-4850-8C8D-6FA8282A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FCD1A2-6AAF-4C91-A471-48EBAC5E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8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62DCA-9722-4A0B-BAED-9572AE31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38470E-5CF3-4C35-9180-FFCA95757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92A03B-4CCE-4FC9-A870-2E0D5FD4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E62C9E-124F-401B-B54F-448202D1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E2F843-2C42-442B-B279-85351F1E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338C28-0632-43B5-AAFA-FBAE6184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3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24B2BB-FCED-43EE-AB46-9C9CE72E6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8116D9-9341-43BF-B12E-92B06BB34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47EFF5-EC42-4D74-BB5A-733DE9B72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DC8AC6A-2E30-42B4-B2B7-FE83E4132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E41EEE-2D01-43C2-9AED-82446D803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10C2EB9-27A7-43AB-AAB0-033ADEDE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AD62881-DECE-41A2-8CF7-0D5B2EAE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1332EE3-67F8-4CB5-B001-B04736E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1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B0FCC-23B0-47EC-A68F-E1CE8D69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9067A0E-4CA3-4E02-AF78-E09FD19B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2EB006-5FA1-462C-9F1C-CEF5F8EB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11CB40-9626-4C93-B213-D7EEDB9B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99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08FFF6D-78A6-446A-A827-F262BF6B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6C9AE65-A06B-427B-8E7D-349FF51D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B42B858-C63C-4006-8A2E-9399931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10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D1EB34-9738-4877-A9D1-37D2ADA6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209400-D6FB-4FED-B157-D1AD286FE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D5D314-2C8E-454C-BCFE-C9695A021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49BA44-8988-40A4-82B0-18A1C72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535535-7BE7-4E41-BF3E-0A2AAD51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078A752-1A5B-48D4-A91C-C13745B0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4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F75BA-ECEC-4012-8A15-D53107D6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E98EB57-E6FA-4AFA-80EE-EA99E2781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4B9782-042E-4D68-ABEF-8B49FD49E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533096-03ED-46A1-AD07-BF5F1BBE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89FCF2-2096-4AE2-96AB-4F9FA49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11936A-1569-40FD-BD03-2F91088D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309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D3CAB36-B16B-470F-A8AB-EA1CF6C6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17681D-3786-42EA-A194-F309F7B20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F2280A-CAAA-416E-93ED-154A37E0F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31D1-CACA-4CD1-95A2-C2633E7225E3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45B53D-EABF-45C8-B245-10596097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271558-48D2-448C-AFB4-4A73FFBC9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911A-D9B3-44AF-9821-5CB5318F94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87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衛福部文宣(防疫新生活動起來)">
            <a:extLst>
              <a:ext uri="{FF2B5EF4-FFF2-40B4-BE49-F238E27FC236}">
                <a16:creationId xmlns:a16="http://schemas.microsoft.com/office/drawing/2014/main" id="{A4F79BF3-6AD6-0DE3-FB4E-7A4EFEC69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07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衛生福利部文宣(勿中斷治療)">
            <a:extLst>
              <a:ext uri="{FF2B5EF4-FFF2-40B4-BE49-F238E27FC236}">
                <a16:creationId xmlns:a16="http://schemas.microsoft.com/office/drawing/2014/main" id="{EEB4C319-ABF2-983F-8445-99BC956AB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2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社區防疫之安心原則-安靜能繫望">
            <a:extLst>
              <a:ext uri="{FF2B5EF4-FFF2-40B4-BE49-F238E27FC236}">
                <a16:creationId xmlns:a16="http://schemas.microsoft.com/office/drawing/2014/main" id="{B9C49760-D43C-2025-B836-7BB75EA0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0"/>
            <a:ext cx="8183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A0BBF2-C028-8E1D-F603-23EB2652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0"/>
            <a:ext cx="759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4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安心專線1925(依舊愛我)-24小時免付費">
            <a:extLst>
              <a:ext uri="{FF2B5EF4-FFF2-40B4-BE49-F238E27FC236}">
                <a16:creationId xmlns:a16="http://schemas.microsoft.com/office/drawing/2014/main" id="{F3452144-1796-A9D1-27F1-2BC7C893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0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.情緒動起來：不呆滯、小波動、不單單深陷疫情。">
            <a:extLst>
              <a:ext uri="{FF2B5EF4-FFF2-40B4-BE49-F238E27FC236}">
                <a16:creationId xmlns:a16="http://schemas.microsoft.com/office/drawing/2014/main" id="{29ACF393-116C-27D5-5726-0788E6F1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2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.大腦動起來：突來的疫情改變生活，重新盤點自己有的資源，找出解決方法。">
            <a:extLst>
              <a:ext uri="{FF2B5EF4-FFF2-40B4-BE49-F238E27FC236}">
                <a16:creationId xmlns:a16="http://schemas.microsoft.com/office/drawing/2014/main" id="{7C596022-8490-9EA0-9134-BF62D87A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0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.身體動起來：積極投入日常生活，讓人寄情，重拾秩序感，找回生活的主動感與掌控感。">
            <a:extLst>
              <a:ext uri="{FF2B5EF4-FFF2-40B4-BE49-F238E27FC236}">
                <a16:creationId xmlns:a16="http://schemas.microsoft.com/office/drawing/2014/main" id="{FFA4AA84-4BF3-93BF-4391-64EEA979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1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58F14278-74D9-9E22-D6E5-05B12C419BF7}"/>
              </a:ext>
            </a:extLst>
          </p:cNvPr>
          <p:cNvSpPr txBox="1"/>
          <p:nvPr/>
        </p:nvSpPr>
        <p:spPr>
          <a:xfrm>
            <a:off x="467497" y="1459230"/>
            <a:ext cx="1125700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5000" b="0" i="0" dirty="0">
                <a:solidFill>
                  <a:srgbClr val="05050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家長：「老師對不起，我小孩確診了！」</a:t>
            </a:r>
            <a:endParaRPr lang="en-US" altLang="zh-TW" sz="5000" b="0" i="0" dirty="0">
              <a:solidFill>
                <a:srgbClr val="050505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5000" b="0" i="0" dirty="0">
              <a:solidFill>
                <a:srgbClr val="050505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5000" b="0" i="0" dirty="0">
                <a:solidFill>
                  <a:srgbClr val="050505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老師：「這沒有什麼對不起，沒有人希望發生，做了完全的準備，相信最辛苦最難過的是您！」</a:t>
            </a:r>
          </a:p>
        </p:txBody>
      </p:sp>
    </p:spTree>
    <p:extLst>
      <p:ext uri="{BB962C8B-B14F-4D97-AF65-F5344CB8AC3E}">
        <p14:creationId xmlns:p14="http://schemas.microsoft.com/office/powerpoint/2010/main" val="207148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42</Words>
  <Application>Microsoft Office PowerPoint</Application>
  <PresentationFormat>寬螢幕</PresentationFormat>
  <Paragraphs>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梅仙 陳</dc:creator>
  <cp:lastModifiedBy>梅仙 陳</cp:lastModifiedBy>
  <cp:revision>66</cp:revision>
  <dcterms:created xsi:type="dcterms:W3CDTF">2022-03-23T21:41:53Z</dcterms:created>
  <dcterms:modified xsi:type="dcterms:W3CDTF">2022-05-04T11:52:41Z</dcterms:modified>
</cp:coreProperties>
</file>