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1" r:id="rId3"/>
    <p:sldId id="262" r:id="rId4"/>
    <p:sldId id="259" r:id="rId5"/>
    <p:sldId id="260" r:id="rId6"/>
    <p:sldId id="263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1982" autoAdjust="0"/>
  </p:normalViewPr>
  <p:slideViewPr>
    <p:cSldViewPr snapToGrid="0">
      <p:cViewPr varScale="1">
        <p:scale>
          <a:sx n="79" d="100"/>
          <a:sy n="79" d="100"/>
        </p:scale>
        <p:origin x="86" y="101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6E5D0A-C451-4438-8CD3-82002AB5B38D}" type="datetimeFigureOut">
              <a:rPr lang="zh-TW" altLang="en-US" smtClean="0"/>
              <a:t>2022/4/7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62CB30-C72D-46C5-AE9C-4F6441999D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1782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C030743-B25E-49C0-AFC5-CA698DDB62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F3608F3-944B-4782-99BC-123D2C463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4C6FDF6-32CC-4319-9A17-F36BDDE63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31D1-CACA-4CD1-95A2-C2633E7225E3}" type="datetimeFigureOut">
              <a:rPr lang="zh-TW" altLang="en-US" smtClean="0"/>
              <a:t>2022/4/7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8DDE63A-3D51-4EBC-A53E-1CC90791F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802164A-B5BA-4D93-AC2C-05C897DC8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8911A-D9B3-44AF-9821-5CB5318F9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681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FA3835-9522-42F7-9C61-0ECF38FD3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F955072-CC4F-49B5-AC3B-177FE5FFE4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CEBD085-A15B-4704-A35C-C0809C9E3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31D1-CACA-4CD1-95A2-C2633E7225E3}" type="datetimeFigureOut">
              <a:rPr lang="zh-TW" altLang="en-US" smtClean="0"/>
              <a:t>2022/4/7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A3764A-F58A-4D39-8E7F-65DEBAA9E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9E2A6C1-7BA5-45B9-96FC-94B25E74B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8911A-D9B3-44AF-9821-5CB5318F9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4526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809B334C-855E-4EAE-B7CF-864BECB341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DADC6D7-D6A6-4C4F-9AB2-2E7B5975D0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4E5BDD1-FE6B-4A03-BF96-F57FDA428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31D1-CACA-4CD1-95A2-C2633E7225E3}" type="datetimeFigureOut">
              <a:rPr lang="zh-TW" altLang="en-US" smtClean="0"/>
              <a:t>2022/4/7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F166FC6-EB9C-48B5-8130-7D02CD137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EA0E7DF-D984-4175-814C-5A6AB4767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8911A-D9B3-44AF-9821-5CB5318F9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3045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1005A5D-5DE6-4A91-989A-A465AC14F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E9C5AB6-1E98-445B-8F3D-2C5D38AEB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3E0AFB8-A90B-4162-A88B-F2EC1E89A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31D1-CACA-4CD1-95A2-C2633E7225E3}" type="datetimeFigureOut">
              <a:rPr lang="zh-TW" altLang="en-US" smtClean="0"/>
              <a:t>2022/4/7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95108D2-764B-41E5-8845-2ECD7B3B4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FC7F0AD-5A33-461F-970F-535B62E17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8911A-D9B3-44AF-9821-5CB5318F9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3485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268FB3C-D5B0-4AE5-A06D-004A6D765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22323BB-6B3A-4900-A723-D3AB298789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D674AF7-B7B6-4E99-9049-ABCC1B0FA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31D1-CACA-4CD1-95A2-C2633E7225E3}" type="datetimeFigureOut">
              <a:rPr lang="zh-TW" altLang="en-US" smtClean="0"/>
              <a:t>2022/4/7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4CF90E-86A5-4850-8C8D-6FA8282AE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FCD1A2-6AAF-4C91-A471-48EBAC5EF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8911A-D9B3-44AF-9821-5CB5318F9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5814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4462DCA-9722-4A0B-BAED-9572AE31A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E38470E-5CF3-4C35-9180-FFCA957578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792A03B-4CCE-4FC9-A870-2E0D5FD44A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9E62C9E-124F-401B-B54F-448202D19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31D1-CACA-4CD1-95A2-C2633E7225E3}" type="datetimeFigureOut">
              <a:rPr lang="zh-TW" altLang="en-US" smtClean="0"/>
              <a:t>2022/4/7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FE2F843-2C42-442B-B279-85351F1EF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9338C28-0632-43B5-AAFA-FBAE6184C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8911A-D9B3-44AF-9821-5CB5318F9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303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924B2BB-FCED-43EE-AB46-9C9CE72E6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F8116D9-9341-43BF-B12E-92B06BB347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347EFF5-EC42-4D74-BB5A-733DE9B72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FDC8AC6A-2E30-42B4-B2B7-FE83E41327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2FE41EEE-2D01-43C2-9AED-82446D8030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010C2EB9-27A7-43AB-AAB0-033ADEDE6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31D1-CACA-4CD1-95A2-C2633E7225E3}" type="datetimeFigureOut">
              <a:rPr lang="zh-TW" altLang="en-US" smtClean="0"/>
              <a:t>2022/4/7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8AD62881-DECE-41A2-8CF7-0D5B2EAEC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E1332EE3-67F8-4CB5-B001-B04736EB0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8911A-D9B3-44AF-9821-5CB5318F9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1127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E6B0FCC-23B0-47EC-A68F-E1CE8D69B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E9067A0E-4CA3-4E02-AF78-E09FD19B7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31D1-CACA-4CD1-95A2-C2633E7225E3}" type="datetimeFigureOut">
              <a:rPr lang="zh-TW" altLang="en-US" smtClean="0"/>
              <a:t>2022/4/7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D2EB006-5FA1-462C-9F1C-CEF5F8EB1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A11CB40-9626-4C93-B213-D7EEDB9BB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8911A-D9B3-44AF-9821-5CB5318F9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0996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D08FFF6D-78A6-446A-A827-F262BF6BF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31D1-CACA-4CD1-95A2-C2633E7225E3}" type="datetimeFigureOut">
              <a:rPr lang="zh-TW" altLang="en-US" smtClean="0"/>
              <a:t>2022/4/7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A6C9AE65-A06B-427B-8E7D-349FF51D6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B42B858-C63C-4006-8A2E-93999318D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8911A-D9B3-44AF-9821-5CB5318F9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610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BD1EB34-9738-4877-A9D1-37D2ADA66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E209400-D6FB-4FED-B157-D1AD286FE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CD5D314-2C8E-454C-BCFE-C9695A021A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B49BA44-8988-40A4-82B0-18A1C7203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31D1-CACA-4CD1-95A2-C2633E7225E3}" type="datetimeFigureOut">
              <a:rPr lang="zh-TW" altLang="en-US" smtClean="0"/>
              <a:t>2022/4/7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5535535-7BE7-4E41-BF3E-0A2AAD51F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078A752-1A5B-48D4-A91C-C13745B05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8911A-D9B3-44AF-9821-5CB5318F9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475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A2F75BA-ECEC-4012-8A15-D53107D67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DE98EB57-E6FA-4AFA-80EE-EA99E27814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64B9782-042E-4D68-ABEF-8B49FD49E5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533096-03ED-46A1-AD07-BF5F1BBE1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31D1-CACA-4CD1-95A2-C2633E7225E3}" type="datetimeFigureOut">
              <a:rPr lang="zh-TW" altLang="en-US" smtClean="0"/>
              <a:t>2022/4/7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789FCF2-2096-4AE2-96AB-4F9FA4911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D11936A-1569-40FD-BD03-2F91088D6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8911A-D9B3-44AF-9821-5CB5318F9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5309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3D3CAB36-B16B-470F-A8AB-EA1CF6C6B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617681D-3786-42EA-A194-F309F7B20D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FF2280A-CAAA-416E-93ED-154A37E0F7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E31D1-CACA-4CD1-95A2-C2633E7225E3}" type="datetimeFigureOut">
              <a:rPr lang="zh-TW" altLang="en-US" smtClean="0"/>
              <a:t>2022/4/7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445B53D-EABF-45C8-B245-1059609735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4271558-48D2-448C-AFB4-4A73FFBC9A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48911A-D9B3-44AF-9821-5CB5318F9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2875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BCCDFF0-0270-4588-8135-0F14CE0820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036F060-FAC7-42D7-ACED-981EE6FECF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Picture 2" descr="Chris Rock Speaks Out About Will Smith Oscars Slap">
            <a:extLst>
              <a:ext uri="{FF2B5EF4-FFF2-40B4-BE49-F238E27FC236}">
                <a16:creationId xmlns:a16="http://schemas.microsoft.com/office/drawing/2014/main" id="{000ADF50-B80F-4ED6-8EC0-62DCBAC2C1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"/>
            <a:ext cx="9143999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字方塊 6">
            <a:extLst>
              <a:ext uri="{FF2B5EF4-FFF2-40B4-BE49-F238E27FC236}">
                <a16:creationId xmlns:a16="http://schemas.microsoft.com/office/drawing/2014/main" id="{D4185170-B4B5-4F2D-8FF6-6D080B953932}"/>
              </a:ext>
            </a:extLst>
          </p:cNvPr>
          <p:cNvSpPr txBox="1"/>
          <p:nvPr/>
        </p:nvSpPr>
        <p:spPr>
          <a:xfrm>
            <a:off x="0" y="6196152"/>
            <a:ext cx="12192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TW" sz="4000" b="0" i="0" dirty="0">
                <a:solidFill>
                  <a:srgbClr val="2E2E2E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"Keep my wife's name out of your f*****g mouth</a:t>
            </a:r>
            <a:r>
              <a:rPr lang="en-US" altLang="zh-TW" sz="4000" b="0" i="0" dirty="0" smtClean="0">
                <a:solidFill>
                  <a:srgbClr val="2E2E2E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.“ </a:t>
            </a:r>
            <a:endParaRPr lang="zh-TW" altLang="en-US" sz="4000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B848A675-F55F-41BC-9D66-665653CD0E99}"/>
              </a:ext>
            </a:extLst>
          </p:cNvPr>
          <p:cNvSpPr txBox="1"/>
          <p:nvPr/>
        </p:nvSpPr>
        <p:spPr>
          <a:xfrm>
            <a:off x="2301536" y="5503783"/>
            <a:ext cx="307833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TW" b="0" i="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 94th Academy Awards</a:t>
            </a:r>
          </a:p>
          <a:p>
            <a:pPr algn="ctr"/>
            <a:r>
              <a:rPr lang="en-US" altLang="zh-TW" b="0" i="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Best Actor trophy</a:t>
            </a:r>
            <a:endParaRPr lang="zh-TW" altLang="en-US" dirty="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04483" y="3335061"/>
            <a:ext cx="12105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Smith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676837" y="3244334"/>
            <a:ext cx="12298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Chris Rock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11544300" y="6534063"/>
            <a:ext cx="72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/>
              <a:t>3/27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26623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7183AB7-AEEB-4ABB-9ADC-77B7C0968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8A16F34-9E0A-4530-AA40-BC0FCA00F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99072344-C494-4B5A-BBE0-CFA2D18573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557"/>
            <a:ext cx="12192000" cy="6804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矩形: 圓角 3">
            <a:extLst>
              <a:ext uri="{FF2B5EF4-FFF2-40B4-BE49-F238E27FC236}">
                <a16:creationId xmlns:a16="http://schemas.microsoft.com/office/drawing/2014/main" id="{59701180-15DA-412B-A6FF-9E46BF8238A2}"/>
              </a:ext>
            </a:extLst>
          </p:cNvPr>
          <p:cNvSpPr/>
          <p:nvPr/>
        </p:nvSpPr>
        <p:spPr>
          <a:xfrm>
            <a:off x="71024" y="1393796"/>
            <a:ext cx="11691889" cy="706407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11544300" y="6534063"/>
            <a:ext cx="72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/>
              <a:t>3/28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63524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33F9A31-1D6A-420D-B80B-35BDA7BB3B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C816256B-91D8-4F57-A596-4FB3B363EF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483" y="39714"/>
            <a:ext cx="10085033" cy="6818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AA846C75-24D1-4867-AF6D-2F3672569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44" y="1014591"/>
            <a:ext cx="7093258" cy="686124"/>
          </a:xfrm>
        </p:spPr>
        <p:txBody>
          <a:bodyPr>
            <a:noAutofit/>
          </a:bodyPr>
          <a:lstStyle/>
          <a:p>
            <a:pPr algn="ctr"/>
            <a:r>
              <a:rPr lang="en-US" altLang="zh-TW" sz="2800" b="1" i="0" u="none" strike="noStrike" dirty="0">
                <a:solidFill>
                  <a:srgbClr val="262626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Will Smith resigns from the Academy</a:t>
            </a:r>
            <a:endParaRPr lang="zh-TW" altLang="en-US" sz="2800" dirty="0">
              <a:highlight>
                <a:srgbClr val="FFFF00"/>
              </a:highlight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11544300" y="6534063"/>
            <a:ext cx="72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/>
              <a:t>4/1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71012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D4D6CFD-C4B2-487E-B043-7A8B49C6B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51" y="365124"/>
            <a:ext cx="11782424" cy="5797551"/>
          </a:xfrm>
        </p:spPr>
        <p:txBody>
          <a:bodyPr>
            <a:noAutofit/>
          </a:bodyPr>
          <a:lstStyle/>
          <a:p>
            <a:pPr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TW" sz="4000" b="0" i="0" u="none" strike="noStrike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My actions at the 94th Academy Awards presentation were shocking, painful, and inexcusable.</a:t>
            </a:r>
            <a:br>
              <a:rPr lang="en-US" altLang="zh-TW" sz="4000" b="0" i="0" u="none" strike="noStrike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4000" b="0" i="0" u="none" strike="noStrike" dirty="0" smtClean="0">
                <a:solidFill>
                  <a:srgbClr val="26262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altLang="zh-TW" sz="4000" b="0" i="0" u="none" strike="noStrike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am committed to doing the work </a:t>
            </a:r>
            <a:r>
              <a:rPr lang="en-US" altLang="zh-TW" sz="4000" b="0" i="0" u="none" strike="noStrike" dirty="0" smtClean="0">
                <a:solidFill>
                  <a:srgbClr val="26262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zh-TW" sz="4000" b="0" i="0" u="none" strike="noStrike" dirty="0" smtClean="0">
                <a:solidFill>
                  <a:srgbClr val="26262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4000" b="0" i="0" u="none" strike="noStrike" dirty="0" smtClean="0">
                <a:solidFill>
                  <a:srgbClr val="26262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altLang="zh-TW" sz="4000" b="0" i="0" u="none" strike="noStrike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ensure that </a:t>
            </a:r>
            <a:r>
              <a:rPr lang="en-US" altLang="zh-TW" sz="4000" b="0" i="0" u="none" strike="noStrike" dirty="0" smtClean="0">
                <a:solidFill>
                  <a:srgbClr val="26262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zh-TW" sz="4000" b="0" i="0" u="none" strike="noStrike" dirty="0" smtClean="0">
                <a:solidFill>
                  <a:srgbClr val="26262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4000" b="0" i="0" u="none" strike="noStrike" dirty="0" smtClean="0">
                <a:solidFill>
                  <a:srgbClr val="26262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altLang="zh-TW" sz="4000" b="0" i="0" u="none" strike="noStrike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never again allow violence to overtake reason</a:t>
            </a:r>
            <a:r>
              <a:rPr lang="en-US" altLang="zh-TW" sz="4000" b="0" i="0" u="none" strike="noStrike" dirty="0" smtClean="0">
                <a:solidFill>
                  <a:srgbClr val="26262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TW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712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B9EF95-8579-4C35-BC3B-87D8BF93D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9902"/>
            <a:ext cx="10515600" cy="6400800"/>
          </a:xfrm>
          <a:noFill/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b="0" i="0" dirty="0">
                <a:solidFill>
                  <a:srgbClr val="3A3A3A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克里斯洛克被攻擊後繼續完成典禮</a:t>
            </a:r>
            <a:r>
              <a:rPr lang="en-US" altLang="zh-TW" b="0" i="0" dirty="0">
                <a:solidFill>
                  <a:srgbClr val="3A3A3A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0" i="0" dirty="0">
                <a:solidFill>
                  <a:srgbClr val="3A3A3A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0" i="0" dirty="0">
                <a:solidFill>
                  <a:srgbClr val="3A3A3A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獲得歐美一片好評</a:t>
            </a:r>
            <a:r>
              <a:rPr lang="en-US" altLang="zh-TW" b="0" i="0" dirty="0">
                <a:solidFill>
                  <a:srgbClr val="3A3A3A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0" i="0" dirty="0">
                <a:solidFill>
                  <a:srgbClr val="3A3A3A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0" i="0" dirty="0">
                <a:solidFill>
                  <a:srgbClr val="3A3A3A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世界巡迴個人脫口秀一票難求</a:t>
            </a:r>
            <a:r>
              <a:rPr lang="en-US" altLang="zh-TW" b="0" i="0" dirty="0">
                <a:solidFill>
                  <a:srgbClr val="3A3A3A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0" i="0" dirty="0">
                <a:solidFill>
                  <a:srgbClr val="3A3A3A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0" i="0" dirty="0">
                <a:solidFill>
                  <a:srgbClr val="3A3A3A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第一場表演的最便宜</a:t>
            </a:r>
            <a:r>
              <a:rPr lang="zh-TW" altLang="en-US" dirty="0">
                <a:solidFill>
                  <a:srgbClr val="3A3A3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票價</a:t>
            </a:r>
            <a:r>
              <a:rPr lang="en-US" altLang="zh-TW" b="0" i="0" dirty="0">
                <a:solidFill>
                  <a:srgbClr val="3A3A3A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0" i="0" dirty="0">
                <a:solidFill>
                  <a:srgbClr val="3A3A3A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0" i="0" dirty="0">
                <a:solidFill>
                  <a:srgbClr val="3A3A3A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從</a:t>
            </a:r>
            <a:r>
              <a:rPr lang="en-US" altLang="zh-TW" b="0" i="0" dirty="0">
                <a:solidFill>
                  <a:srgbClr val="3A3A3A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46</a:t>
            </a:r>
            <a:r>
              <a:rPr lang="zh-TW" altLang="en-US" b="0" i="0" dirty="0">
                <a:solidFill>
                  <a:srgbClr val="3A3A3A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美元（約新台幣</a:t>
            </a:r>
            <a:r>
              <a:rPr lang="en-US" altLang="zh-TW" b="0" i="0" dirty="0">
                <a:solidFill>
                  <a:srgbClr val="3A3A3A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1300</a:t>
            </a:r>
            <a:r>
              <a:rPr lang="zh-TW" altLang="en-US" b="0" i="0" dirty="0">
                <a:solidFill>
                  <a:srgbClr val="3A3A3A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元）</a:t>
            </a:r>
            <a:r>
              <a:rPr lang="en-US" altLang="zh-TW" b="0" i="0" dirty="0">
                <a:solidFill>
                  <a:srgbClr val="3A3A3A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0" i="0" dirty="0">
                <a:solidFill>
                  <a:srgbClr val="3A3A3A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0" i="0" dirty="0">
                <a:solidFill>
                  <a:srgbClr val="3A3A3A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飆漲到</a:t>
            </a:r>
            <a:r>
              <a:rPr lang="en-US" altLang="zh-TW" b="0" i="0" dirty="0">
                <a:solidFill>
                  <a:srgbClr val="3A3A3A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1025</a:t>
            </a:r>
            <a:r>
              <a:rPr lang="zh-TW" altLang="en-US" b="0" i="0" dirty="0">
                <a:solidFill>
                  <a:srgbClr val="3A3A3A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美元（約新台幣</a:t>
            </a:r>
            <a:r>
              <a:rPr lang="en-US" altLang="zh-TW" b="0" i="0" dirty="0">
                <a:solidFill>
                  <a:srgbClr val="3A3A3A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28000</a:t>
            </a:r>
            <a:r>
              <a:rPr lang="zh-TW" altLang="en-US" b="0" i="0" dirty="0">
                <a:solidFill>
                  <a:srgbClr val="3A3A3A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元）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31300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7A2AE5-573C-494E-8CA9-FBFF9CB36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84175"/>
            <a:ext cx="10906125" cy="6216650"/>
          </a:xfrm>
        </p:spPr>
        <p:txBody>
          <a:bodyPr>
            <a:no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zh-TW" altLang="en-US" sz="2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威爾史密斯玩完了？</a:t>
            </a:r>
            <a:r>
              <a:rPr lang="en-US" altLang="zh-TW" sz="2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Netflix</a:t>
            </a:r>
            <a:r>
              <a:rPr lang="zh-TW" altLang="en-US" sz="2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、索尼新片齊喊卡 事業堪慮</a:t>
            </a:r>
            <a:r>
              <a:rPr lang="zh-TW" altLang="en-US" sz="2800" b="0" dirty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zh-TW" altLang="en-US" sz="2800" b="0" dirty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sz="28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Netflix</a:t>
            </a:r>
            <a:r>
              <a:rPr lang="zh-TW" altLang="en-US" sz="2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、索尼都暫緩和他合作、原本籌備中的新片都喊停，他的形象跌谷底，事業也有可能再也回不去。</a:t>
            </a:r>
            <a:r>
              <a:rPr lang="zh-TW" altLang="en-US" sz="2800" b="0" dirty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zh-TW" altLang="en-US" sz="2800" b="0" dirty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2800" b="0" dirty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zh-TW" altLang="en-US" sz="2800" b="0" dirty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2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威爾史密斯曾是影壇最具人氣與票房號召的男星之一，形象正面又親民，不管主演動作片、科幻片或是愛情喜劇，觀眾都喜歡，皆曾有過亮眼賣座成績</a:t>
            </a:r>
            <a:r>
              <a:rPr lang="zh-TW" altLang="en-US" sz="28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en-US" altLang="zh-TW" sz="28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sz="28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sz="28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sz="28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28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形象</a:t>
            </a:r>
            <a:r>
              <a:rPr lang="zh-TW" altLang="en-US" sz="2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好的紅星最忌負面新聞，因為對觀眾心目中的崇拜之情毀滅效應難以</a:t>
            </a:r>
            <a:r>
              <a:rPr lang="zh-TW" altLang="en-US" sz="28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估計</a:t>
            </a:r>
            <a:r>
              <a:rPr lang="en-US" altLang="zh-TW" sz="28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sz="28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sz="28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sz="28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28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梅</a:t>
            </a:r>
            <a:r>
              <a:rPr lang="zh-TW" altLang="en-US" sz="2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爾吉勃遜、梅格萊恩等，都曾在酒駕飆罵警察和婚外情後，直接從天王天后的位置跌下來，到現在都還回不去昔日的</a:t>
            </a:r>
            <a:r>
              <a:rPr lang="zh-TW" altLang="en-US" sz="28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地位</a:t>
            </a: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endParaRPr lang="zh-TW" altLang="en-US" sz="2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5670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72</Words>
  <Application>Microsoft Office PowerPoint</Application>
  <PresentationFormat>寬螢幕</PresentationFormat>
  <Paragraphs>12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3" baseType="lpstr"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PowerPoint 簡報</vt:lpstr>
      <vt:lpstr>PowerPoint 簡報</vt:lpstr>
      <vt:lpstr>Will Smith resigns from the Academy</vt:lpstr>
      <vt:lpstr>My actions at the 94th Academy Awards presentation were shocking, painful, and inexcusable. I am committed to doing the work  to ensure that  I never again allow violence to overtake reason.</vt:lpstr>
      <vt:lpstr>克里斯洛克被攻擊後繼續完成典禮 獲得歐美一片好評 世界巡迴個人脫口秀一票難求 第一場表演的最便宜票價 從46美元（約新台幣1300元） 飆漲到1025美元（約新台幣28000元）</vt:lpstr>
      <vt:lpstr>威爾史密斯玩完了？Netflix、索尼新片齊喊卡 事業堪慮  Netflix、索尼都暫緩和他合作、原本籌備中的新片都喊停，他的形象跌谷底，事業也有可能再也回不去。  威爾史密斯曾是影壇最具人氣與票房號召的男星之一，形象正面又親民，不管主演動作片、科幻片或是愛情喜劇，觀眾都喜歡，皆曾有過亮眼賣座成績。  形象好的紅星最忌負面新聞，因為對觀眾心目中的崇拜之情毀滅效應難以估計  梅爾吉勃遜、梅格萊恩等，都曾在酒駕飆罵警察和婚外情後，直接從天王天后的位置跌下來，到現在都還回不去昔日的地位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梅仙 陳</dc:creator>
  <cp:lastModifiedBy>UserTest</cp:lastModifiedBy>
  <cp:revision>27</cp:revision>
  <dcterms:created xsi:type="dcterms:W3CDTF">2022-03-23T21:41:53Z</dcterms:created>
  <dcterms:modified xsi:type="dcterms:W3CDTF">2022-04-07T00:09:56Z</dcterms:modified>
</cp:coreProperties>
</file>