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0" r:id="rId2"/>
    <p:sldId id="321" r:id="rId3"/>
    <p:sldId id="322" r:id="rId4"/>
    <p:sldId id="338" r:id="rId5"/>
    <p:sldId id="335" r:id="rId6"/>
    <p:sldId id="332" r:id="rId7"/>
    <p:sldId id="334" r:id="rId8"/>
    <p:sldId id="339" r:id="rId9"/>
    <p:sldId id="345" r:id="rId10"/>
    <p:sldId id="337" r:id="rId11"/>
    <p:sldId id="320" r:id="rId12"/>
    <p:sldId id="344" r:id="rId13"/>
    <p:sldId id="341" r:id="rId14"/>
    <p:sldId id="343" r:id="rId15"/>
    <p:sldId id="34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3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16" autoAdjust="0"/>
  </p:normalViewPr>
  <p:slideViewPr>
    <p:cSldViewPr snapToGrid="0">
      <p:cViewPr varScale="1">
        <p:scale>
          <a:sx n="81" d="100"/>
          <a:sy n="81" d="100"/>
        </p:scale>
        <p:origin x="120" y="552"/>
      </p:cViewPr>
      <p:guideLst/>
    </p:cSldViewPr>
  </p:slideViewPr>
  <p:outlineViewPr>
    <p:cViewPr>
      <p:scale>
        <a:sx n="33" d="100"/>
        <a:sy n="33" d="100"/>
      </p:scale>
      <p:origin x="0" y="-8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DCC4A-74EF-4E4F-90E1-869764F8A361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9466-FFDB-42AD-A88F-30A7E34458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0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youtu.be%2FeXtTVtCs4_g%3Ffbclid%3DIwAR09RD9zx878FP24iH6xOZXhvuJ6dFYHNDt5Zd-3jTb8bSm8KxdgMEiEoT0&amp;h=AT1hm-R1Wzq28V1eAzXsUTuFGTxVnoxEiPaToRB-Nm_f6JJeMugJNsAfNdNt9IYx7rP5ei3JtxzxF5jiy9vFmvU7wAic4yqutVszT6GpNBaBOzhsy4zbZhbfI5PdVOAOj6s4&amp;__tn__=-UK-R&amp;c%5b0%5d=AT0B_r4nvoxxnXCxKHKVJV0rlkd8ENKxFDQe8JUAnxpJtuhDsUr8FdHFO3LIhUMNdk_1PEjYVpmjk40y_lypRLksEp4axfdOwCEJ0VklsvwceRJoXc01wnq_YWOcvrwlBobc1sugySnB2wuFgqAN--CTAa5rxgjzXLHypPuL02bKJiXlqFZ_ubzL4HljFB2DkBUfmpbNjq0Vz2F5HnLOp1AlBCcXn_4HtV6LEZ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.news.yahoo.com/%E6%9D%8E%E9%9D%9A%E8%95%BE%E5%86%8D%E7%99%BC%E5%8D%83%E5%AD%97%E6%96%87-7-%E5%A4%A7%E8%81%B2%E6%98%8E%E8%A6%81%E7%8E%8B%E5%8A%9B%E5%AE%8F%E3%80%8C%E4%B8%8B%E5%8D%88-3-%E9%BB%9E%E5%89%8D%E9%81%93%E6%AD%89%E3%80%8D-001918755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dn.com/umedia/author/nie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吳念真​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吳定謙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記憶的新芽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】​</a:t>
            </a:r>
            <a:r>
              <a:rPr lang="en-US" altLang="zh-TW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https://youtu.be/eXtTVtCs4_g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79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t.ly/3j1E</a:t>
            </a:r>
            <a:br>
              <a:rPr lang="en-US" altLang="zh-TW" dirty="0"/>
            </a:br>
            <a:r>
              <a:rPr lang="en-US" altLang="zh-TW" dirty="0"/>
              <a:t>12/15</a:t>
            </a:r>
            <a:r>
              <a:rPr lang="zh-TW" altLang="en-US" dirty="0"/>
              <a:t>離婚，</a:t>
            </a:r>
            <a:r>
              <a:rPr lang="en-US" altLang="zh-TW" dirty="0"/>
              <a:t>12/17</a:t>
            </a:r>
            <a:r>
              <a:rPr lang="zh-TW" altLang="en-US" dirty="0"/>
              <a:t>深夜千字文</a:t>
            </a:r>
            <a:br>
              <a:rPr lang="en-US" altLang="zh-TW" dirty="0"/>
            </a:br>
            <a:r>
              <a:rPr lang="zh-TW" altLang="en-US" dirty="0"/>
              <a:t>影片</a:t>
            </a:r>
            <a:r>
              <a:rPr lang="en-US" altLang="zh-TW" dirty="0"/>
              <a:t>10</a:t>
            </a:r>
            <a:r>
              <a:rPr lang="zh-TW" altLang="en-US" dirty="0"/>
              <a:t>大控訴 </a:t>
            </a:r>
            <a:r>
              <a:rPr lang="en-US" altLang="zh-TW" dirty="0"/>
              <a:t>https://star.ettoday.net/news/2149205</a:t>
            </a:r>
            <a:br>
              <a:rPr lang="en-US" altLang="zh-TW" dirty="0"/>
            </a:br>
            <a:r>
              <a:rPr lang="zh-TW" altLang="en-US" b="1" i="0" dirty="0">
                <a:solidFill>
                  <a:srgbClr val="232A31"/>
                </a:solidFill>
                <a:effectLst/>
              </a:rPr>
              <a:t>快訊／李靚蕾再發千字文 </a:t>
            </a:r>
            <a:r>
              <a:rPr lang="en-US" altLang="zh-TW" b="1" i="0" dirty="0">
                <a:solidFill>
                  <a:srgbClr val="232A31"/>
                </a:solidFill>
                <a:effectLst/>
              </a:rPr>
              <a:t>7</a:t>
            </a:r>
            <a:r>
              <a:rPr lang="zh-TW" altLang="en-US" b="1" i="0" dirty="0">
                <a:solidFill>
                  <a:srgbClr val="232A31"/>
                </a:solidFill>
                <a:effectLst/>
              </a:rPr>
              <a:t>大聲明要王力宏「下午</a:t>
            </a:r>
            <a:r>
              <a:rPr lang="en-US" altLang="zh-TW" b="1" i="0" dirty="0">
                <a:solidFill>
                  <a:srgbClr val="232A31"/>
                </a:solidFill>
                <a:effectLst/>
              </a:rPr>
              <a:t>3</a:t>
            </a:r>
            <a:r>
              <a:rPr lang="zh-TW" altLang="en-US" b="1" i="0" dirty="0">
                <a:solidFill>
                  <a:srgbClr val="232A31"/>
                </a:solidFill>
                <a:effectLst/>
              </a:rPr>
              <a:t>點前道歉」</a:t>
            </a:r>
          </a:p>
          <a:p>
            <a:pPr algn="l"/>
            <a:r>
              <a:rPr lang="en-US" altLang="zh-TW" b="0" i="0" u="none" strike="noStrike" dirty="0">
                <a:solidFill>
                  <a:srgbClr val="454E56"/>
                </a:solidFill>
                <a:effectLst/>
                <a:latin typeface="inherit"/>
                <a:hlinkClick r:id="rId3" tooltip="留言"/>
              </a:rPr>
              <a:t>357</a:t>
            </a:r>
            <a:endParaRPr lang="zh-TW" altLang="en-US" b="0" i="0" dirty="0">
              <a:solidFill>
                <a:srgbClr val="1D2228"/>
              </a:solidFill>
              <a:effectLst/>
              <a:latin typeface="Yahoo Sans"/>
            </a:endParaRPr>
          </a:p>
          <a:p>
            <a:pPr algn="l" fontAlgn="ctr"/>
            <a:r>
              <a:rPr lang="en-US" altLang="zh-TW" b="0" i="0" dirty="0">
                <a:solidFill>
                  <a:srgbClr val="828C93"/>
                </a:solidFill>
                <a:effectLst/>
                <a:latin typeface="Yahoo Sans"/>
              </a:rPr>
              <a:t>2021</a:t>
            </a:r>
            <a:r>
              <a:rPr lang="zh-TW" altLang="en-US" b="0" i="0" dirty="0">
                <a:solidFill>
                  <a:srgbClr val="828C93"/>
                </a:solidFill>
                <a:effectLst/>
                <a:latin typeface="Yahoo Sans"/>
              </a:rPr>
              <a:t>年</a:t>
            </a:r>
            <a:r>
              <a:rPr lang="en-US" altLang="zh-TW" b="0" i="0" dirty="0">
                <a:solidFill>
                  <a:srgbClr val="828C93"/>
                </a:solidFill>
                <a:effectLst/>
                <a:latin typeface="Yahoo Sans"/>
              </a:rPr>
              <a:t>12</a:t>
            </a:r>
            <a:r>
              <a:rPr lang="zh-TW" altLang="en-US" b="0" i="0" dirty="0">
                <a:solidFill>
                  <a:srgbClr val="828C93"/>
                </a:solidFill>
                <a:effectLst/>
                <a:latin typeface="Yahoo Sans"/>
              </a:rPr>
              <a:t>月</a:t>
            </a:r>
            <a:r>
              <a:rPr lang="en-US" altLang="zh-TW" b="0" i="0" dirty="0">
                <a:solidFill>
                  <a:srgbClr val="828C93"/>
                </a:solidFill>
                <a:effectLst/>
                <a:latin typeface="Yahoo Sans"/>
              </a:rPr>
              <a:t>19</a:t>
            </a:r>
            <a:r>
              <a:rPr lang="zh-TW" altLang="en-US" b="0" i="0" dirty="0">
                <a:solidFill>
                  <a:srgbClr val="828C93"/>
                </a:solidFill>
                <a:effectLst/>
                <a:latin typeface="Yahoo Sans"/>
              </a:rPr>
              <a:t>日 週日 上午</a:t>
            </a:r>
            <a:r>
              <a:rPr lang="en-US" altLang="zh-TW" b="0" i="0" dirty="0">
                <a:solidFill>
                  <a:srgbClr val="828C93"/>
                </a:solidFill>
                <a:effectLst/>
                <a:latin typeface="Yahoo Sans"/>
              </a:rPr>
              <a:t>8:19·1 </a:t>
            </a:r>
            <a:r>
              <a:rPr lang="zh-TW" altLang="en-US" b="0" i="0" dirty="0">
                <a:solidFill>
                  <a:srgbClr val="828C93"/>
                </a:solidFill>
                <a:effectLst/>
                <a:latin typeface="Yahoo Sans"/>
              </a:rPr>
              <a:t>分鐘 </a:t>
            </a:r>
            <a:r>
              <a:rPr lang="en-US" altLang="zh-TW" b="0" i="0" dirty="0">
                <a:solidFill>
                  <a:srgbClr val="828C93"/>
                </a:solidFill>
                <a:effectLst/>
                <a:latin typeface="Yahoo Sans"/>
              </a:rPr>
              <a:t>(</a:t>
            </a:r>
            <a:r>
              <a:rPr lang="zh-TW" altLang="en-US" b="0" i="0" dirty="0">
                <a:solidFill>
                  <a:srgbClr val="828C93"/>
                </a:solidFill>
                <a:effectLst/>
                <a:latin typeface="Yahoo Sans"/>
              </a:rPr>
              <a:t>閱讀時間</a:t>
            </a:r>
            <a:r>
              <a:rPr lang="en-US" altLang="zh-TW" b="0" i="0" dirty="0">
                <a:solidFill>
                  <a:srgbClr val="828C93"/>
                </a:solidFill>
                <a:effectLst/>
                <a:latin typeface="Yahoo Sans"/>
              </a:rPr>
              <a:t>)</a:t>
            </a:r>
          </a:p>
          <a:p>
            <a:pPr algn="l" fontAlgn="base"/>
            <a:r>
              <a:rPr lang="en-US" altLang="zh-TW" dirty="0"/>
              <a:t>t.ly/</a:t>
            </a:r>
            <a:r>
              <a:rPr lang="en-US" altLang="zh-TW" dirty="0" err="1"/>
              <a:t>MkLH</a:t>
            </a:r>
            <a:br>
              <a:rPr lang="en-US" altLang="zh-TW" dirty="0"/>
            </a:br>
            <a:r>
              <a:rPr lang="zh-TW" altLang="en-US" b="1" i="0" dirty="0">
                <a:solidFill>
                  <a:srgbClr val="222222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女人都該看！李靚蕾千字文背後藏著「五個一定要」</a:t>
            </a:r>
          </a:p>
          <a:p>
            <a:pPr algn="l" fontAlgn="base"/>
            <a:r>
              <a:rPr lang="en-US" altLang="zh-TW" b="0" i="0" dirty="0">
                <a:solidFill>
                  <a:srgbClr val="88888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2021-12-21 10:30</a:t>
            </a:r>
          </a:p>
          <a:p>
            <a:pPr algn="l" fontAlgn="base"/>
            <a:r>
              <a:rPr lang="zh-TW" altLang="en-US" b="0" i="0" u="none" strike="noStrike" dirty="0">
                <a:solidFill>
                  <a:srgbClr val="88888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 </a:t>
            </a:r>
            <a:r>
              <a:rPr lang="en-US" altLang="zh-TW" b="0" i="0" u="none" strike="noStrike" dirty="0">
                <a:solidFill>
                  <a:srgbClr val="88888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/ </a:t>
            </a:r>
            <a:r>
              <a:rPr lang="zh-TW" altLang="en-US" b="0" i="0" u="none" strike="noStrike" dirty="0">
                <a:solidFill>
                  <a:srgbClr val="888888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張念慈</a:t>
            </a:r>
            <a:endParaRPr lang="zh-TW" altLang="en-US" b="0" i="0" dirty="0">
              <a:solidFill>
                <a:srgbClr val="2F2F2F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/>
              <a:t>t.ly/3Jfq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91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12/15</a:t>
            </a:r>
            <a:r>
              <a:rPr lang="zh-TW" altLang="en-US" dirty="0"/>
              <a:t>離婚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34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今清晨汽車品牌</a:t>
            </a:r>
            <a:r>
              <a:rPr lang="en-US" altLang="zh-TW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INFINTE</a:t>
            </a:r>
            <a:r>
              <a:rPr lang="zh-TW" altLang="en-US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終止合作關係，中國「讀書郎」教育科技也發聲明，終止和王力宏合作關係，是第</a:t>
            </a:r>
            <a:r>
              <a:rPr lang="en-US" altLang="zh-TW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2</a:t>
            </a:r>
            <a:r>
              <a:rPr lang="zh-TW" altLang="en-US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家和王力宏切割企業。而周大生珠寶今上午也發聲明：「周大生珠寶與王力宏先生的廣告合作協議已於</a:t>
            </a:r>
            <a:r>
              <a:rPr lang="en-US" altLang="zh-TW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2021</a:t>
            </a:r>
            <a:r>
              <a:rPr lang="zh-TW" altLang="en-US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年</a:t>
            </a:r>
            <a:r>
              <a:rPr lang="en-US" altLang="zh-TW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11</a:t>
            </a:r>
            <a:r>
              <a:rPr lang="zh-TW" altLang="en-US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月</a:t>
            </a:r>
            <a:r>
              <a:rPr lang="en-US" altLang="zh-TW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30</a:t>
            </a:r>
            <a:r>
              <a:rPr lang="zh-TW" altLang="en-US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日到期，後續不再合作。」而他開設的服裝品牌「龍的傳人」也被中國購物網站移除，這是王力宏因前妻聲明後，被取消第</a:t>
            </a:r>
            <a:r>
              <a:rPr lang="en-US" altLang="zh-TW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4</a:t>
            </a:r>
            <a:r>
              <a:rPr lang="zh-TW" altLang="en-US" b="0" i="0" dirty="0">
                <a:solidFill>
                  <a:srgbClr val="464646"/>
                </a:solidFill>
                <a:effectLst/>
                <a:latin typeface="Helvetica" panose="020B0604020202020204" pitchFamily="34" charset="0"/>
              </a:rPr>
              <a:t>個代言。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82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看了這個長文非常沉痛：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￼「原來你口中的我們，只有我，沒有們。</a:t>
            </a:r>
            <a:r>
              <a:rPr lang="en-US" altLang="zh-TW" b="0" i="0">
                <a:solidFill>
                  <a:srgbClr val="050505"/>
                </a:solidFill>
                <a:effectLst/>
                <a:latin typeface="inherit"/>
              </a:rPr>
              <a:t>…</a:t>
            </a:r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」「你卻為了要保全自己的優質形象不惜造謠詆毀我，你用一樣的套路，躲在親友後面透過他們各種霸凌我，只因為如果問題不在我身上，你卻決定不負責的離開你就無法保有你優質的形象。」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唉。一個好家庭的學霸女生</a:t>
            </a:r>
            <a:r>
              <a:rPr lang="en-US" altLang="zh-TW" b="0" i="0">
                <a:solidFill>
                  <a:srgbClr val="050505"/>
                </a:solidFill>
                <a:effectLst/>
                <a:latin typeface="inherit"/>
              </a:rPr>
              <a:t>20</a:t>
            </a:r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年的青春￼。￼字字痛心。￼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真相如何，當事人自己家庭的事。對於大眾也只是茶餘飯後的話題￼￼￼￼。￼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其實分手，就是沉沒成本。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不過，如果中間經歷過這樣的風風雨雨，其中有一方實在忍受過多揹負過重，誰會接受這樣冷酷的「被分手￼￼￼￼」呢。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若要分手，一般通則是：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一，有過法律關係的分手，一定要經過妥善溝通，否則事情一定很嚴重。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二，￼￼￼￼有能力的￼那方，分手時千萬別小氣。￼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三，其實形象，很難長期￼維護跟塑造，￼￼除非你真的是那個樣子，否則只要一個小缺口就會潰堤。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總而言之，做自己吧，真真實實的自己。￼￼￼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四，我也待過影劇圈，可能因為「條件不對」，所以我沒有看到任何亂象￼￼。（就算有人家也懶得讓我分享吧）￼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但是我知道：打著光環￼￼，要得到什麼是容易的，包括愛情。女孩們的仰慕會變成愛情⋯有太多光環的人常常會被社會或旁邊的人寵壞</a:t>
            </a:r>
            <a:r>
              <a:rPr lang="en-US" altLang="zh-TW" b="0" i="0">
                <a:solidFill>
                  <a:srgbClr val="050505"/>
                </a:solidFill>
                <a:effectLst/>
                <a:latin typeface="inherit"/>
              </a:rPr>
              <a:t>…￼</a:t>
            </a:r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可是被辜負的心肯定是你會￼為將來埋下的地雷。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這位妻子，三個孩子的母親，你辛苦了，致上敬意。未來的路還很長，你終於也能做你自己了，我相信你是有足夠能力的！￼￼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別人家的事不關我事。身為一個女人，妳的痛￼￼￼，雖然並不身受，但是感同。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圖文不符請原諒。￼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￼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36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看了這個長文非常沉痛：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￼「原來你口中的我們，只有我，沒有們。</a:t>
            </a:r>
            <a:r>
              <a:rPr lang="en-US" altLang="zh-TW" b="0" i="0">
                <a:solidFill>
                  <a:srgbClr val="050505"/>
                </a:solidFill>
                <a:effectLst/>
                <a:latin typeface="inherit"/>
              </a:rPr>
              <a:t>…</a:t>
            </a:r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」「你卻為了要保全自己的優質形象不惜造謠詆毀我，你用一樣的套路，躲在親友後面透過他們各種霸凌我，只因為如果問題不在我身上，你卻決定不負責的離開你就無法保有你優質的形象。」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唉。一個好家庭的學霸女生</a:t>
            </a:r>
            <a:r>
              <a:rPr lang="en-US" altLang="zh-TW" b="0" i="0">
                <a:solidFill>
                  <a:srgbClr val="050505"/>
                </a:solidFill>
                <a:effectLst/>
                <a:latin typeface="inherit"/>
              </a:rPr>
              <a:t>20</a:t>
            </a:r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年的青春￼。￼字字痛心。￼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真相如何，當事人自己家庭的事。對於大眾也只是茶餘飯後的話題￼￼￼￼。￼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其實分手，就是沉沒成本。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不過，如果中間經歷過這樣的風風雨雨，其中有一方實在忍受過多揹負過重，誰會接受這樣冷酷的「被分手￼￼￼￼」呢。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若要分手，一般通則是：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一，有過法律關係的分手，一定要經過妥善溝通，否則事情一定很嚴重。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二，￼￼￼￼有能力的￼那方，分手時千萬別小氣。￼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三，其實形象，很難長期￼維護跟塑造，￼￼除非你真的是那個樣子，否則只要一個小缺口就會潰堤。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總而言之，做自己吧，真真實實的自己。￼￼￼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四，我也待過影劇圈，可能因為「條件不對」，所以我沒有看到任何亂象￼￼。（就算有人家也懶得讓我分享吧）￼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但是我知道：打著光環￼￼，要得到什麼是容易的，包括愛情。女孩們的仰慕會變成愛情⋯有太多光環的人常常會被社會或旁邊的人寵壞</a:t>
            </a:r>
            <a:r>
              <a:rPr lang="en-US" altLang="zh-TW" b="0" i="0">
                <a:solidFill>
                  <a:srgbClr val="050505"/>
                </a:solidFill>
                <a:effectLst/>
                <a:latin typeface="inherit"/>
              </a:rPr>
              <a:t>…￼</a:t>
            </a:r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可是被辜負的心肯定是你會￼為將來埋下的地雷。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這位妻子，三個孩子的母親，你辛苦了，致上敬意。未來的路還很長，你終於也能做你自己了，我相信你是有足夠能力的！￼￼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別人家的事不關我事。身為一個女人，妳的痛￼￼￼，雖然並不身受，但是感同。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圖文不符請原諒。￼</a:t>
            </a:r>
          </a:p>
          <a:p>
            <a:pPr algn="l"/>
            <a:r>
              <a:rPr lang="zh-TW" altLang="en-US" b="0" i="0">
                <a:solidFill>
                  <a:srgbClr val="050505"/>
                </a:solidFill>
                <a:effectLst/>
                <a:latin typeface="inherit"/>
              </a:rPr>
              <a:t>￼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69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62626"/>
                </a:solidFill>
                <a:effectLst/>
                <a:latin typeface="CNN"/>
              </a:rPr>
              <a:t>two-hour surgery</a:t>
            </a:r>
            <a:r>
              <a:rPr lang="zh-TW" altLang="en-US" b="0" i="0" dirty="0">
                <a:solidFill>
                  <a:srgbClr val="262626"/>
                </a:solidFill>
                <a:effectLst/>
                <a:latin typeface="CNN"/>
              </a:rPr>
              <a:t>，</a:t>
            </a:r>
            <a:r>
              <a:rPr lang="en-US" altLang="zh-TW" b="0" i="0" dirty="0">
                <a:solidFill>
                  <a:srgbClr val="262626"/>
                </a:solidFill>
                <a:effectLst/>
                <a:latin typeface="CNN"/>
              </a:rPr>
              <a:t>90 stitches</a:t>
            </a:r>
          </a:p>
          <a:p>
            <a:r>
              <a:rPr lang="en-US" altLang="zh-TW" b="0" i="0" dirty="0">
                <a:solidFill>
                  <a:srgbClr val="262626"/>
                </a:solidFill>
                <a:effectLst/>
                <a:latin typeface="CNN"/>
              </a:rPr>
              <a:t>"if someone had to die, I thought it should be me,"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3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4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70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3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3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74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81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0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3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59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03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86B7-DCAF-4DDA-BA2B-00E117890D52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037" y="1935939"/>
            <a:ext cx="5624945" cy="3001819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珍惜每個平實、</a:t>
            </a:r>
            <a:b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真誠相伴的愛～</a:t>
            </a:r>
          </a:p>
        </p:txBody>
      </p:sp>
      <p:pic>
        <p:nvPicPr>
          <p:cNvPr id="1026" name="Picture 2" descr="可能是 2 個人、嬰兒和室內的圖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/>
          <a:stretch/>
        </p:blipFill>
        <p:spPr bwMode="auto">
          <a:xfrm>
            <a:off x="6225309" y="0"/>
            <a:ext cx="5966691" cy="68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0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66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Life is 10% what happens to you </a:t>
            </a:r>
            <a:br>
              <a:rPr lang="en-US" altLang="zh-TW" sz="66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6600" b="1" i="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90% how you react to it</a:t>
            </a:r>
            <a:endParaRPr lang="zh-TW" altLang="en-US" sz="6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8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23" y="458786"/>
            <a:ext cx="4229100" cy="61436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8099"/>
            <a:ext cx="5314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2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00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天上最美是星星，</a:t>
            </a:r>
            <a:br>
              <a:rPr lang="en-US" altLang="zh-TW" sz="100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0000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人間最美是溫情。</a:t>
            </a:r>
            <a:endParaRPr lang="zh-TW" altLang="en-US" sz="100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3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dger Walker, 6, saved his sister from a dog attack.">
            <a:extLst>
              <a:ext uri="{FF2B5EF4-FFF2-40B4-BE49-F238E27FC236}">
                <a16:creationId xmlns:a16="http://schemas.microsoft.com/office/drawing/2014/main" id="{0095647B-0699-4A14-8734-40A82B34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2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5F1F39-F78B-46D0-BB71-9881D277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654" y="2018078"/>
            <a:ext cx="5029200" cy="1947252"/>
          </a:xfrm>
        </p:spPr>
        <p:txBody>
          <a:bodyPr>
            <a:normAutofit/>
          </a:bodyPr>
          <a:lstStyle/>
          <a:p>
            <a:pPr algn="ctr"/>
            <a:r>
              <a:rPr lang="en-US" altLang="zh-TW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Bridger Walker, 6, saved his sister from a dog attack.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4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D5AEA6-F4C9-4C29-9AE1-DD4C82E1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6" name="Picture 4" descr="Boy Risks His Life To Save Baby Sister From Dog Attack | Goalcast">
            <a:extLst>
              <a:ext uri="{FF2B5EF4-FFF2-40B4-BE49-F238E27FC236}">
                <a16:creationId xmlns:a16="http://schemas.microsoft.com/office/drawing/2014/main" id="{B4B20540-6260-4A31-AFE1-A4097020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88"/>
            <a:ext cx="12180426" cy="63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8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13EAF-9B85-4DDA-AF68-90D107F5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584" y="-1"/>
            <a:ext cx="5316416" cy="1690689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Spider-Man</a:t>
            </a:r>
            <a:br>
              <a:rPr lang="en-US" altLang="zh-TW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 Holland</a:t>
            </a:r>
            <a:endParaRPr lang="zh-TW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3D4299-13F4-4DE2-9876-2D83F61A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75585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ADB0728-E23C-4DB7-AAEB-633C3B1CE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60" y="1690688"/>
            <a:ext cx="5184896" cy="51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8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一胎接一胎不停催生</a:t>
            </a:r>
            <a:br>
              <a:rPr lang="en-US" altLang="zh-TW" sz="8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放棄自己的工作與人生</a:t>
            </a:r>
            <a:endParaRPr lang="zh-TW" altLang="en-US" sz="8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075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嫁來多年，不停被</a:t>
            </a:r>
            <a:br>
              <a:rPr lang="en-US" altLang="zh-TW" sz="8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你和家人羞辱、冷暴力</a:t>
            </a:r>
          </a:p>
        </p:txBody>
      </p:sp>
    </p:spTree>
    <p:extLst>
      <p:ext uri="{BB962C8B-B14F-4D97-AF65-F5344CB8AC3E}">
        <p14:creationId xmlns:p14="http://schemas.microsoft.com/office/powerpoint/2010/main" val="2072244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心寒動用媒體關係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攻擊我卻保護你</a:t>
            </a:r>
          </a:p>
        </p:txBody>
      </p:sp>
    </p:spTree>
    <p:extLst>
      <p:ext uri="{BB962C8B-B14F-4D97-AF65-F5344CB8AC3E}">
        <p14:creationId xmlns:p14="http://schemas.microsoft.com/office/powerpoint/2010/main" val="4280154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歲認識你，回想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年的一切變得清晰</a:t>
            </a:r>
          </a:p>
        </p:txBody>
      </p:sp>
    </p:spTree>
    <p:extLst>
      <p:ext uri="{BB962C8B-B14F-4D97-AF65-F5344CB8AC3E}">
        <p14:creationId xmlns:p14="http://schemas.microsoft.com/office/powerpoint/2010/main" val="30875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5B690-9C81-40C5-8F35-1B04D0BC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344737" cy="1424354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李</a:t>
            </a:r>
            <a:r>
              <a:rPr lang="zh-TW" altLang="en-US" sz="5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靚蕾</a:t>
            </a:r>
            <a:br>
              <a:rPr lang="en-US" altLang="zh-TW" sz="5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王力宏</a:t>
            </a:r>
            <a:endParaRPr lang="zh-TW" altLang="en-US" sz="5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李靚蕾(左)發毀滅性長文揭開王力宏的假面具。圖／報系資料照">
            <a:extLst>
              <a:ext uri="{FF2B5EF4-FFF2-40B4-BE49-F238E27FC236}">
                <a16:creationId xmlns:a16="http://schemas.microsoft.com/office/drawing/2014/main" id="{3E51B187-0A58-489F-A7BA-E7C8877C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33" y="0"/>
            <a:ext cx="5332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王力宏(右)和李靚蕾在5年內生了二女一子。圖／摘自微博">
            <a:extLst>
              <a:ext uri="{FF2B5EF4-FFF2-40B4-BE49-F238E27FC236}">
                <a16:creationId xmlns:a16="http://schemas.microsoft.com/office/drawing/2014/main" id="{6B3AA406-1032-4DCA-8660-00B2DCDD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98" y="0"/>
            <a:ext cx="451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9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原來你在很多城市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都有這樣的「朋友」</a:t>
            </a:r>
          </a:p>
        </p:txBody>
      </p:sp>
    </p:spTree>
    <p:extLst>
      <p:ext uri="{BB962C8B-B14F-4D97-AF65-F5344CB8AC3E}">
        <p14:creationId xmlns:p14="http://schemas.microsoft.com/office/powerpoint/2010/main" val="136689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走向共組家庭的路，你的眾朋友曖昧訊息仍沒斷</a:t>
            </a:r>
          </a:p>
        </p:txBody>
      </p:sp>
    </p:spTree>
    <p:extLst>
      <p:ext uri="{BB962C8B-B14F-4D97-AF65-F5344CB8AC3E}">
        <p14:creationId xmlns:p14="http://schemas.microsoft.com/office/powerpoint/2010/main" val="257317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紀錄約砲對象特徵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甚至還有像工作人員的</a:t>
            </a:r>
          </a:p>
        </p:txBody>
      </p:sp>
    </p:spTree>
    <p:extLst>
      <p:ext uri="{BB962C8B-B14F-4D97-AF65-F5344CB8AC3E}">
        <p14:creationId xmlns:p14="http://schemas.microsoft.com/office/powerpoint/2010/main" val="172796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想要離開我們，竟是因為你不想別的女生變小三</a:t>
            </a:r>
          </a:p>
        </p:txBody>
      </p:sp>
    </p:spTree>
    <p:extLst>
      <p:ext uri="{BB962C8B-B14F-4D97-AF65-F5344CB8AC3E}">
        <p14:creationId xmlns:p14="http://schemas.microsoft.com/office/powerpoint/2010/main" val="41709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缺席孩子每個重要節日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他們心碎的哭</a:t>
            </a:r>
            <a:br>
              <a:rPr lang="en-US" altLang="zh-TW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我也心碎了</a:t>
            </a:r>
          </a:p>
        </p:txBody>
      </p:sp>
    </p:spTree>
    <p:extLst>
      <p:ext uri="{BB962C8B-B14F-4D97-AF65-F5344CB8AC3E}">
        <p14:creationId xmlns:p14="http://schemas.microsoft.com/office/powerpoint/2010/main" val="268189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你拜託我不要毀你事業，是你自己造成的、不是我</a:t>
            </a:r>
          </a:p>
        </p:txBody>
      </p:sp>
    </p:spTree>
    <p:extLst>
      <p:ext uri="{BB962C8B-B14F-4D97-AF65-F5344CB8AC3E}">
        <p14:creationId xmlns:p14="http://schemas.microsoft.com/office/powerpoint/2010/main" val="9866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49EF98-B4B5-4EF3-9FAD-222D5FA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3918"/>
            <a:ext cx="11010899" cy="1745028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李靚蕾開撕王力宏 </a:t>
            </a:r>
            <a:r>
              <a:rPr lang="en-US" altLang="zh-TW" sz="5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INFINITI</a:t>
            </a:r>
            <a:r>
              <a:rPr lang="zh-TW" altLang="en-US" sz="5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急切割</a:t>
            </a:r>
            <a:br>
              <a:rPr lang="en-US" altLang="zh-TW" sz="6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6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12/16</a:t>
            </a:r>
            <a:r>
              <a:rPr lang="zh-TW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代言  </a:t>
            </a:r>
            <a:r>
              <a:rPr lang="en-US" altLang="zh-TW" sz="6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12/18</a:t>
            </a:r>
            <a:r>
              <a:rPr lang="zh-TW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6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01:22</a:t>
            </a:r>
            <a:r>
              <a:rPr lang="zh-TW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中止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BEAA8B-E049-43FE-A498-A50C1FD67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25" y="2387683"/>
            <a:ext cx="6475775" cy="44703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75F559E-196B-44A1-9B99-929D50A0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4" y="2943556"/>
            <a:ext cx="5694651" cy="31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7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1B82F4A-A7F5-47DB-A5FB-F1F1575D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5BFC2B3-D063-48DC-BCEA-F1F0D197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277" y="1644550"/>
            <a:ext cx="984738" cy="443768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07:58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4E6F4E-6BBD-4B3E-92B9-424E2B885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796" y="3270739"/>
            <a:ext cx="4409835" cy="19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9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王力宏出身書香世家，三代家族內都是學霸</a:t>
            </a:r>
            <a:br>
              <a:rPr lang="en-US" altLang="zh-TW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婆婆對媳婦的學歷要求很高</a:t>
            </a:r>
            <a:br>
              <a:rPr lang="en-US" altLang="zh-TW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李靚蕾哥倫比亞大學碩士</a:t>
            </a:r>
            <a:br>
              <a:rPr lang="en-US" altLang="zh-TW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摩根大通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en-US" altLang="zh-TW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年，國債及證券服務的商務分析師</a:t>
            </a:r>
            <a:br>
              <a:rPr lang="en-US" altLang="zh-TW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分部戰略、產品開發和運營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風險管理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摩根大通諮詢服務部門副總裁</a:t>
            </a:r>
            <a: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(AVP)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負責針對大公司客戶的戰略銷售策略和國債管理諮詢</a:t>
            </a:r>
            <a:br>
              <a:rPr lang="en-US" altLang="zh-TW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i="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在愛馬仕、雅詩蘭黛的相關企業任職，從事奢侈品運營管理</a:t>
            </a:r>
            <a:endParaRPr lang="zh-TW" altLang="en-US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75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不希望未來還有人，在不知情下步入我的後塵</a:t>
            </a:r>
          </a:p>
        </p:txBody>
      </p:sp>
    </p:spTree>
    <p:extLst>
      <p:ext uri="{BB962C8B-B14F-4D97-AF65-F5344CB8AC3E}">
        <p14:creationId xmlns:p14="http://schemas.microsoft.com/office/powerpoint/2010/main" val="167210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從今以後我要善待自己</a:t>
            </a:r>
            <a:br>
              <a:rPr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我會重生</a:t>
            </a:r>
            <a:br>
              <a:rPr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也會做孩子們</a:t>
            </a:r>
            <a:br>
              <a:rPr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最堅強的倚靠和最好的榜樣</a:t>
            </a:r>
            <a:br>
              <a:rPr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讓他們知道人生就算跌到了谷底</a:t>
            </a:r>
            <a:br>
              <a:rPr lang="en-US" altLang="zh-TW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一樣可以靠自己的力量再爬起來</a:t>
            </a:r>
          </a:p>
        </p:txBody>
      </p:sp>
    </p:spTree>
    <p:extLst>
      <p:ext uri="{BB962C8B-B14F-4D97-AF65-F5344CB8AC3E}">
        <p14:creationId xmlns:p14="http://schemas.microsoft.com/office/powerpoint/2010/main" val="127181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有著「現代女性」</a:t>
            </a:r>
            <a:b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既可以「為愛承擔」</a:t>
            </a:r>
            <a:b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但同時也可以</a:t>
            </a:r>
            <a:b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「因愛覺悟」的「現代性格」！</a:t>
            </a:r>
          </a:p>
        </p:txBody>
      </p:sp>
    </p:spTree>
    <p:extLst>
      <p:ext uri="{BB962C8B-B14F-4D97-AF65-F5344CB8AC3E}">
        <p14:creationId xmlns:p14="http://schemas.microsoft.com/office/powerpoint/2010/main" val="175138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D94C2-75F1-45AB-8517-B966C6EA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嫁入豪門？</a:t>
            </a:r>
            <a:br>
              <a:rPr lang="en-US" altLang="zh-TW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娶個有錢的老婆？</a:t>
            </a:r>
          </a:p>
        </p:txBody>
      </p:sp>
    </p:spTree>
    <p:extLst>
      <p:ext uri="{BB962C8B-B14F-4D97-AF65-F5344CB8AC3E}">
        <p14:creationId xmlns:p14="http://schemas.microsoft.com/office/powerpoint/2010/main" val="4048917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1553</Words>
  <Application>Microsoft Office PowerPoint</Application>
  <PresentationFormat>寬螢幕</PresentationFormat>
  <Paragraphs>76</Paragraphs>
  <Slides>25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CNN</vt:lpstr>
      <vt:lpstr>inherit</vt:lpstr>
      <vt:lpstr>Yahoo Sans</vt:lpstr>
      <vt:lpstr>Microsoft JhengHei</vt:lpstr>
      <vt:lpstr>標楷體</vt:lpstr>
      <vt:lpstr>Arial</vt:lpstr>
      <vt:lpstr>Calibri</vt:lpstr>
      <vt:lpstr>Calibri Light</vt:lpstr>
      <vt:lpstr>Helvetica</vt:lpstr>
      <vt:lpstr>Times New Roman</vt:lpstr>
      <vt:lpstr>Office 佈景主題</vt:lpstr>
      <vt:lpstr>珍惜每個平實、 真誠相伴的愛～</vt:lpstr>
      <vt:lpstr>李靚蕾 王力宏</vt:lpstr>
      <vt:lpstr>李靚蕾開撕王力宏 INFINITI急切割 12/16代言  12/18 01:22中止</vt:lpstr>
      <vt:lpstr>07:58</vt:lpstr>
      <vt:lpstr>王力宏出身書香世家，三代家族內都是學霸 婆婆對媳婦的學歷要求很高 李靚蕾哥倫比亞大學碩士 摩根大通公司工作4年，國債及證券服務的商務分析師 分部戰略、產品開發和運營風險管理 摩根大通諮詢服務部門副總裁(AVP) 負責針對大公司客戶的戰略銷售策略和國債管理諮詢 在愛馬仕、雅詩蘭黛的相關企業任職，從事奢侈品運營管理</vt:lpstr>
      <vt:lpstr>不希望未來還有人，在不知情下步入我的後塵</vt:lpstr>
      <vt:lpstr>從今以後我要善待自己 我會重生 也會做孩子們 最堅強的倚靠和最好的榜樣 讓他們知道人生就算跌到了谷底 一樣可以靠自己的力量再爬起來</vt:lpstr>
      <vt:lpstr>有著「現代女性」 既可以「為愛承擔」 但同時也可以 「因愛覺悟」的「現代性格」！</vt:lpstr>
      <vt:lpstr>嫁入豪門？ 娶個有錢的老婆？</vt:lpstr>
      <vt:lpstr>Life is 10% what happens to you  and 90% how you react to it</vt:lpstr>
      <vt:lpstr>PowerPoint 簡報</vt:lpstr>
      <vt:lpstr>天上最美是星星， 人間最美是溫情。</vt:lpstr>
      <vt:lpstr>Bridger Walker, 6, saved his sister from a dog attack.</vt:lpstr>
      <vt:lpstr>PowerPoint 簡報</vt:lpstr>
      <vt:lpstr>Spider-Man Tom Holland</vt:lpstr>
      <vt:lpstr>一胎接一胎不停催生 放棄自己的工作與人生</vt:lpstr>
      <vt:lpstr>嫁來多年，不停被 你和家人羞辱、冷暴力</vt:lpstr>
      <vt:lpstr>心寒動用媒體關係 攻擊我卻保護你</vt:lpstr>
      <vt:lpstr>16歲認識你，回想 快20年的一切變得清晰</vt:lpstr>
      <vt:lpstr>原來你在很多城市 都有這樣的「朋友」</vt:lpstr>
      <vt:lpstr>走向共組家庭的路，你的眾朋友曖昧訊息仍沒斷</vt:lpstr>
      <vt:lpstr>紀錄約砲對象特徵 甚至還有像工作人員的</vt:lpstr>
      <vt:lpstr>想要離開我們，竟是因為你不想別的女生變小三</vt:lpstr>
      <vt:lpstr>缺席孩子每個重要節日 他們心碎的哭 我也心碎了</vt:lpstr>
      <vt:lpstr>你拜託我不要毀你事業，是你自己造成的、不是我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虎豹潭事件</dc:title>
  <dc:creator>UserTest</dc:creator>
  <cp:lastModifiedBy>梅仙 陳</cp:lastModifiedBy>
  <cp:revision>222</cp:revision>
  <dcterms:created xsi:type="dcterms:W3CDTF">2021-10-20T06:10:06Z</dcterms:created>
  <dcterms:modified xsi:type="dcterms:W3CDTF">2021-12-22T22:32:05Z</dcterms:modified>
</cp:coreProperties>
</file>