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1" r:id="rId2"/>
    <p:sldId id="301" r:id="rId3"/>
    <p:sldId id="312" r:id="rId4"/>
    <p:sldId id="307" r:id="rId5"/>
    <p:sldId id="306" r:id="rId6"/>
    <p:sldId id="308" r:id="rId7"/>
    <p:sldId id="309" r:id="rId8"/>
    <p:sldId id="310" r:id="rId9"/>
    <p:sldId id="300" r:id="rId10"/>
    <p:sldId id="302" r:id="rId11"/>
    <p:sldId id="304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20" autoAdjust="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outlineViewPr>
    <p:cViewPr>
      <p:scale>
        <a:sx n="33" d="100"/>
        <a:sy n="33" d="100"/>
      </p:scale>
      <p:origin x="0" y="-27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8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DCC4A-74EF-4E4F-90E1-869764F8A361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39466-FFDB-42AD-A88F-30A7E34458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40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runtaiwan.com/article/view/detail/9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9466-FFDB-42AD-A88F-30A7E34458D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82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9466-FFDB-42AD-A88F-30A7E34458D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60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9466-FFDB-42AD-A88F-30A7E34458D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70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湧者傳說｜遶境之餘，也要愛環境！只要有心「減塑迎王」你也做得到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 28, 2021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作者：海湧工作室 </a:t>
            </a:r>
            <a:r>
              <a:rPr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Hiin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Studio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分類：故事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文章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閱讀時間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dirty="0" smtClean="0"/>
              <a:t>https://homeruntaiwan.com/detail/article/1482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39466-FFDB-42AD-A88F-30A7E34458D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99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39466-FFDB-42AD-A88F-30A7E34458D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47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4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70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38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3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574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81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07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3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59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86B7-DCAF-4DDA-BA2B-00E117890D52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03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286B7-DCAF-4DDA-BA2B-00E117890D52}" type="datetimeFigureOut">
              <a:rPr lang="zh-TW" altLang="en-US" smtClean="0"/>
              <a:t>2021/12/9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73FB-2299-46C8-B4E6-DC1A97D14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9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琉球迎王4日展開祈福遶境，水仙宮在上科迎王全程使用環保餐具，而這科雖因疫情改用一次性餐具，但做足垃圾分類還透過記錄為之後的改善、規畫做準備。（謝佳潾攝）">
            <a:extLst>
              <a:ext uri="{FF2B5EF4-FFF2-40B4-BE49-F238E27FC236}">
                <a16:creationId xmlns:a16="http://schemas.microsoft.com/office/drawing/2014/main" id="{497A64CB-672A-449D-9345-BAEA4F3B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10" y="0"/>
            <a:ext cx="1028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09C0688-1457-4D6E-B599-F37A779E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減塑迎王爺</a:t>
            </a:r>
            <a:r>
              <a:rPr lang="en-US" altLang="zh-TW" sz="8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80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水仙宮</a:t>
            </a:r>
            <a:endParaRPr lang="zh-TW" altLang="en-US" sz="8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8200" y="5623769"/>
            <a:ext cx="10515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環保旅店「正好友</a:t>
            </a:r>
            <a:r>
              <a:rPr lang="zh-TW" altLang="en-US" sz="37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」、高雄</a:t>
            </a:r>
            <a:r>
              <a:rPr lang="zh-TW" altLang="en-US" sz="3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科技大學工業設計</a:t>
            </a:r>
            <a:r>
              <a:rPr lang="zh-TW" altLang="en-US" sz="37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endParaRPr lang="en-US" altLang="zh-TW" sz="37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7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7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記錄性質回收計畫」</a:t>
            </a:r>
          </a:p>
        </p:txBody>
      </p:sp>
    </p:spTree>
    <p:extLst>
      <p:ext uri="{BB962C8B-B14F-4D97-AF65-F5344CB8AC3E}">
        <p14:creationId xmlns:p14="http://schemas.microsoft.com/office/powerpoint/2010/main" val="236945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7A926E7-9D8B-4657-9EFE-084B3701C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2B24ADA-F92C-4236-B36F-C6D292EA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東港迎王畫下句點 熱血志工淨灘掃垃圾</a:t>
            </a:r>
            <a:r>
              <a:rPr lang="en-US" altLang="zh-TW" sz="5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「為信仰傳遞善念」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4341757-43B5-419F-A1EB-16A0E9D1E2A0}"/>
              </a:ext>
            </a:extLst>
          </p:cNvPr>
          <p:cNvSpPr txBox="1"/>
          <p:nvPr/>
        </p:nvSpPr>
        <p:spPr>
          <a:xfrm>
            <a:off x="10722429" y="6488667"/>
            <a:ext cx="1469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2021-10-31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6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0A1A809-BD1B-4A38-98FF-FA1B97E6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2B24ADA-F92C-4236-B36F-C6D292EAF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東港迎王畫下句點 熱血志工淨灘掃垃圾</a:t>
            </a:r>
            <a:r>
              <a:rPr lang="en-US" altLang="zh-TW" sz="5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「為信仰傳遞善念」</a:t>
            </a:r>
            <a:endParaRPr lang="zh-TW" altLang="en-US" sz="5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647F372-972C-4E51-9A7B-9E4741F2CEB8}"/>
              </a:ext>
            </a:extLst>
          </p:cNvPr>
          <p:cNvSpPr txBox="1"/>
          <p:nvPr/>
        </p:nvSpPr>
        <p:spPr>
          <a:xfrm>
            <a:off x="10722429" y="6488667"/>
            <a:ext cx="1469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2021-10-31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可能是 5 個人、大家站著和戶外的圖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62" y="3125"/>
            <a:ext cx="6854875" cy="68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09C0688-1457-4D6E-B599-F37A779E7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b="1" dirty="0">
                <a:solidFill>
                  <a:srgbClr val="0505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五毒文化資產</a:t>
            </a:r>
            <a:r>
              <a:rPr lang="zh-TW" altLang="en-US" sz="8000" b="1" dirty="0" smtClean="0">
                <a:solidFill>
                  <a:srgbClr val="0505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證書</a:t>
            </a:r>
            <a:r>
              <a:rPr lang="en-US" altLang="zh-TW" sz="3200" b="1" dirty="0" smtClean="0">
                <a:solidFill>
                  <a:srgbClr val="0505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12/3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8200" y="5623769"/>
            <a:ext cx="10515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7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環保旅店「正好友</a:t>
            </a:r>
            <a:r>
              <a:rPr lang="zh-TW" altLang="en-US" sz="3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」、高雄</a:t>
            </a:r>
            <a:r>
              <a:rPr lang="zh-TW" altLang="en-US" sz="37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科技大學工業設計</a:t>
            </a:r>
            <a:r>
              <a:rPr lang="zh-TW" altLang="en-US" sz="3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endParaRPr lang="en-US" altLang="zh-TW" sz="37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7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記錄性質回收計畫」</a:t>
            </a:r>
          </a:p>
        </p:txBody>
      </p:sp>
    </p:spTree>
    <p:extLst>
      <p:ext uri="{BB962C8B-B14F-4D97-AF65-F5344CB8AC3E}">
        <p14:creationId xmlns:p14="http://schemas.microsoft.com/office/powerpoint/2010/main" val="96511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可能是 8 個人、大家坐著和室內的圖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683" cy="68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文章圖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減塑迎王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1" y="5990115"/>
            <a:ext cx="121810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海湧工作室、</a:t>
            </a:r>
            <a:r>
              <a:rPr lang="zh-TW" altLang="en-US" sz="5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社團法人台灣咾咕嶼協會</a:t>
            </a:r>
            <a:endParaRPr lang="zh-TW" altLang="en-US" sz="5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525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文章圖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減塑迎王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1" y="5990115"/>
            <a:ext cx="121810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海湧工作室、</a:t>
            </a:r>
            <a:r>
              <a:rPr lang="zh-TW" altLang="en-US" sz="5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社團法人台灣咾咕嶼協會</a:t>
            </a:r>
            <a:endParaRPr lang="zh-TW" altLang="en-US" sz="5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744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可能是 2 個人和大家站著的圖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5" y="-20782"/>
            <a:ext cx="9171709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減塑迎王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-1" y="5990115"/>
            <a:ext cx="121810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海湧工作室、</a:t>
            </a:r>
            <a:r>
              <a:rPr lang="zh-TW" altLang="en-US" sz="5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社團法人台灣咾咕嶼協會</a:t>
            </a:r>
            <a:endParaRPr lang="zh-TW" altLang="en-US" sz="5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378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可能是 13 個人、大家坐著、大家站著和戶外的圖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減塑迎王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-1" y="5990115"/>
            <a:ext cx="121810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海湧工作室、</a:t>
            </a:r>
            <a:r>
              <a:rPr lang="zh-TW" altLang="en-US" sz="5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社團法人台灣咾咕嶼協會</a:t>
            </a:r>
            <a:endParaRPr lang="zh-TW" altLang="en-US" sz="5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408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可能是 5 個人、大家站著、大家坐著和室內的圖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63" y="5196"/>
            <a:ext cx="9137073" cy="68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減塑迎王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-1" y="5990115"/>
            <a:ext cx="121810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海湧工作室、</a:t>
            </a:r>
            <a:r>
              <a:rPr lang="zh-TW" altLang="en-US" sz="5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社團法人台灣咾咕嶼協會</a:t>
            </a:r>
            <a:endParaRPr lang="zh-TW" altLang="en-US" sz="5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499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26443D-FA25-4417-B204-BA56AD38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東港迎王「請水」湧萬人 沙灘一地垃圾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0129D9-6928-4797-9D73-CC43D69F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78" y="1215087"/>
            <a:ext cx="10031844" cy="56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D14DFD9-8D81-4032-BEDB-307BCD4C7853}"/>
              </a:ext>
            </a:extLst>
          </p:cNvPr>
          <p:cNvSpPr txBox="1"/>
          <p:nvPr/>
        </p:nvSpPr>
        <p:spPr>
          <a:xfrm>
            <a:off x="10722429" y="6488667"/>
            <a:ext cx="1469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2015-10-05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0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218</Words>
  <Application>Microsoft Office PowerPoint</Application>
  <PresentationFormat>寬螢幕</PresentationFormat>
  <Paragraphs>33</Paragraphs>
  <Slides>11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減塑迎王爺-水仙宮</vt:lpstr>
      <vt:lpstr>五毒文化資產證書12/3</vt:lpstr>
      <vt:lpstr>PowerPoint 簡報</vt:lpstr>
      <vt:lpstr>減塑迎王</vt:lpstr>
      <vt:lpstr>減塑迎王</vt:lpstr>
      <vt:lpstr>減塑迎王</vt:lpstr>
      <vt:lpstr>減塑迎王</vt:lpstr>
      <vt:lpstr>減塑迎王</vt:lpstr>
      <vt:lpstr>東港迎王「請水」湧萬人 沙灘一地垃圾</vt:lpstr>
      <vt:lpstr>東港迎王畫下句點 熱血志工淨灘掃垃圾 「為信仰傳遞善念」</vt:lpstr>
      <vt:lpstr>東港迎王畫下句點 熱血志工淨灘掃垃圾 「為信仰傳遞善念」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虎豹潭事件</dc:title>
  <dc:creator>UserTest</dc:creator>
  <cp:lastModifiedBy>UserTest</cp:lastModifiedBy>
  <cp:revision>123</cp:revision>
  <dcterms:created xsi:type="dcterms:W3CDTF">2021-10-20T06:10:06Z</dcterms:created>
  <dcterms:modified xsi:type="dcterms:W3CDTF">2021-12-09T00:03:53Z</dcterms:modified>
</cp:coreProperties>
</file>