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61" r:id="rId5"/>
    <p:sldId id="280" r:id="rId6"/>
    <p:sldId id="281" r:id="rId7"/>
    <p:sldId id="27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58" r:id="rId18"/>
    <p:sldId id="263" r:id="rId19"/>
    <p:sldId id="265" r:id="rId20"/>
    <p:sldId id="259" r:id="rId21"/>
    <p:sldId id="276" r:id="rId22"/>
    <p:sldId id="278" r:id="rId23"/>
    <p:sldId id="279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20" autoAdjust="0"/>
  </p:normalViewPr>
  <p:slideViewPr>
    <p:cSldViewPr snapToGrid="0">
      <p:cViewPr>
        <p:scale>
          <a:sx n="70" d="100"/>
          <a:sy n="70" d="100"/>
        </p:scale>
        <p:origin x="442" y="346"/>
      </p:cViewPr>
      <p:guideLst/>
    </p:cSldViewPr>
  </p:slideViewPr>
  <p:outlineViewPr>
    <p:cViewPr>
      <p:scale>
        <a:sx n="33" d="100"/>
        <a:sy n="33" d="100"/>
      </p:scale>
      <p:origin x="0" y="-2755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DCC4A-74EF-4E4F-90E1-869764F8A361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39466-FFDB-42AD-A88F-30A7E34458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40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虎豹潭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死悲劇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為什麼「集水區」這麼可怕，國中地理有教過：看到「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種徵兆」快逃命</a:t>
            </a:r>
          </a:p>
          <a:p>
            <a:r>
              <a:rPr lang="en-US" altLang="zh-TW" dirty="0" smtClean="0"/>
              <a:t>https://www.businesstoday.com.tw/article/category/183027/post/202110180007/%E8%99%8E%E8%B1%B9%E6%BD%AD4%E6%AD%BB%E6%82%B2%E5%8A%87%E3%80%8B%E7%82%BA%E4%BB%80%E9%BA%BC%E3%80%8C%E9%9B%86%E6%B0%B4%E5%8D%80%E3%80%8D%E9%80%99%E9%BA%BC%E5%8F%AF%E6%80%95%EF%BC%8C%E5%9C%8B%E4%B8%AD%E5%9C%B0%E7%90%86%E6%9C%89%E6%95%99%E9%81%8E%EF%BC%9A%E7%9C%8B%E5%88%B0%E3%80%8C3%E7%A8%AE%E5%BE%B5%E5%85%86%E3%80%8D%E5%BF%AB%E9%80%83%E5%91%B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39466-FFDB-42AD-A88F-30A7E34458D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14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虎豹潭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死悲劇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為什麼「集水區」這麼可怕，國中地理有教過：看到「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種徵兆」快逃命</a:t>
            </a:r>
          </a:p>
          <a:p>
            <a:r>
              <a:rPr lang="en-US" altLang="zh-TW" dirty="0" smtClean="0"/>
              <a:t>https://www.businesstoday.com.tw/article/category/183027/post/202110180007/%E8%99%8E%E8%B1%B9%E6%BD%AD4%E6%AD%BB%E6%82%B2%E5%8A%87%E3%80%8B%E7%82%BA%E4%BB%80%E9%BA%BC%E3%80%8C%E9%9B%86%E6%B0%B4%E5%8D%80%E3%80%8D%E9%80%99%E9%BA%BC%E5%8F%AF%E6%80%95%EF%BC%8C%E5%9C%8B%E4%B8%AD%E5%9C%B0%E7%90%86%E6%9C%89%E6%95%99%E9%81%8E%EF%BC%9A%E7%9C%8B%E5%88%B0%E3%80%8C3%E7%A8%AE%E5%BE%B5%E5%85%86%E3%80%8D%E5%BF%AB%E9%80%83%E5%91%BD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39466-FFDB-42AD-A88F-30A7E34458D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2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42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370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73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783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74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81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07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3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59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8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03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286B7-DCAF-4DDA-BA2B-00E117890D52}" type="datetimeFigureOut">
              <a:rPr lang="zh-TW" altLang="en-US" smtClean="0"/>
              <a:t>2021/10/20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F73FB-2299-46C8-B4E6-DC1A97D14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9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4379"/>
          <a:stretch/>
        </p:blipFill>
        <p:spPr>
          <a:xfrm>
            <a:off x="327514" y="-14786"/>
            <a:ext cx="11533309" cy="6872786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45223" y="169183"/>
            <a:ext cx="10515600" cy="2312761"/>
          </a:xfrm>
        </p:spPr>
        <p:txBody>
          <a:bodyPr/>
          <a:lstStyle/>
          <a:p>
            <a:pPr algn="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10/16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虎豹潭事件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16:43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人失蹤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/31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098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-119063"/>
            <a:ext cx="11706225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-104775"/>
            <a:ext cx="11763375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6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-9525"/>
            <a:ext cx="117633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1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-71438"/>
            <a:ext cx="11972925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44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-238125"/>
            <a:ext cx="11763375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6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0"/>
            <a:ext cx="11515725" cy="69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5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-266700"/>
            <a:ext cx="1171575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18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8" y="295276"/>
            <a:ext cx="11804863" cy="62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2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https://static.taisounds.com/WebUpd/TaiSounds/society/d2647566_20091511483823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7" y="365125"/>
            <a:ext cx="11143042" cy="62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42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https://static.taisounds.com/WebUpd/TaiSounds/society/qqqq_200915114912016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/>
          <a:stretch/>
        </p:blipFill>
        <p:spPr bwMode="auto">
          <a:xfrm>
            <a:off x="248299" y="536329"/>
            <a:ext cx="11695401" cy="58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73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101356"/>
            <a:ext cx="10515600" cy="944930"/>
          </a:xfrm>
        </p:spPr>
        <p:txBody>
          <a:bodyPr/>
          <a:lstStyle/>
          <a:p>
            <a:pPr algn="ct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10/16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虎豹潭事件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577"/>
          <a:stretch/>
        </p:blipFill>
        <p:spPr>
          <a:xfrm>
            <a:off x="139630" y="1178535"/>
            <a:ext cx="11912739" cy="55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6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38199" y="66188"/>
            <a:ext cx="10515600" cy="918552"/>
          </a:xfrm>
        </p:spPr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10" y="235558"/>
            <a:ext cx="11563177" cy="63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2950" y="117474"/>
            <a:ext cx="10515600" cy="64166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危險徵兆</a:t>
            </a:r>
            <a: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河水</a:t>
            </a: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泛</a:t>
            </a:r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黃</a:t>
            </a:r>
            <a: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夾帶泥沙</a:t>
            </a:r>
          </a:p>
        </p:txBody>
      </p:sp>
    </p:spTree>
    <p:extLst>
      <p:ext uri="{BB962C8B-B14F-4D97-AF65-F5344CB8AC3E}">
        <p14:creationId xmlns:p14="http://schemas.microsoft.com/office/powerpoint/2010/main" val="15565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2950" y="117474"/>
            <a:ext cx="10515600" cy="64166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保命方式</a:t>
            </a:r>
            <a: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抓樹幹</a:t>
            </a:r>
            <a:r>
              <a:rPr lang="en-US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狂吹哨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6262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2950" y="117474"/>
            <a:ext cx="10515600" cy="64166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海嘯前兆</a:t>
            </a:r>
            <a: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海水快速</a:t>
            </a: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後退</a:t>
            </a:r>
            <a:r>
              <a:rPr lang="en-US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前往高處避難</a:t>
            </a:r>
          </a:p>
        </p:txBody>
      </p:sp>
    </p:spTree>
    <p:extLst>
      <p:ext uri="{BB962C8B-B14F-4D97-AF65-F5344CB8AC3E}">
        <p14:creationId xmlns:p14="http://schemas.microsoft.com/office/powerpoint/2010/main" val="413902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4691" y="0"/>
            <a:ext cx="3045069" cy="1325563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虎豹潭事件</a:t>
            </a:r>
            <a:endParaRPr lang="zh-TW" altLang="en-US" dirty="0"/>
          </a:p>
        </p:txBody>
      </p:sp>
      <p:pic>
        <p:nvPicPr>
          <p:cNvPr id="1026" name="Picture 2" descr="虎豹潭古道、三方向山(未竟)、樓仔厝古道@ yuh-yng的部落格:: 隨意窩Xuite日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7432" cy="31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虎豹潭古道8字串行| 健行筆記| LINE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32" y="1209675"/>
            <a:ext cx="8479069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15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076695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虎豹潭事件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63" y="1076695"/>
            <a:ext cx="10244871" cy="56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2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172" y="87086"/>
            <a:ext cx="3657600" cy="667294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山洪爆發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集水區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降雨量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196mm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16:00~18:00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107mm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m^3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森林吸收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還有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m^3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萬噸砂土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0" name="Picture 2" descr="https://doqvf81n9htmm.cloudfront.net/data/nellhung_175/images/2021/10/1014/246461819_419686802848137_916349717067643570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4" y="0"/>
            <a:ext cx="8240486" cy="686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50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942" y="108858"/>
            <a:ext cx="11811000" cy="659674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集水區的地理知識</a:t>
            </a:r>
            <a:r>
              <a:rPr lang="en-US" altLang="zh-TW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山高坡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陡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的匯聚速度非常之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會隨著雨勢趨緩而迅速消退。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查看氣象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當天會降雨嗎？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現場時往河流上游看去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，有烏雲密佈嗎？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710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2" descr="新北市虎豹潭傳失蹤案總統：全力支援救難| 中央社| NOWnews今日新聞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223611"/>
            <a:ext cx="8524875" cy="639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59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90512"/>
            <a:ext cx="107442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190500"/>
            <a:ext cx="111537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08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99</Words>
  <Application>Microsoft Office PowerPoint</Application>
  <PresentationFormat>寬螢幕</PresentationFormat>
  <Paragraphs>15</Paragraphs>
  <Slides>23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新細明體</vt:lpstr>
      <vt:lpstr>標楷體</vt:lpstr>
      <vt:lpstr>Arial</vt:lpstr>
      <vt:lpstr>Calibri</vt:lpstr>
      <vt:lpstr>Calibri Light</vt:lpstr>
      <vt:lpstr>Office 佈景主題</vt:lpstr>
      <vt:lpstr>10/16 虎豹潭事件 16:43報案 6人失蹤/31人</vt:lpstr>
      <vt:lpstr>10/16 虎豹潭事件</vt:lpstr>
      <vt:lpstr>虎豹潭事件</vt:lpstr>
      <vt:lpstr>虎豹潭事件</vt:lpstr>
      <vt:lpstr>山洪爆發 集水區 降雨量 當日196mm 16:00~18:00 107mm 91萬m^3 森林吸收9成 還有9萬m^3 約13萬噸砂土</vt:lpstr>
      <vt:lpstr>集水區的地理知識 台灣山高坡陡 水流的匯聚速度非常之快 也會隨著雨勢趨緩而迅速消退。   查看氣象 當天會降雨嗎？ 到現場時往河流上游看去，有烏雲密佈嗎？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危險徵兆 河水泛黃 夾帶泥沙</vt:lpstr>
      <vt:lpstr>保命方式 抓樹幹 狂吹哨</vt:lpstr>
      <vt:lpstr>海嘯前兆 海水快速後退 前往高處避難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虎豹潭事件</dc:title>
  <dc:creator>UserTest</dc:creator>
  <cp:lastModifiedBy>UserTest</cp:lastModifiedBy>
  <cp:revision>37</cp:revision>
  <dcterms:created xsi:type="dcterms:W3CDTF">2021-10-20T06:10:06Z</dcterms:created>
  <dcterms:modified xsi:type="dcterms:W3CDTF">2021-10-20T08:43:26Z</dcterms:modified>
</cp:coreProperties>
</file>